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76" r:id="rId11"/>
    <p:sldId id="278" r:id="rId12"/>
    <p:sldId id="27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0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81A0-3F42-4520-A11F-7A981A63D6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9077-CEAD-40D2-8397-BB9000AC0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5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81A0-3F42-4520-A11F-7A981A63D6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9077-CEAD-40D2-8397-BB9000AC0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8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81A0-3F42-4520-A11F-7A981A63D6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9077-CEAD-40D2-8397-BB9000AC0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9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81A0-3F42-4520-A11F-7A981A63D6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9077-CEAD-40D2-8397-BB9000AC0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5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81A0-3F42-4520-A11F-7A981A63D6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9077-CEAD-40D2-8397-BB9000AC0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81A0-3F42-4520-A11F-7A981A63D6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9077-CEAD-40D2-8397-BB9000AC0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2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81A0-3F42-4520-A11F-7A981A63D6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9077-CEAD-40D2-8397-BB9000AC0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8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81A0-3F42-4520-A11F-7A981A63D6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9077-CEAD-40D2-8397-BB9000AC0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2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81A0-3F42-4520-A11F-7A981A63D6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9077-CEAD-40D2-8397-BB9000AC0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8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81A0-3F42-4520-A11F-7A981A63D6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9077-CEAD-40D2-8397-BB9000AC0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6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81A0-3F42-4520-A11F-7A981A63D6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9077-CEAD-40D2-8397-BB9000AC0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4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81A0-3F42-4520-A11F-7A981A63D6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79077-CEAD-40D2-8397-BB9000AC0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6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ungar@cityu.edu.hk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76672"/>
            <a:ext cx="7765267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A6180/8180: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Scattering Methods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Materials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given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Tamas UNGAR	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Office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G6601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E-mail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tungar@cityu.edu.hk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Course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leader: Dr Suresh 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Chathoth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Scattering by non-crystalline materials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Debye-formula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Zernicke-Prins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equation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7504" y="6255593"/>
            <a:ext cx="1211263" cy="485775"/>
            <a:chOff x="4297" y="361"/>
            <a:chExt cx="910" cy="36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715" y="523"/>
              <a:ext cx="40" cy="51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w 116"/>
                <a:gd name="T27" fmla="*/ 0 h 155"/>
                <a:gd name="T28" fmla="*/ 0 w 116"/>
                <a:gd name="T29" fmla="*/ 0 h 155"/>
                <a:gd name="T30" fmla="*/ 0 w 116"/>
                <a:gd name="T31" fmla="*/ 0 h 155"/>
                <a:gd name="T32" fmla="*/ 0 w 116"/>
                <a:gd name="T33" fmla="*/ 0 h 155"/>
                <a:gd name="T34" fmla="*/ 0 w 116"/>
                <a:gd name="T35" fmla="*/ 0 h 155"/>
                <a:gd name="T36" fmla="*/ 0 w 116"/>
                <a:gd name="T37" fmla="*/ 0 h 155"/>
                <a:gd name="T38" fmla="*/ 0 w 116"/>
                <a:gd name="T39" fmla="*/ 0 h 155"/>
                <a:gd name="T40" fmla="*/ 0 w 116"/>
                <a:gd name="T41" fmla="*/ 0 h 155"/>
                <a:gd name="T42" fmla="*/ 0 w 116"/>
                <a:gd name="T43" fmla="*/ 0 h 155"/>
                <a:gd name="T44" fmla="*/ 0 w 116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55"/>
                <a:gd name="T71" fmla="*/ 116 w 116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55">
                  <a:moveTo>
                    <a:pt x="114" y="120"/>
                  </a:moveTo>
                  <a:lnTo>
                    <a:pt x="84" y="127"/>
                  </a:lnTo>
                  <a:lnTo>
                    <a:pt x="62" y="123"/>
                  </a:lnTo>
                  <a:lnTo>
                    <a:pt x="45" y="113"/>
                  </a:lnTo>
                  <a:lnTo>
                    <a:pt x="31" y="74"/>
                  </a:lnTo>
                  <a:lnTo>
                    <a:pt x="35" y="52"/>
                  </a:lnTo>
                  <a:lnTo>
                    <a:pt x="45" y="39"/>
                  </a:lnTo>
                  <a:lnTo>
                    <a:pt x="61" y="31"/>
                  </a:lnTo>
                  <a:lnTo>
                    <a:pt x="81" y="26"/>
                  </a:lnTo>
                  <a:lnTo>
                    <a:pt x="113" y="32"/>
                  </a:lnTo>
                  <a:lnTo>
                    <a:pt x="114" y="6"/>
                  </a:lnTo>
                  <a:lnTo>
                    <a:pt x="80" y="0"/>
                  </a:lnTo>
                  <a:lnTo>
                    <a:pt x="46" y="6"/>
                  </a:lnTo>
                  <a:lnTo>
                    <a:pt x="20" y="19"/>
                  </a:lnTo>
                  <a:lnTo>
                    <a:pt x="5" y="44"/>
                  </a:lnTo>
                  <a:lnTo>
                    <a:pt x="0" y="77"/>
                  </a:lnTo>
                  <a:lnTo>
                    <a:pt x="6" y="110"/>
                  </a:lnTo>
                  <a:lnTo>
                    <a:pt x="23" y="135"/>
                  </a:lnTo>
                  <a:lnTo>
                    <a:pt x="49" y="149"/>
                  </a:lnTo>
                  <a:lnTo>
                    <a:pt x="83" y="155"/>
                  </a:lnTo>
                  <a:lnTo>
                    <a:pt x="116" y="148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761" y="536"/>
              <a:ext cx="10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61" y="520"/>
              <a:ext cx="10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775" y="525"/>
              <a:ext cx="26" cy="49"/>
            </a:xfrm>
            <a:custGeom>
              <a:avLst/>
              <a:gdLst>
                <a:gd name="T0" fmla="*/ 0 w 77"/>
                <a:gd name="T1" fmla="*/ 0 h 147"/>
                <a:gd name="T2" fmla="*/ 0 w 77"/>
                <a:gd name="T3" fmla="*/ 0 h 147"/>
                <a:gd name="T4" fmla="*/ 0 w 77"/>
                <a:gd name="T5" fmla="*/ 0 h 147"/>
                <a:gd name="T6" fmla="*/ 0 w 77"/>
                <a:gd name="T7" fmla="*/ 0 h 147"/>
                <a:gd name="T8" fmla="*/ 0 w 77"/>
                <a:gd name="T9" fmla="*/ 0 h 147"/>
                <a:gd name="T10" fmla="*/ 0 w 77"/>
                <a:gd name="T11" fmla="*/ 0 h 147"/>
                <a:gd name="T12" fmla="*/ 0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0 w 77"/>
                <a:gd name="T19" fmla="*/ 0 h 147"/>
                <a:gd name="T20" fmla="*/ 0 w 77"/>
                <a:gd name="T21" fmla="*/ 0 h 147"/>
                <a:gd name="T22" fmla="*/ 0 w 77"/>
                <a:gd name="T23" fmla="*/ 0 h 147"/>
                <a:gd name="T24" fmla="*/ 0 w 77"/>
                <a:gd name="T25" fmla="*/ 0 h 147"/>
                <a:gd name="T26" fmla="*/ 0 w 77"/>
                <a:gd name="T27" fmla="*/ 0 h 147"/>
                <a:gd name="T28" fmla="*/ 0 w 77"/>
                <a:gd name="T29" fmla="*/ 0 h 147"/>
                <a:gd name="T30" fmla="*/ 0 w 77"/>
                <a:gd name="T31" fmla="*/ 0 h 147"/>
                <a:gd name="T32" fmla="*/ 0 w 77"/>
                <a:gd name="T33" fmla="*/ 0 h 147"/>
                <a:gd name="T34" fmla="*/ 0 w 77"/>
                <a:gd name="T35" fmla="*/ 0 h 147"/>
                <a:gd name="T36" fmla="*/ 0 w 77"/>
                <a:gd name="T37" fmla="*/ 0 h 147"/>
                <a:gd name="T38" fmla="*/ 0 w 77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47"/>
                <a:gd name="T62" fmla="*/ 77 w 77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47">
                  <a:moveTo>
                    <a:pt x="75" y="119"/>
                  </a:moveTo>
                  <a:lnTo>
                    <a:pt x="67" y="121"/>
                  </a:lnTo>
                  <a:lnTo>
                    <a:pt x="51" y="112"/>
                  </a:lnTo>
                  <a:lnTo>
                    <a:pt x="49" y="96"/>
                  </a:lnTo>
                  <a:lnTo>
                    <a:pt x="49" y="53"/>
                  </a:lnTo>
                  <a:lnTo>
                    <a:pt x="75" y="53"/>
                  </a:lnTo>
                  <a:lnTo>
                    <a:pt x="75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22" y="102"/>
                  </a:lnTo>
                  <a:lnTo>
                    <a:pt x="31" y="135"/>
                  </a:lnTo>
                  <a:lnTo>
                    <a:pt x="58" y="147"/>
                  </a:lnTo>
                  <a:lnTo>
                    <a:pt x="77" y="141"/>
                  </a:lnTo>
                  <a:lnTo>
                    <a:pt x="7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804" y="536"/>
              <a:ext cx="39" cy="53"/>
            </a:xfrm>
            <a:custGeom>
              <a:avLst/>
              <a:gdLst>
                <a:gd name="T0" fmla="*/ 0 w 117"/>
                <a:gd name="T1" fmla="*/ 0 h 159"/>
                <a:gd name="T2" fmla="*/ 0 w 117"/>
                <a:gd name="T3" fmla="*/ 0 h 159"/>
                <a:gd name="T4" fmla="*/ 0 w 117"/>
                <a:gd name="T5" fmla="*/ 0 h 159"/>
                <a:gd name="T6" fmla="*/ 0 w 117"/>
                <a:gd name="T7" fmla="*/ 0 h 159"/>
                <a:gd name="T8" fmla="*/ 0 w 117"/>
                <a:gd name="T9" fmla="*/ 0 h 159"/>
                <a:gd name="T10" fmla="*/ 0 w 117"/>
                <a:gd name="T11" fmla="*/ 0 h 159"/>
                <a:gd name="T12" fmla="*/ 0 w 117"/>
                <a:gd name="T13" fmla="*/ 0 h 159"/>
                <a:gd name="T14" fmla="*/ 0 w 117"/>
                <a:gd name="T15" fmla="*/ 0 h 159"/>
                <a:gd name="T16" fmla="*/ 0 w 117"/>
                <a:gd name="T17" fmla="*/ 0 h 159"/>
                <a:gd name="T18" fmla="*/ 0 w 117"/>
                <a:gd name="T19" fmla="*/ 0 h 159"/>
                <a:gd name="T20" fmla="*/ 0 w 117"/>
                <a:gd name="T21" fmla="*/ 0 h 159"/>
                <a:gd name="T22" fmla="*/ 0 w 117"/>
                <a:gd name="T23" fmla="*/ 0 h 159"/>
                <a:gd name="T24" fmla="*/ 0 w 117"/>
                <a:gd name="T25" fmla="*/ 0 h 159"/>
                <a:gd name="T26" fmla="*/ 0 w 117"/>
                <a:gd name="T27" fmla="*/ 0 h 159"/>
                <a:gd name="T28" fmla="*/ 0 w 117"/>
                <a:gd name="T29" fmla="*/ 0 h 159"/>
                <a:gd name="T30" fmla="*/ 0 w 117"/>
                <a:gd name="T31" fmla="*/ 0 h 159"/>
                <a:gd name="T32" fmla="*/ 0 w 11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59"/>
                <a:gd name="T53" fmla="*/ 117 w 11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59">
                  <a:moveTo>
                    <a:pt x="7" y="156"/>
                  </a:moveTo>
                  <a:lnTo>
                    <a:pt x="27" y="159"/>
                  </a:lnTo>
                  <a:lnTo>
                    <a:pt x="56" y="149"/>
                  </a:lnTo>
                  <a:lnTo>
                    <a:pt x="70" y="120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65" y="65"/>
                  </a:lnTo>
                  <a:lnTo>
                    <a:pt x="59" y="81"/>
                  </a:lnTo>
                  <a:lnTo>
                    <a:pt x="53" y="69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3" y="138"/>
                  </a:lnTo>
                  <a:lnTo>
                    <a:pt x="10" y="137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71" y="523"/>
              <a:ext cx="40" cy="52"/>
            </a:xfrm>
            <a:custGeom>
              <a:avLst/>
              <a:gdLst>
                <a:gd name="T0" fmla="*/ 0 w 121"/>
                <a:gd name="T1" fmla="*/ 0 h 156"/>
                <a:gd name="T2" fmla="*/ 0 w 121"/>
                <a:gd name="T3" fmla="*/ 0 h 156"/>
                <a:gd name="T4" fmla="*/ 0 w 121"/>
                <a:gd name="T5" fmla="*/ 0 h 156"/>
                <a:gd name="T6" fmla="*/ 0 w 121"/>
                <a:gd name="T7" fmla="*/ 0 h 156"/>
                <a:gd name="T8" fmla="*/ 0 w 121"/>
                <a:gd name="T9" fmla="*/ 0 h 156"/>
                <a:gd name="T10" fmla="*/ 0 w 121"/>
                <a:gd name="T11" fmla="*/ 0 h 156"/>
                <a:gd name="T12" fmla="*/ 0 w 121"/>
                <a:gd name="T13" fmla="*/ 0 h 156"/>
                <a:gd name="T14" fmla="*/ 0 w 121"/>
                <a:gd name="T15" fmla="*/ 0 h 156"/>
                <a:gd name="T16" fmla="*/ 0 w 121"/>
                <a:gd name="T17" fmla="*/ 0 h 156"/>
                <a:gd name="T18" fmla="*/ 0 w 121"/>
                <a:gd name="T19" fmla="*/ 0 h 156"/>
                <a:gd name="T20" fmla="*/ 0 w 121"/>
                <a:gd name="T21" fmla="*/ 0 h 156"/>
                <a:gd name="T22" fmla="*/ 0 w 121"/>
                <a:gd name="T23" fmla="*/ 0 h 156"/>
                <a:gd name="T24" fmla="*/ 0 w 121"/>
                <a:gd name="T25" fmla="*/ 0 h 156"/>
                <a:gd name="T26" fmla="*/ 0 w 121"/>
                <a:gd name="T27" fmla="*/ 0 h 156"/>
                <a:gd name="T28" fmla="*/ 0 w 121"/>
                <a:gd name="T29" fmla="*/ 0 h 156"/>
                <a:gd name="T30" fmla="*/ 0 w 121"/>
                <a:gd name="T31" fmla="*/ 0 h 156"/>
                <a:gd name="T32" fmla="*/ 0 w 121"/>
                <a:gd name="T33" fmla="*/ 0 h 156"/>
                <a:gd name="T34" fmla="*/ 0 w 121"/>
                <a:gd name="T35" fmla="*/ 0 h 156"/>
                <a:gd name="T36" fmla="*/ 0 w 121"/>
                <a:gd name="T37" fmla="*/ 0 h 156"/>
                <a:gd name="T38" fmla="*/ 0 w 121"/>
                <a:gd name="T39" fmla="*/ 0 h 156"/>
                <a:gd name="T40" fmla="*/ 0 w 121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56"/>
                <a:gd name="T65" fmla="*/ 121 w 121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56">
                  <a:moveTo>
                    <a:pt x="94" y="0"/>
                  </a:moveTo>
                  <a:lnTo>
                    <a:pt x="94" y="87"/>
                  </a:lnTo>
                  <a:lnTo>
                    <a:pt x="88" y="119"/>
                  </a:lnTo>
                  <a:lnTo>
                    <a:pt x="79" y="127"/>
                  </a:lnTo>
                  <a:lnTo>
                    <a:pt x="65" y="130"/>
                  </a:lnTo>
                  <a:lnTo>
                    <a:pt x="36" y="119"/>
                  </a:lnTo>
                  <a:lnTo>
                    <a:pt x="30" y="8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4" y="120"/>
                  </a:lnTo>
                  <a:lnTo>
                    <a:pt x="16" y="139"/>
                  </a:lnTo>
                  <a:lnTo>
                    <a:pt x="35" y="153"/>
                  </a:lnTo>
                  <a:lnTo>
                    <a:pt x="61" y="156"/>
                  </a:lnTo>
                  <a:lnTo>
                    <a:pt x="91" y="152"/>
                  </a:lnTo>
                  <a:lnTo>
                    <a:pt x="108" y="139"/>
                  </a:lnTo>
                  <a:lnTo>
                    <a:pt x="118" y="119"/>
                  </a:lnTo>
                  <a:lnTo>
                    <a:pt x="121" y="93"/>
                  </a:lnTo>
                  <a:lnTo>
                    <a:pt x="12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921" y="536"/>
              <a:ext cx="35" cy="37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2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2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73" y="35"/>
                  </a:lnTo>
                  <a:lnTo>
                    <a:pt x="77" y="58"/>
                  </a:lnTo>
                  <a:lnTo>
                    <a:pt x="77" y="113"/>
                  </a:lnTo>
                  <a:lnTo>
                    <a:pt x="104" y="113"/>
                  </a:lnTo>
                  <a:lnTo>
                    <a:pt x="104" y="49"/>
                  </a:lnTo>
                  <a:lnTo>
                    <a:pt x="97" y="13"/>
                  </a:lnTo>
                  <a:lnTo>
                    <a:pt x="86" y="3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28" y="1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967" y="536"/>
              <a:ext cx="8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967" y="520"/>
              <a:ext cx="8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81" y="536"/>
              <a:ext cx="39" cy="37"/>
            </a:xfrm>
            <a:custGeom>
              <a:avLst/>
              <a:gdLst>
                <a:gd name="T0" fmla="*/ 0 w 115"/>
                <a:gd name="T1" fmla="*/ 0 h 111"/>
                <a:gd name="T2" fmla="*/ 0 w 115"/>
                <a:gd name="T3" fmla="*/ 0 h 111"/>
                <a:gd name="T4" fmla="*/ 0 w 115"/>
                <a:gd name="T5" fmla="*/ 0 h 111"/>
                <a:gd name="T6" fmla="*/ 0 w 115"/>
                <a:gd name="T7" fmla="*/ 0 h 111"/>
                <a:gd name="T8" fmla="*/ 0 w 115"/>
                <a:gd name="T9" fmla="*/ 0 h 111"/>
                <a:gd name="T10" fmla="*/ 0 w 115"/>
                <a:gd name="T11" fmla="*/ 0 h 111"/>
                <a:gd name="T12" fmla="*/ 0 w 115"/>
                <a:gd name="T13" fmla="*/ 0 h 111"/>
                <a:gd name="T14" fmla="*/ 0 w 115"/>
                <a:gd name="T15" fmla="*/ 0 h 111"/>
                <a:gd name="T16" fmla="*/ 0 w 115"/>
                <a:gd name="T17" fmla="*/ 0 h 111"/>
                <a:gd name="T18" fmla="*/ 0 w 115"/>
                <a:gd name="T19" fmla="*/ 0 h 111"/>
                <a:gd name="T20" fmla="*/ 0 w 11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11"/>
                <a:gd name="T35" fmla="*/ 115 w 11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11">
                  <a:moveTo>
                    <a:pt x="72" y="111"/>
                  </a:moveTo>
                  <a:lnTo>
                    <a:pt x="115" y="0"/>
                  </a:lnTo>
                  <a:lnTo>
                    <a:pt x="86" y="0"/>
                  </a:lnTo>
                  <a:lnTo>
                    <a:pt x="64" y="62"/>
                  </a:lnTo>
                  <a:lnTo>
                    <a:pt x="56" y="86"/>
                  </a:lnTo>
                  <a:lnTo>
                    <a:pt x="47" y="5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8" y="111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1" y="563"/>
              <a:ext cx="14" cy="12"/>
            </a:xfrm>
            <a:custGeom>
              <a:avLst/>
              <a:gdLst>
                <a:gd name="T0" fmla="*/ 0 w 41"/>
                <a:gd name="T1" fmla="*/ 0 h 34"/>
                <a:gd name="T2" fmla="*/ 0 w 41"/>
                <a:gd name="T3" fmla="*/ 0 h 34"/>
                <a:gd name="T4" fmla="*/ 0 w 41"/>
                <a:gd name="T5" fmla="*/ 0 h 34"/>
                <a:gd name="T6" fmla="*/ 0 w 41"/>
                <a:gd name="T7" fmla="*/ 0 h 34"/>
                <a:gd name="T8" fmla="*/ 0 w 41"/>
                <a:gd name="T9" fmla="*/ 0 h 34"/>
                <a:gd name="T10" fmla="*/ 0 w 41"/>
                <a:gd name="T11" fmla="*/ 0 h 34"/>
                <a:gd name="T12" fmla="*/ 0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0" y="10"/>
                  </a:moveTo>
                  <a:lnTo>
                    <a:pt x="2" y="34"/>
                  </a:lnTo>
                  <a:lnTo>
                    <a:pt x="41" y="24"/>
                  </a:lnTo>
                  <a:lnTo>
                    <a:pt x="41" y="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41" y="536"/>
              <a:ext cx="18" cy="22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7"/>
                <a:gd name="T38" fmla="*/ 50 w 50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7">
                  <a:moveTo>
                    <a:pt x="0" y="47"/>
                  </a:moveTo>
                  <a:lnTo>
                    <a:pt x="0" y="67"/>
                  </a:lnTo>
                  <a:lnTo>
                    <a:pt x="49" y="67"/>
                  </a:lnTo>
                  <a:lnTo>
                    <a:pt x="50" y="57"/>
                  </a:lnTo>
                  <a:lnTo>
                    <a:pt x="39" y="1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5" y="28"/>
                  </a:lnTo>
                  <a:lnTo>
                    <a:pt x="2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023" y="535"/>
              <a:ext cx="18" cy="40"/>
            </a:xfrm>
            <a:custGeom>
              <a:avLst/>
              <a:gdLst>
                <a:gd name="T0" fmla="*/ 0 w 54"/>
                <a:gd name="T1" fmla="*/ 0 h 120"/>
                <a:gd name="T2" fmla="*/ 0 w 54"/>
                <a:gd name="T3" fmla="*/ 0 h 120"/>
                <a:gd name="T4" fmla="*/ 0 w 54"/>
                <a:gd name="T5" fmla="*/ 0 h 120"/>
                <a:gd name="T6" fmla="*/ 0 w 54"/>
                <a:gd name="T7" fmla="*/ 0 h 120"/>
                <a:gd name="T8" fmla="*/ 0 w 54"/>
                <a:gd name="T9" fmla="*/ 0 h 120"/>
                <a:gd name="T10" fmla="*/ 0 w 54"/>
                <a:gd name="T11" fmla="*/ 0 h 120"/>
                <a:gd name="T12" fmla="*/ 0 w 54"/>
                <a:gd name="T13" fmla="*/ 0 h 120"/>
                <a:gd name="T14" fmla="*/ 0 w 54"/>
                <a:gd name="T15" fmla="*/ 0 h 120"/>
                <a:gd name="T16" fmla="*/ 0 w 54"/>
                <a:gd name="T17" fmla="*/ 0 h 120"/>
                <a:gd name="T18" fmla="*/ 0 w 54"/>
                <a:gd name="T19" fmla="*/ 0 h 120"/>
                <a:gd name="T20" fmla="*/ 0 w 54"/>
                <a:gd name="T21" fmla="*/ 0 h 120"/>
                <a:gd name="T22" fmla="*/ 0 w 54"/>
                <a:gd name="T23" fmla="*/ 0 h 120"/>
                <a:gd name="T24" fmla="*/ 0 w 54"/>
                <a:gd name="T25" fmla="*/ 0 h 120"/>
                <a:gd name="T26" fmla="*/ 0 w 54"/>
                <a:gd name="T27" fmla="*/ 0 h 120"/>
                <a:gd name="T28" fmla="*/ 0 w 54"/>
                <a:gd name="T29" fmla="*/ 0 h 120"/>
                <a:gd name="T30" fmla="*/ 0 w 54"/>
                <a:gd name="T31" fmla="*/ 0 h 120"/>
                <a:gd name="T32" fmla="*/ 0 w 54"/>
                <a:gd name="T33" fmla="*/ 0 h 120"/>
                <a:gd name="T34" fmla="*/ 0 w 54"/>
                <a:gd name="T35" fmla="*/ 0 h 120"/>
                <a:gd name="T36" fmla="*/ 0 w 54"/>
                <a:gd name="T37" fmla="*/ 0 h 120"/>
                <a:gd name="T38" fmla="*/ 0 w 54"/>
                <a:gd name="T39" fmla="*/ 0 h 120"/>
                <a:gd name="T40" fmla="*/ 0 w 54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0"/>
                <a:gd name="T65" fmla="*/ 54 w 54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0">
                  <a:moveTo>
                    <a:pt x="54" y="24"/>
                  </a:moveTo>
                  <a:lnTo>
                    <a:pt x="54" y="3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5" y="18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4"/>
                  </a:lnTo>
                  <a:lnTo>
                    <a:pt x="16" y="103"/>
                  </a:lnTo>
                  <a:lnTo>
                    <a:pt x="33" y="116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9" y="90"/>
                  </a:lnTo>
                  <a:lnTo>
                    <a:pt x="28" y="70"/>
                  </a:lnTo>
                  <a:lnTo>
                    <a:pt x="54" y="70"/>
                  </a:lnTo>
                  <a:lnTo>
                    <a:pt x="54" y="50"/>
                  </a:lnTo>
                  <a:lnTo>
                    <a:pt x="28" y="50"/>
                  </a:lnTo>
                  <a:lnTo>
                    <a:pt x="35" y="31"/>
                  </a:lnTo>
                  <a:lnTo>
                    <a:pt x="52" y="22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065" y="536"/>
              <a:ext cx="23" cy="37"/>
            </a:xfrm>
            <a:custGeom>
              <a:avLst/>
              <a:gdLst>
                <a:gd name="T0" fmla="*/ 0 w 68"/>
                <a:gd name="T1" fmla="*/ 0 h 113"/>
                <a:gd name="T2" fmla="*/ 0 w 68"/>
                <a:gd name="T3" fmla="*/ 0 h 113"/>
                <a:gd name="T4" fmla="*/ 0 w 68"/>
                <a:gd name="T5" fmla="*/ 0 h 113"/>
                <a:gd name="T6" fmla="*/ 0 w 68"/>
                <a:gd name="T7" fmla="*/ 0 h 113"/>
                <a:gd name="T8" fmla="*/ 0 w 68"/>
                <a:gd name="T9" fmla="*/ 0 h 113"/>
                <a:gd name="T10" fmla="*/ 0 w 68"/>
                <a:gd name="T11" fmla="*/ 0 h 113"/>
                <a:gd name="T12" fmla="*/ 0 w 68"/>
                <a:gd name="T13" fmla="*/ 0 h 113"/>
                <a:gd name="T14" fmla="*/ 0 w 68"/>
                <a:gd name="T15" fmla="*/ 0 h 113"/>
                <a:gd name="T16" fmla="*/ 0 w 68"/>
                <a:gd name="T17" fmla="*/ 0 h 113"/>
                <a:gd name="T18" fmla="*/ 0 w 68"/>
                <a:gd name="T19" fmla="*/ 0 h 113"/>
                <a:gd name="T20" fmla="*/ 0 w 68"/>
                <a:gd name="T21" fmla="*/ 0 h 113"/>
                <a:gd name="T22" fmla="*/ 0 w 68"/>
                <a:gd name="T23" fmla="*/ 0 h 113"/>
                <a:gd name="T24" fmla="*/ 0 w 68"/>
                <a:gd name="T25" fmla="*/ 0 h 113"/>
                <a:gd name="T26" fmla="*/ 0 w 68"/>
                <a:gd name="T27" fmla="*/ 0 h 113"/>
                <a:gd name="T28" fmla="*/ 0 w 68"/>
                <a:gd name="T29" fmla="*/ 0 h 113"/>
                <a:gd name="T30" fmla="*/ 0 w 68"/>
                <a:gd name="T31" fmla="*/ 0 h 113"/>
                <a:gd name="T32" fmla="*/ 0 w 68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13"/>
                <a:gd name="T53" fmla="*/ 68 w 68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13">
                  <a:moveTo>
                    <a:pt x="29" y="113"/>
                  </a:moveTo>
                  <a:lnTo>
                    <a:pt x="29" y="67"/>
                  </a:lnTo>
                  <a:lnTo>
                    <a:pt x="29" y="65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5" y="26"/>
                  </a:lnTo>
                  <a:lnTo>
                    <a:pt x="68" y="28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6" y="9"/>
                  </a:lnTo>
                  <a:lnTo>
                    <a:pt x="26" y="29"/>
                  </a:lnTo>
                  <a:lnTo>
                    <a:pt x="26" y="2"/>
                  </a:lnTo>
                  <a:lnTo>
                    <a:pt x="0" y="2"/>
                  </a:lnTo>
                  <a:lnTo>
                    <a:pt x="2" y="35"/>
                  </a:lnTo>
                  <a:lnTo>
                    <a:pt x="2" y="113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092" y="535"/>
              <a:ext cx="27" cy="39"/>
            </a:xfrm>
            <a:custGeom>
              <a:avLst/>
              <a:gdLst>
                <a:gd name="T0" fmla="*/ 0 w 79"/>
                <a:gd name="T1" fmla="*/ 0 h 119"/>
                <a:gd name="T2" fmla="*/ 0 w 79"/>
                <a:gd name="T3" fmla="*/ 0 h 119"/>
                <a:gd name="T4" fmla="*/ 0 w 79"/>
                <a:gd name="T5" fmla="*/ 0 h 119"/>
                <a:gd name="T6" fmla="*/ 0 w 79"/>
                <a:gd name="T7" fmla="*/ 0 h 119"/>
                <a:gd name="T8" fmla="*/ 0 w 79"/>
                <a:gd name="T9" fmla="*/ 0 h 119"/>
                <a:gd name="T10" fmla="*/ 0 w 79"/>
                <a:gd name="T11" fmla="*/ 0 h 119"/>
                <a:gd name="T12" fmla="*/ 0 w 79"/>
                <a:gd name="T13" fmla="*/ 0 h 119"/>
                <a:gd name="T14" fmla="*/ 0 w 79"/>
                <a:gd name="T15" fmla="*/ 0 h 119"/>
                <a:gd name="T16" fmla="*/ 0 w 79"/>
                <a:gd name="T17" fmla="*/ 0 h 119"/>
                <a:gd name="T18" fmla="*/ 0 w 79"/>
                <a:gd name="T19" fmla="*/ 0 h 119"/>
                <a:gd name="T20" fmla="*/ 0 w 79"/>
                <a:gd name="T21" fmla="*/ 0 h 119"/>
                <a:gd name="T22" fmla="*/ 0 w 79"/>
                <a:gd name="T23" fmla="*/ 0 h 119"/>
                <a:gd name="T24" fmla="*/ 0 w 79"/>
                <a:gd name="T25" fmla="*/ 0 h 119"/>
                <a:gd name="T26" fmla="*/ 0 w 79"/>
                <a:gd name="T27" fmla="*/ 0 h 119"/>
                <a:gd name="T28" fmla="*/ 0 w 79"/>
                <a:gd name="T29" fmla="*/ 0 h 119"/>
                <a:gd name="T30" fmla="*/ 0 w 79"/>
                <a:gd name="T31" fmla="*/ 0 h 119"/>
                <a:gd name="T32" fmla="*/ 0 w 79"/>
                <a:gd name="T33" fmla="*/ 0 h 119"/>
                <a:gd name="T34" fmla="*/ 0 w 79"/>
                <a:gd name="T35" fmla="*/ 0 h 119"/>
                <a:gd name="T36" fmla="*/ 0 w 79"/>
                <a:gd name="T37" fmla="*/ 0 h 119"/>
                <a:gd name="T38" fmla="*/ 0 w 79"/>
                <a:gd name="T39" fmla="*/ 0 h 119"/>
                <a:gd name="T40" fmla="*/ 0 w 79"/>
                <a:gd name="T41" fmla="*/ 0 h 119"/>
                <a:gd name="T42" fmla="*/ 0 w 79"/>
                <a:gd name="T43" fmla="*/ 0 h 119"/>
                <a:gd name="T44" fmla="*/ 0 w 79"/>
                <a:gd name="T45" fmla="*/ 0 h 119"/>
                <a:gd name="T46" fmla="*/ 0 w 79"/>
                <a:gd name="T47" fmla="*/ 0 h 119"/>
                <a:gd name="T48" fmla="*/ 0 w 79"/>
                <a:gd name="T49" fmla="*/ 0 h 119"/>
                <a:gd name="T50" fmla="*/ 0 w 79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19"/>
                <a:gd name="T80" fmla="*/ 79 w 79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19">
                  <a:moveTo>
                    <a:pt x="1" y="112"/>
                  </a:moveTo>
                  <a:lnTo>
                    <a:pt x="31" y="119"/>
                  </a:lnTo>
                  <a:lnTo>
                    <a:pt x="63" y="110"/>
                  </a:lnTo>
                  <a:lnTo>
                    <a:pt x="79" y="83"/>
                  </a:lnTo>
                  <a:lnTo>
                    <a:pt x="72" y="60"/>
                  </a:lnTo>
                  <a:lnTo>
                    <a:pt x="55" y="50"/>
                  </a:lnTo>
                  <a:lnTo>
                    <a:pt x="37" y="42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49" y="24"/>
                  </a:lnTo>
                  <a:lnTo>
                    <a:pt x="72" y="26"/>
                  </a:lnTo>
                  <a:lnTo>
                    <a:pt x="75" y="6"/>
                  </a:lnTo>
                  <a:lnTo>
                    <a:pt x="46" y="0"/>
                  </a:lnTo>
                  <a:lnTo>
                    <a:pt x="31" y="3"/>
                  </a:lnTo>
                  <a:lnTo>
                    <a:pt x="16" y="9"/>
                  </a:lnTo>
                  <a:lnTo>
                    <a:pt x="5" y="21"/>
                  </a:lnTo>
                  <a:lnTo>
                    <a:pt x="0" y="35"/>
                  </a:lnTo>
                  <a:lnTo>
                    <a:pt x="7" y="57"/>
                  </a:lnTo>
                  <a:lnTo>
                    <a:pt x="24" y="68"/>
                  </a:lnTo>
                  <a:lnTo>
                    <a:pt x="42" y="76"/>
                  </a:lnTo>
                  <a:lnTo>
                    <a:pt x="49" y="84"/>
                  </a:lnTo>
                  <a:lnTo>
                    <a:pt x="42" y="93"/>
                  </a:lnTo>
                  <a:lnTo>
                    <a:pt x="31" y="96"/>
                  </a:lnTo>
                  <a:lnTo>
                    <a:pt x="1" y="87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27" y="536"/>
              <a:ext cx="8" cy="37"/>
            </a:xfrm>
            <a:custGeom>
              <a:avLst/>
              <a:gdLst>
                <a:gd name="T0" fmla="*/ 0 w 28"/>
                <a:gd name="T1" fmla="*/ 0 h 111"/>
                <a:gd name="T2" fmla="*/ 0 w 28"/>
                <a:gd name="T3" fmla="*/ 0 h 111"/>
                <a:gd name="T4" fmla="*/ 0 w 28"/>
                <a:gd name="T5" fmla="*/ 0 h 111"/>
                <a:gd name="T6" fmla="*/ 0 w 28"/>
                <a:gd name="T7" fmla="*/ 0 h 111"/>
                <a:gd name="T8" fmla="*/ 0 w 28"/>
                <a:gd name="T9" fmla="*/ 0 h 111"/>
                <a:gd name="T10" fmla="*/ 0 w 28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11"/>
                <a:gd name="T20" fmla="*/ 28 w 28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11">
                  <a:moveTo>
                    <a:pt x="28" y="1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27" y="520"/>
              <a:ext cx="8" cy="10"/>
            </a:xfrm>
            <a:custGeom>
              <a:avLst/>
              <a:gdLst>
                <a:gd name="T0" fmla="*/ 0 w 28"/>
                <a:gd name="T1" fmla="*/ 0 h 30"/>
                <a:gd name="T2" fmla="*/ 0 w 28"/>
                <a:gd name="T3" fmla="*/ 0 h 30"/>
                <a:gd name="T4" fmla="*/ 0 w 28"/>
                <a:gd name="T5" fmla="*/ 0 h 30"/>
                <a:gd name="T6" fmla="*/ 0 w 28"/>
                <a:gd name="T7" fmla="*/ 0 h 30"/>
                <a:gd name="T8" fmla="*/ 0 w 28"/>
                <a:gd name="T9" fmla="*/ 0 h 30"/>
                <a:gd name="T10" fmla="*/ 0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0"/>
                <a:gd name="T20" fmla="*/ 28 w 2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0">
                  <a:moveTo>
                    <a:pt x="28" y="3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141" y="525"/>
              <a:ext cx="26" cy="49"/>
            </a:xfrm>
            <a:custGeom>
              <a:avLst/>
              <a:gdLst>
                <a:gd name="T0" fmla="*/ 0 w 76"/>
                <a:gd name="T1" fmla="*/ 0 h 147"/>
                <a:gd name="T2" fmla="*/ 0 w 76"/>
                <a:gd name="T3" fmla="*/ 0 h 147"/>
                <a:gd name="T4" fmla="*/ 0 w 76"/>
                <a:gd name="T5" fmla="*/ 0 h 147"/>
                <a:gd name="T6" fmla="*/ 0 w 76"/>
                <a:gd name="T7" fmla="*/ 0 h 147"/>
                <a:gd name="T8" fmla="*/ 0 w 76"/>
                <a:gd name="T9" fmla="*/ 0 h 147"/>
                <a:gd name="T10" fmla="*/ 0 w 76"/>
                <a:gd name="T11" fmla="*/ 0 h 147"/>
                <a:gd name="T12" fmla="*/ 0 w 76"/>
                <a:gd name="T13" fmla="*/ 0 h 147"/>
                <a:gd name="T14" fmla="*/ 0 w 76"/>
                <a:gd name="T15" fmla="*/ 0 h 147"/>
                <a:gd name="T16" fmla="*/ 0 w 76"/>
                <a:gd name="T17" fmla="*/ 0 h 147"/>
                <a:gd name="T18" fmla="*/ 0 w 76"/>
                <a:gd name="T19" fmla="*/ 0 h 147"/>
                <a:gd name="T20" fmla="*/ 0 w 76"/>
                <a:gd name="T21" fmla="*/ 0 h 147"/>
                <a:gd name="T22" fmla="*/ 0 w 76"/>
                <a:gd name="T23" fmla="*/ 0 h 147"/>
                <a:gd name="T24" fmla="*/ 0 w 76"/>
                <a:gd name="T25" fmla="*/ 0 h 147"/>
                <a:gd name="T26" fmla="*/ 0 w 76"/>
                <a:gd name="T27" fmla="*/ 0 h 147"/>
                <a:gd name="T28" fmla="*/ 0 w 76"/>
                <a:gd name="T29" fmla="*/ 0 h 147"/>
                <a:gd name="T30" fmla="*/ 0 w 76"/>
                <a:gd name="T31" fmla="*/ 0 h 147"/>
                <a:gd name="T32" fmla="*/ 0 w 76"/>
                <a:gd name="T33" fmla="*/ 0 h 147"/>
                <a:gd name="T34" fmla="*/ 0 w 76"/>
                <a:gd name="T35" fmla="*/ 0 h 147"/>
                <a:gd name="T36" fmla="*/ 0 w 76"/>
                <a:gd name="T37" fmla="*/ 0 h 147"/>
                <a:gd name="T38" fmla="*/ 0 w 76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147"/>
                <a:gd name="T62" fmla="*/ 76 w 76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147">
                  <a:moveTo>
                    <a:pt x="73" y="119"/>
                  </a:moveTo>
                  <a:lnTo>
                    <a:pt x="65" y="121"/>
                  </a:lnTo>
                  <a:lnTo>
                    <a:pt x="50" y="112"/>
                  </a:lnTo>
                  <a:lnTo>
                    <a:pt x="47" y="96"/>
                  </a:lnTo>
                  <a:lnTo>
                    <a:pt x="47" y="53"/>
                  </a:lnTo>
                  <a:lnTo>
                    <a:pt x="73" y="53"/>
                  </a:lnTo>
                  <a:lnTo>
                    <a:pt x="73" y="33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20" y="11"/>
                  </a:lnTo>
                  <a:lnTo>
                    <a:pt x="20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0" y="53"/>
                  </a:lnTo>
                  <a:lnTo>
                    <a:pt x="20" y="102"/>
                  </a:lnTo>
                  <a:lnTo>
                    <a:pt x="28" y="135"/>
                  </a:lnTo>
                  <a:lnTo>
                    <a:pt x="56" y="147"/>
                  </a:lnTo>
                  <a:lnTo>
                    <a:pt x="76" y="141"/>
                  </a:lnTo>
                  <a:lnTo>
                    <a:pt x="7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69" y="536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w 115"/>
                <a:gd name="T19" fmla="*/ 0 h 159"/>
                <a:gd name="T20" fmla="*/ 0 w 115"/>
                <a:gd name="T21" fmla="*/ 0 h 159"/>
                <a:gd name="T22" fmla="*/ 0 w 115"/>
                <a:gd name="T23" fmla="*/ 0 h 159"/>
                <a:gd name="T24" fmla="*/ 0 w 115"/>
                <a:gd name="T25" fmla="*/ 0 h 159"/>
                <a:gd name="T26" fmla="*/ 0 w 115"/>
                <a:gd name="T27" fmla="*/ 0 h 159"/>
                <a:gd name="T28" fmla="*/ 0 w 115"/>
                <a:gd name="T29" fmla="*/ 0 h 159"/>
                <a:gd name="T30" fmla="*/ 0 w 115"/>
                <a:gd name="T31" fmla="*/ 0 h 159"/>
                <a:gd name="T32" fmla="*/ 0 w 115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59"/>
                <a:gd name="T53" fmla="*/ 115 w 115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59">
                  <a:moveTo>
                    <a:pt x="6" y="156"/>
                  </a:moveTo>
                  <a:lnTo>
                    <a:pt x="27" y="159"/>
                  </a:lnTo>
                  <a:lnTo>
                    <a:pt x="55" y="149"/>
                  </a:lnTo>
                  <a:lnTo>
                    <a:pt x="71" y="120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63" y="6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1" y="138"/>
                  </a:lnTo>
                  <a:lnTo>
                    <a:pt x="10" y="137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35" y="624"/>
              <a:ext cx="18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4" y="82"/>
                  </a:lnTo>
                  <a:lnTo>
                    <a:pt x="58" y="59"/>
                  </a:lnTo>
                  <a:lnTo>
                    <a:pt x="54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2" y="23"/>
                  </a:lnTo>
                  <a:lnTo>
                    <a:pt x="20" y="32"/>
                  </a:lnTo>
                  <a:lnTo>
                    <a:pt x="28" y="59"/>
                  </a:lnTo>
                  <a:lnTo>
                    <a:pt x="20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715" y="624"/>
              <a:ext cx="20" cy="40"/>
            </a:xfrm>
            <a:custGeom>
              <a:avLst/>
              <a:gdLst>
                <a:gd name="T0" fmla="*/ 0 w 58"/>
                <a:gd name="T1" fmla="*/ 0 h 119"/>
                <a:gd name="T2" fmla="*/ 0 w 58"/>
                <a:gd name="T3" fmla="*/ 0 h 119"/>
                <a:gd name="T4" fmla="*/ 0 w 58"/>
                <a:gd name="T5" fmla="*/ 0 h 119"/>
                <a:gd name="T6" fmla="*/ 0 w 58"/>
                <a:gd name="T7" fmla="*/ 0 h 119"/>
                <a:gd name="T8" fmla="*/ 0 w 58"/>
                <a:gd name="T9" fmla="*/ 0 h 119"/>
                <a:gd name="T10" fmla="*/ 0 w 58"/>
                <a:gd name="T11" fmla="*/ 0 h 119"/>
                <a:gd name="T12" fmla="*/ 0 w 58"/>
                <a:gd name="T13" fmla="*/ 0 h 119"/>
                <a:gd name="T14" fmla="*/ 0 w 58"/>
                <a:gd name="T15" fmla="*/ 0 h 119"/>
                <a:gd name="T16" fmla="*/ 0 w 58"/>
                <a:gd name="T17" fmla="*/ 0 h 119"/>
                <a:gd name="T18" fmla="*/ 0 w 58"/>
                <a:gd name="T19" fmla="*/ 0 h 119"/>
                <a:gd name="T20" fmla="*/ 0 w 58"/>
                <a:gd name="T21" fmla="*/ 0 h 119"/>
                <a:gd name="T22" fmla="*/ 0 w 58"/>
                <a:gd name="T23" fmla="*/ 0 h 119"/>
                <a:gd name="T24" fmla="*/ 0 w 58"/>
                <a:gd name="T25" fmla="*/ 0 h 119"/>
                <a:gd name="T26" fmla="*/ 0 w 58"/>
                <a:gd name="T27" fmla="*/ 0 h 119"/>
                <a:gd name="T28" fmla="*/ 0 w 58"/>
                <a:gd name="T29" fmla="*/ 0 h 119"/>
                <a:gd name="T30" fmla="*/ 0 w 58"/>
                <a:gd name="T31" fmla="*/ 0 h 119"/>
                <a:gd name="T32" fmla="*/ 0 w 58"/>
                <a:gd name="T33" fmla="*/ 0 h 119"/>
                <a:gd name="T34" fmla="*/ 0 w 58"/>
                <a:gd name="T35" fmla="*/ 0 h 119"/>
                <a:gd name="T36" fmla="*/ 0 w 58"/>
                <a:gd name="T37" fmla="*/ 0 h 119"/>
                <a:gd name="T38" fmla="*/ 0 w 58"/>
                <a:gd name="T39" fmla="*/ 0 h 119"/>
                <a:gd name="T40" fmla="*/ 0 w 58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119"/>
                <a:gd name="T65" fmla="*/ 58 w 58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119">
                  <a:moveTo>
                    <a:pt x="58" y="23"/>
                  </a:moveTo>
                  <a:lnTo>
                    <a:pt x="58" y="1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5" y="34"/>
                  </a:lnTo>
                  <a:lnTo>
                    <a:pt x="0" y="59"/>
                  </a:lnTo>
                  <a:lnTo>
                    <a:pt x="5" y="83"/>
                  </a:lnTo>
                  <a:lnTo>
                    <a:pt x="16" y="102"/>
                  </a:lnTo>
                  <a:lnTo>
                    <a:pt x="34" y="114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8" y="93"/>
                  </a:lnTo>
                  <a:lnTo>
                    <a:pt x="57" y="95"/>
                  </a:lnTo>
                  <a:lnTo>
                    <a:pt x="35" y="83"/>
                  </a:lnTo>
                  <a:lnTo>
                    <a:pt x="31" y="59"/>
                  </a:lnTo>
                  <a:lnTo>
                    <a:pt x="35" y="33"/>
                  </a:lnTo>
                  <a:lnTo>
                    <a:pt x="44" y="24"/>
                  </a:lnTo>
                  <a:lnTo>
                    <a:pt x="57" y="2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752" y="608"/>
              <a:ext cx="27" cy="54"/>
            </a:xfrm>
            <a:custGeom>
              <a:avLst/>
              <a:gdLst>
                <a:gd name="T0" fmla="*/ 0 w 81"/>
                <a:gd name="T1" fmla="*/ 0 h 162"/>
                <a:gd name="T2" fmla="*/ 0 w 81"/>
                <a:gd name="T3" fmla="*/ 0 h 162"/>
                <a:gd name="T4" fmla="*/ 0 w 81"/>
                <a:gd name="T5" fmla="*/ 0 h 162"/>
                <a:gd name="T6" fmla="*/ 0 w 81"/>
                <a:gd name="T7" fmla="*/ 0 h 162"/>
                <a:gd name="T8" fmla="*/ 0 w 81"/>
                <a:gd name="T9" fmla="*/ 0 h 162"/>
                <a:gd name="T10" fmla="*/ 0 w 81"/>
                <a:gd name="T11" fmla="*/ 0 h 162"/>
                <a:gd name="T12" fmla="*/ 0 w 81"/>
                <a:gd name="T13" fmla="*/ 0 h 162"/>
                <a:gd name="T14" fmla="*/ 0 w 81"/>
                <a:gd name="T15" fmla="*/ 0 h 162"/>
                <a:gd name="T16" fmla="*/ 0 w 81"/>
                <a:gd name="T17" fmla="*/ 0 h 162"/>
                <a:gd name="T18" fmla="*/ 0 w 81"/>
                <a:gd name="T19" fmla="*/ 0 h 162"/>
                <a:gd name="T20" fmla="*/ 0 w 81"/>
                <a:gd name="T21" fmla="*/ 0 h 162"/>
                <a:gd name="T22" fmla="*/ 0 w 81"/>
                <a:gd name="T23" fmla="*/ 0 h 162"/>
                <a:gd name="T24" fmla="*/ 0 w 81"/>
                <a:gd name="T25" fmla="*/ 0 h 162"/>
                <a:gd name="T26" fmla="*/ 0 w 81"/>
                <a:gd name="T27" fmla="*/ 0 h 162"/>
                <a:gd name="T28" fmla="*/ 0 w 81"/>
                <a:gd name="T29" fmla="*/ 0 h 162"/>
                <a:gd name="T30" fmla="*/ 0 w 81"/>
                <a:gd name="T31" fmla="*/ 0 h 162"/>
                <a:gd name="T32" fmla="*/ 0 w 81"/>
                <a:gd name="T33" fmla="*/ 0 h 162"/>
                <a:gd name="T34" fmla="*/ 0 w 81"/>
                <a:gd name="T35" fmla="*/ 0 h 162"/>
                <a:gd name="T36" fmla="*/ 0 w 81"/>
                <a:gd name="T37" fmla="*/ 0 h 162"/>
                <a:gd name="T38" fmla="*/ 0 w 81"/>
                <a:gd name="T39" fmla="*/ 0 h 162"/>
                <a:gd name="T40" fmla="*/ 0 w 81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162"/>
                <a:gd name="T65" fmla="*/ 81 w 8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162">
                  <a:moveTo>
                    <a:pt x="52" y="162"/>
                  </a:moveTo>
                  <a:lnTo>
                    <a:pt x="52" y="72"/>
                  </a:lnTo>
                  <a:lnTo>
                    <a:pt x="78" y="72"/>
                  </a:lnTo>
                  <a:lnTo>
                    <a:pt x="78" y="52"/>
                  </a:lnTo>
                  <a:lnTo>
                    <a:pt x="52" y="52"/>
                  </a:lnTo>
                  <a:lnTo>
                    <a:pt x="55" y="35"/>
                  </a:lnTo>
                  <a:lnTo>
                    <a:pt x="59" y="27"/>
                  </a:lnTo>
                  <a:lnTo>
                    <a:pt x="69" y="26"/>
                  </a:lnTo>
                  <a:lnTo>
                    <a:pt x="78" y="27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6" y="3"/>
                  </a:lnTo>
                  <a:lnTo>
                    <a:pt x="32" y="14"/>
                  </a:lnTo>
                  <a:lnTo>
                    <a:pt x="26" y="3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162"/>
                  </a:lnTo>
                  <a:lnTo>
                    <a:pt x="52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19" y="612"/>
              <a:ext cx="40" cy="50"/>
            </a:xfrm>
            <a:custGeom>
              <a:avLst/>
              <a:gdLst>
                <a:gd name="T0" fmla="*/ 0 w 120"/>
                <a:gd name="T1" fmla="*/ 0 h 150"/>
                <a:gd name="T2" fmla="*/ 0 w 120"/>
                <a:gd name="T3" fmla="*/ 0 h 150"/>
                <a:gd name="T4" fmla="*/ 0 w 120"/>
                <a:gd name="T5" fmla="*/ 0 h 150"/>
                <a:gd name="T6" fmla="*/ 0 w 120"/>
                <a:gd name="T7" fmla="*/ 0 h 150"/>
                <a:gd name="T8" fmla="*/ 0 w 120"/>
                <a:gd name="T9" fmla="*/ 0 h 150"/>
                <a:gd name="T10" fmla="*/ 0 w 120"/>
                <a:gd name="T11" fmla="*/ 0 h 150"/>
                <a:gd name="T12" fmla="*/ 0 w 120"/>
                <a:gd name="T13" fmla="*/ 0 h 150"/>
                <a:gd name="T14" fmla="*/ 0 w 120"/>
                <a:gd name="T15" fmla="*/ 0 h 150"/>
                <a:gd name="T16" fmla="*/ 0 w 120"/>
                <a:gd name="T17" fmla="*/ 0 h 150"/>
                <a:gd name="T18" fmla="*/ 0 w 120"/>
                <a:gd name="T19" fmla="*/ 0 h 150"/>
                <a:gd name="T20" fmla="*/ 0 w 120"/>
                <a:gd name="T21" fmla="*/ 0 h 150"/>
                <a:gd name="T22" fmla="*/ 0 w 120"/>
                <a:gd name="T23" fmla="*/ 0 h 150"/>
                <a:gd name="T24" fmla="*/ 0 w 120"/>
                <a:gd name="T25" fmla="*/ 0 h 150"/>
                <a:gd name="T26" fmla="*/ 0 w 120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50"/>
                <a:gd name="T44" fmla="*/ 120 w 120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50">
                  <a:moveTo>
                    <a:pt x="120" y="150"/>
                  </a:moveTo>
                  <a:lnTo>
                    <a:pt x="120" y="0"/>
                  </a:lnTo>
                  <a:lnTo>
                    <a:pt x="92" y="0"/>
                  </a:lnTo>
                  <a:lnTo>
                    <a:pt x="92" y="62"/>
                  </a:lnTo>
                  <a:lnTo>
                    <a:pt x="30" y="6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30" y="150"/>
                  </a:lnTo>
                  <a:lnTo>
                    <a:pt x="30" y="86"/>
                  </a:lnTo>
                  <a:lnTo>
                    <a:pt x="92" y="86"/>
                  </a:lnTo>
                  <a:lnTo>
                    <a:pt x="92" y="150"/>
                  </a:lnTo>
                  <a:lnTo>
                    <a:pt x="12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87" y="624"/>
              <a:ext cx="20" cy="40"/>
            </a:xfrm>
            <a:custGeom>
              <a:avLst/>
              <a:gdLst>
                <a:gd name="T0" fmla="*/ 0 w 56"/>
                <a:gd name="T1" fmla="*/ 0 h 118"/>
                <a:gd name="T2" fmla="*/ 0 w 56"/>
                <a:gd name="T3" fmla="*/ 0 h 118"/>
                <a:gd name="T4" fmla="*/ 0 w 56"/>
                <a:gd name="T5" fmla="*/ 0 h 118"/>
                <a:gd name="T6" fmla="*/ 0 w 56"/>
                <a:gd name="T7" fmla="*/ 0 h 118"/>
                <a:gd name="T8" fmla="*/ 0 w 56"/>
                <a:gd name="T9" fmla="*/ 0 h 118"/>
                <a:gd name="T10" fmla="*/ 0 w 56"/>
                <a:gd name="T11" fmla="*/ 0 h 118"/>
                <a:gd name="T12" fmla="*/ 0 w 56"/>
                <a:gd name="T13" fmla="*/ 0 h 118"/>
                <a:gd name="T14" fmla="*/ 0 w 56"/>
                <a:gd name="T15" fmla="*/ 0 h 118"/>
                <a:gd name="T16" fmla="*/ 0 w 56"/>
                <a:gd name="T17" fmla="*/ 0 h 118"/>
                <a:gd name="T18" fmla="*/ 0 w 56"/>
                <a:gd name="T19" fmla="*/ 0 h 118"/>
                <a:gd name="T20" fmla="*/ 0 w 56"/>
                <a:gd name="T21" fmla="*/ 0 h 118"/>
                <a:gd name="T22" fmla="*/ 0 w 56"/>
                <a:gd name="T23" fmla="*/ 0 h 118"/>
                <a:gd name="T24" fmla="*/ 0 w 56"/>
                <a:gd name="T25" fmla="*/ 0 h 118"/>
                <a:gd name="T26" fmla="*/ 0 w 56"/>
                <a:gd name="T27" fmla="*/ 0 h 118"/>
                <a:gd name="T28" fmla="*/ 0 w 56"/>
                <a:gd name="T29" fmla="*/ 0 h 118"/>
                <a:gd name="T30" fmla="*/ 0 w 56"/>
                <a:gd name="T31" fmla="*/ 0 h 118"/>
                <a:gd name="T32" fmla="*/ 0 w 56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18"/>
                <a:gd name="T53" fmla="*/ 56 w 56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18">
                  <a:moveTo>
                    <a:pt x="0" y="92"/>
                  </a:moveTo>
                  <a:lnTo>
                    <a:pt x="0" y="118"/>
                  </a:lnTo>
                  <a:lnTo>
                    <a:pt x="22" y="113"/>
                  </a:lnTo>
                  <a:lnTo>
                    <a:pt x="40" y="101"/>
                  </a:lnTo>
                  <a:lnTo>
                    <a:pt x="52" y="82"/>
                  </a:lnTo>
                  <a:lnTo>
                    <a:pt x="56" y="59"/>
                  </a:lnTo>
                  <a:lnTo>
                    <a:pt x="52" y="35"/>
                  </a:lnTo>
                  <a:lnTo>
                    <a:pt x="40" y="16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3"/>
                  </a:lnTo>
                  <a:lnTo>
                    <a:pt x="19" y="32"/>
                  </a:lnTo>
                  <a:lnTo>
                    <a:pt x="26" y="59"/>
                  </a:lnTo>
                  <a:lnTo>
                    <a:pt x="19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868" y="624"/>
              <a:ext cx="19" cy="40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0 h 119"/>
                <a:gd name="T4" fmla="*/ 0 w 59"/>
                <a:gd name="T5" fmla="*/ 0 h 119"/>
                <a:gd name="T6" fmla="*/ 0 w 59"/>
                <a:gd name="T7" fmla="*/ 0 h 119"/>
                <a:gd name="T8" fmla="*/ 0 w 59"/>
                <a:gd name="T9" fmla="*/ 0 h 119"/>
                <a:gd name="T10" fmla="*/ 0 w 59"/>
                <a:gd name="T11" fmla="*/ 0 h 119"/>
                <a:gd name="T12" fmla="*/ 0 w 59"/>
                <a:gd name="T13" fmla="*/ 0 h 119"/>
                <a:gd name="T14" fmla="*/ 0 w 59"/>
                <a:gd name="T15" fmla="*/ 0 h 119"/>
                <a:gd name="T16" fmla="*/ 0 w 59"/>
                <a:gd name="T17" fmla="*/ 0 h 119"/>
                <a:gd name="T18" fmla="*/ 0 w 59"/>
                <a:gd name="T19" fmla="*/ 0 h 119"/>
                <a:gd name="T20" fmla="*/ 0 w 59"/>
                <a:gd name="T21" fmla="*/ 0 h 119"/>
                <a:gd name="T22" fmla="*/ 0 w 59"/>
                <a:gd name="T23" fmla="*/ 0 h 119"/>
                <a:gd name="T24" fmla="*/ 0 w 59"/>
                <a:gd name="T25" fmla="*/ 0 h 119"/>
                <a:gd name="T26" fmla="*/ 0 w 59"/>
                <a:gd name="T27" fmla="*/ 0 h 119"/>
                <a:gd name="T28" fmla="*/ 0 w 59"/>
                <a:gd name="T29" fmla="*/ 0 h 119"/>
                <a:gd name="T30" fmla="*/ 0 w 59"/>
                <a:gd name="T31" fmla="*/ 0 h 119"/>
                <a:gd name="T32" fmla="*/ 0 w 59"/>
                <a:gd name="T33" fmla="*/ 0 h 119"/>
                <a:gd name="T34" fmla="*/ 0 w 59"/>
                <a:gd name="T35" fmla="*/ 0 h 119"/>
                <a:gd name="T36" fmla="*/ 0 w 59"/>
                <a:gd name="T37" fmla="*/ 0 h 119"/>
                <a:gd name="T38" fmla="*/ 0 w 59"/>
                <a:gd name="T39" fmla="*/ 0 h 119"/>
                <a:gd name="T40" fmla="*/ 0 w 59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9"/>
                <a:gd name="T65" fmla="*/ 59 w 59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9">
                  <a:moveTo>
                    <a:pt x="59" y="23"/>
                  </a:moveTo>
                  <a:lnTo>
                    <a:pt x="59" y="1"/>
                  </a:lnTo>
                  <a:lnTo>
                    <a:pt x="56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9"/>
                  </a:lnTo>
                  <a:lnTo>
                    <a:pt x="4" y="83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34" y="83"/>
                  </a:lnTo>
                  <a:lnTo>
                    <a:pt x="30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6" y="2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913" y="624"/>
              <a:ext cx="35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30" y="113"/>
                  </a:lnTo>
                  <a:lnTo>
                    <a:pt x="30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6" y="26"/>
                  </a:lnTo>
                  <a:lnTo>
                    <a:pt x="74" y="35"/>
                  </a:lnTo>
                  <a:lnTo>
                    <a:pt x="76" y="59"/>
                  </a:lnTo>
                  <a:lnTo>
                    <a:pt x="76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975" y="625"/>
              <a:ext cx="16" cy="53"/>
            </a:xfrm>
            <a:custGeom>
              <a:avLst/>
              <a:gdLst>
                <a:gd name="T0" fmla="*/ 0 w 52"/>
                <a:gd name="T1" fmla="*/ 0 h 159"/>
                <a:gd name="T2" fmla="*/ 0 w 52"/>
                <a:gd name="T3" fmla="*/ 0 h 159"/>
                <a:gd name="T4" fmla="*/ 0 w 52"/>
                <a:gd name="T5" fmla="*/ 0 h 159"/>
                <a:gd name="T6" fmla="*/ 0 w 52"/>
                <a:gd name="T7" fmla="*/ 0 h 159"/>
                <a:gd name="T8" fmla="*/ 0 w 52"/>
                <a:gd name="T9" fmla="*/ 0 h 159"/>
                <a:gd name="T10" fmla="*/ 0 w 52"/>
                <a:gd name="T11" fmla="*/ 0 h 159"/>
                <a:gd name="T12" fmla="*/ 0 w 52"/>
                <a:gd name="T13" fmla="*/ 0 h 159"/>
                <a:gd name="T14" fmla="*/ 0 w 52"/>
                <a:gd name="T15" fmla="*/ 0 h 159"/>
                <a:gd name="T16" fmla="*/ 0 w 52"/>
                <a:gd name="T17" fmla="*/ 0 h 159"/>
                <a:gd name="T18" fmla="*/ 0 w 52"/>
                <a:gd name="T19" fmla="*/ 0 h 159"/>
                <a:gd name="T20" fmla="*/ 0 w 52"/>
                <a:gd name="T21" fmla="*/ 0 h 159"/>
                <a:gd name="T22" fmla="*/ 0 w 52"/>
                <a:gd name="T23" fmla="*/ 0 h 159"/>
                <a:gd name="T24" fmla="*/ 0 w 52"/>
                <a:gd name="T25" fmla="*/ 0 h 159"/>
                <a:gd name="T26" fmla="*/ 0 w 52"/>
                <a:gd name="T27" fmla="*/ 0 h 159"/>
                <a:gd name="T28" fmla="*/ 0 w 52"/>
                <a:gd name="T29" fmla="*/ 0 h 159"/>
                <a:gd name="T30" fmla="*/ 0 w 52"/>
                <a:gd name="T31" fmla="*/ 0 h 159"/>
                <a:gd name="T32" fmla="*/ 0 w 52"/>
                <a:gd name="T33" fmla="*/ 0 h 159"/>
                <a:gd name="T34" fmla="*/ 0 w 52"/>
                <a:gd name="T35" fmla="*/ 0 h 159"/>
                <a:gd name="T36" fmla="*/ 0 w 52"/>
                <a:gd name="T37" fmla="*/ 0 h 159"/>
                <a:gd name="T38" fmla="*/ 0 w 52"/>
                <a:gd name="T39" fmla="*/ 0 h 159"/>
                <a:gd name="T40" fmla="*/ 0 w 52"/>
                <a:gd name="T41" fmla="*/ 0 h 159"/>
                <a:gd name="T42" fmla="*/ 0 w 52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159"/>
                <a:gd name="T68" fmla="*/ 52 w 5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159">
                  <a:moveTo>
                    <a:pt x="0" y="133"/>
                  </a:moveTo>
                  <a:lnTo>
                    <a:pt x="0" y="159"/>
                  </a:lnTo>
                  <a:lnTo>
                    <a:pt x="22" y="156"/>
                  </a:lnTo>
                  <a:lnTo>
                    <a:pt x="39" y="143"/>
                  </a:lnTo>
                  <a:lnTo>
                    <a:pt x="49" y="124"/>
                  </a:lnTo>
                  <a:lnTo>
                    <a:pt x="52" y="97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24" y="17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" y="30"/>
                  </a:lnTo>
                  <a:lnTo>
                    <a:pt x="24" y="55"/>
                  </a:lnTo>
                  <a:lnTo>
                    <a:pt x="17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0" y="104"/>
                  </a:lnTo>
                  <a:lnTo>
                    <a:pt x="26" y="88"/>
                  </a:lnTo>
                  <a:lnTo>
                    <a:pt x="23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956" y="624"/>
              <a:ext cx="19" cy="38"/>
            </a:xfrm>
            <a:custGeom>
              <a:avLst/>
              <a:gdLst>
                <a:gd name="T0" fmla="*/ 0 w 55"/>
                <a:gd name="T1" fmla="*/ 0 h 114"/>
                <a:gd name="T2" fmla="*/ 0 w 55"/>
                <a:gd name="T3" fmla="*/ 0 h 114"/>
                <a:gd name="T4" fmla="*/ 0 w 55"/>
                <a:gd name="T5" fmla="*/ 0 h 114"/>
                <a:gd name="T6" fmla="*/ 0 w 55"/>
                <a:gd name="T7" fmla="*/ 0 h 114"/>
                <a:gd name="T8" fmla="*/ 0 w 55"/>
                <a:gd name="T9" fmla="*/ 0 h 114"/>
                <a:gd name="T10" fmla="*/ 0 w 55"/>
                <a:gd name="T11" fmla="*/ 0 h 114"/>
                <a:gd name="T12" fmla="*/ 0 w 55"/>
                <a:gd name="T13" fmla="*/ 0 h 114"/>
                <a:gd name="T14" fmla="*/ 0 w 55"/>
                <a:gd name="T15" fmla="*/ 0 h 114"/>
                <a:gd name="T16" fmla="*/ 0 w 55"/>
                <a:gd name="T17" fmla="*/ 0 h 114"/>
                <a:gd name="T18" fmla="*/ 0 w 55"/>
                <a:gd name="T19" fmla="*/ 0 h 114"/>
                <a:gd name="T20" fmla="*/ 0 w 55"/>
                <a:gd name="T21" fmla="*/ 0 h 114"/>
                <a:gd name="T22" fmla="*/ 0 w 55"/>
                <a:gd name="T23" fmla="*/ 0 h 114"/>
                <a:gd name="T24" fmla="*/ 0 w 55"/>
                <a:gd name="T25" fmla="*/ 0 h 114"/>
                <a:gd name="T26" fmla="*/ 0 w 55"/>
                <a:gd name="T27" fmla="*/ 0 h 114"/>
                <a:gd name="T28" fmla="*/ 0 w 55"/>
                <a:gd name="T29" fmla="*/ 0 h 114"/>
                <a:gd name="T30" fmla="*/ 0 w 55"/>
                <a:gd name="T31" fmla="*/ 0 h 114"/>
                <a:gd name="T32" fmla="*/ 0 w 55"/>
                <a:gd name="T33" fmla="*/ 0 h 114"/>
                <a:gd name="T34" fmla="*/ 0 w 55"/>
                <a:gd name="T35" fmla="*/ 0 h 114"/>
                <a:gd name="T36" fmla="*/ 0 w 55"/>
                <a:gd name="T37" fmla="*/ 0 h 114"/>
                <a:gd name="T38" fmla="*/ 0 w 55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114"/>
                <a:gd name="T62" fmla="*/ 55 w 55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114">
                  <a:moveTo>
                    <a:pt x="55" y="27"/>
                  </a:moveTo>
                  <a:lnTo>
                    <a:pt x="55" y="4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10" y="18"/>
                  </a:lnTo>
                  <a:lnTo>
                    <a:pt x="3" y="36"/>
                  </a:lnTo>
                  <a:lnTo>
                    <a:pt x="0" y="59"/>
                  </a:lnTo>
                  <a:lnTo>
                    <a:pt x="10" y="96"/>
                  </a:lnTo>
                  <a:lnTo>
                    <a:pt x="25" y="109"/>
                  </a:lnTo>
                  <a:lnTo>
                    <a:pt x="43" y="114"/>
                  </a:lnTo>
                  <a:lnTo>
                    <a:pt x="55" y="111"/>
                  </a:lnTo>
                  <a:lnTo>
                    <a:pt x="55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29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959" y="667"/>
              <a:ext cx="16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3"/>
                <a:gd name="T26" fmla="*/ 45 w 4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3">
                  <a:moveTo>
                    <a:pt x="45" y="33"/>
                  </a:moveTo>
                  <a:lnTo>
                    <a:pt x="45" y="7"/>
                  </a:lnTo>
                  <a:lnTo>
                    <a:pt x="35" y="13"/>
                  </a:lnTo>
                  <a:lnTo>
                    <a:pt x="3" y="0"/>
                  </a:lnTo>
                  <a:lnTo>
                    <a:pt x="0" y="26"/>
                  </a:lnTo>
                  <a:lnTo>
                    <a:pt x="38" y="33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035" y="612"/>
              <a:ext cx="40" cy="50"/>
            </a:xfrm>
            <a:custGeom>
              <a:avLst/>
              <a:gdLst>
                <a:gd name="T0" fmla="*/ 0 w 121"/>
                <a:gd name="T1" fmla="*/ 0 h 150"/>
                <a:gd name="T2" fmla="*/ 0 w 121"/>
                <a:gd name="T3" fmla="*/ 0 h 150"/>
                <a:gd name="T4" fmla="*/ 0 w 121"/>
                <a:gd name="T5" fmla="*/ 0 h 150"/>
                <a:gd name="T6" fmla="*/ 0 w 121"/>
                <a:gd name="T7" fmla="*/ 0 h 150"/>
                <a:gd name="T8" fmla="*/ 0 w 121"/>
                <a:gd name="T9" fmla="*/ 0 h 150"/>
                <a:gd name="T10" fmla="*/ 0 w 121"/>
                <a:gd name="T11" fmla="*/ 0 h 150"/>
                <a:gd name="T12" fmla="*/ 0 w 121"/>
                <a:gd name="T13" fmla="*/ 0 h 150"/>
                <a:gd name="T14" fmla="*/ 0 w 121"/>
                <a:gd name="T15" fmla="*/ 0 h 150"/>
                <a:gd name="T16" fmla="*/ 0 w 121"/>
                <a:gd name="T17" fmla="*/ 0 h 150"/>
                <a:gd name="T18" fmla="*/ 0 w 121"/>
                <a:gd name="T19" fmla="*/ 0 h 150"/>
                <a:gd name="T20" fmla="*/ 0 w 121"/>
                <a:gd name="T21" fmla="*/ 0 h 150"/>
                <a:gd name="T22" fmla="*/ 0 w 121"/>
                <a:gd name="T23" fmla="*/ 0 h 150"/>
                <a:gd name="T24" fmla="*/ 0 w 121"/>
                <a:gd name="T25" fmla="*/ 0 h 150"/>
                <a:gd name="T26" fmla="*/ 0 w 121"/>
                <a:gd name="T27" fmla="*/ 0 h 150"/>
                <a:gd name="T28" fmla="*/ 0 w 121"/>
                <a:gd name="T29" fmla="*/ 0 h 150"/>
                <a:gd name="T30" fmla="*/ 0 w 121"/>
                <a:gd name="T31" fmla="*/ 0 h 150"/>
                <a:gd name="T32" fmla="*/ 0 w 121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50"/>
                <a:gd name="T53" fmla="*/ 121 w 121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50">
                  <a:moveTo>
                    <a:pt x="121" y="150"/>
                  </a:moveTo>
                  <a:lnTo>
                    <a:pt x="58" y="69"/>
                  </a:lnTo>
                  <a:lnTo>
                    <a:pt x="118" y="0"/>
                  </a:lnTo>
                  <a:lnTo>
                    <a:pt x="84" y="0"/>
                  </a:lnTo>
                  <a:lnTo>
                    <a:pt x="34" y="54"/>
                  </a:lnTo>
                  <a:lnTo>
                    <a:pt x="27" y="66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7" y="150"/>
                  </a:lnTo>
                  <a:lnTo>
                    <a:pt x="27" y="92"/>
                  </a:lnTo>
                  <a:lnTo>
                    <a:pt x="27" y="79"/>
                  </a:lnTo>
                  <a:lnTo>
                    <a:pt x="34" y="88"/>
                  </a:lnTo>
                  <a:lnTo>
                    <a:pt x="85" y="15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099" y="624"/>
              <a:ext cx="20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5" y="82"/>
                  </a:lnTo>
                  <a:lnTo>
                    <a:pt x="58" y="59"/>
                  </a:lnTo>
                  <a:lnTo>
                    <a:pt x="55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3"/>
                  </a:lnTo>
                  <a:lnTo>
                    <a:pt x="22" y="32"/>
                  </a:lnTo>
                  <a:lnTo>
                    <a:pt x="29" y="59"/>
                  </a:lnTo>
                  <a:lnTo>
                    <a:pt x="22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080" y="624"/>
              <a:ext cx="19" cy="40"/>
            </a:xfrm>
            <a:custGeom>
              <a:avLst/>
              <a:gdLst>
                <a:gd name="T0" fmla="*/ 0 w 56"/>
                <a:gd name="T1" fmla="*/ 0 h 119"/>
                <a:gd name="T2" fmla="*/ 0 w 56"/>
                <a:gd name="T3" fmla="*/ 0 h 119"/>
                <a:gd name="T4" fmla="*/ 0 w 56"/>
                <a:gd name="T5" fmla="*/ 0 h 119"/>
                <a:gd name="T6" fmla="*/ 0 w 56"/>
                <a:gd name="T7" fmla="*/ 0 h 119"/>
                <a:gd name="T8" fmla="*/ 0 w 56"/>
                <a:gd name="T9" fmla="*/ 0 h 119"/>
                <a:gd name="T10" fmla="*/ 0 w 56"/>
                <a:gd name="T11" fmla="*/ 0 h 119"/>
                <a:gd name="T12" fmla="*/ 0 w 56"/>
                <a:gd name="T13" fmla="*/ 0 h 119"/>
                <a:gd name="T14" fmla="*/ 0 w 56"/>
                <a:gd name="T15" fmla="*/ 0 h 119"/>
                <a:gd name="T16" fmla="*/ 0 w 56"/>
                <a:gd name="T17" fmla="*/ 0 h 119"/>
                <a:gd name="T18" fmla="*/ 0 w 56"/>
                <a:gd name="T19" fmla="*/ 0 h 119"/>
                <a:gd name="T20" fmla="*/ 0 w 56"/>
                <a:gd name="T21" fmla="*/ 0 h 119"/>
                <a:gd name="T22" fmla="*/ 0 w 56"/>
                <a:gd name="T23" fmla="*/ 0 h 119"/>
                <a:gd name="T24" fmla="*/ 0 w 56"/>
                <a:gd name="T25" fmla="*/ 0 h 119"/>
                <a:gd name="T26" fmla="*/ 0 w 56"/>
                <a:gd name="T27" fmla="*/ 0 h 119"/>
                <a:gd name="T28" fmla="*/ 0 w 56"/>
                <a:gd name="T29" fmla="*/ 0 h 119"/>
                <a:gd name="T30" fmla="*/ 0 w 56"/>
                <a:gd name="T31" fmla="*/ 0 h 119"/>
                <a:gd name="T32" fmla="*/ 0 w 56"/>
                <a:gd name="T33" fmla="*/ 0 h 119"/>
                <a:gd name="T34" fmla="*/ 0 w 56"/>
                <a:gd name="T35" fmla="*/ 0 h 119"/>
                <a:gd name="T36" fmla="*/ 0 w 56"/>
                <a:gd name="T37" fmla="*/ 0 h 119"/>
                <a:gd name="T38" fmla="*/ 0 w 56"/>
                <a:gd name="T39" fmla="*/ 0 h 119"/>
                <a:gd name="T40" fmla="*/ 0 w 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19"/>
                <a:gd name="T65" fmla="*/ 56 w 56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19">
                  <a:moveTo>
                    <a:pt x="56" y="23"/>
                  </a:moveTo>
                  <a:lnTo>
                    <a:pt x="56" y="1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2" y="34"/>
                  </a:lnTo>
                  <a:lnTo>
                    <a:pt x="0" y="59"/>
                  </a:lnTo>
                  <a:lnTo>
                    <a:pt x="2" y="83"/>
                  </a:lnTo>
                  <a:lnTo>
                    <a:pt x="15" y="102"/>
                  </a:lnTo>
                  <a:lnTo>
                    <a:pt x="33" y="114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34" y="83"/>
                  </a:lnTo>
                  <a:lnTo>
                    <a:pt x="28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21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127" y="624"/>
              <a:ext cx="33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4" y="35"/>
                  </a:lnTo>
                  <a:lnTo>
                    <a:pt x="40" y="26"/>
                  </a:lnTo>
                  <a:lnTo>
                    <a:pt x="53" y="23"/>
                  </a:lnTo>
                  <a:lnTo>
                    <a:pt x="65" y="26"/>
                  </a:lnTo>
                  <a:lnTo>
                    <a:pt x="72" y="35"/>
                  </a:lnTo>
                  <a:lnTo>
                    <a:pt x="75" y="59"/>
                  </a:lnTo>
                  <a:lnTo>
                    <a:pt x="75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4" y="4"/>
                  </a:lnTo>
                  <a:lnTo>
                    <a:pt x="63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187" y="625"/>
              <a:ext cx="17" cy="53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0 h 159"/>
                <a:gd name="T4" fmla="*/ 0 w 51"/>
                <a:gd name="T5" fmla="*/ 0 h 159"/>
                <a:gd name="T6" fmla="*/ 0 w 51"/>
                <a:gd name="T7" fmla="*/ 0 h 159"/>
                <a:gd name="T8" fmla="*/ 0 w 51"/>
                <a:gd name="T9" fmla="*/ 0 h 159"/>
                <a:gd name="T10" fmla="*/ 0 w 51"/>
                <a:gd name="T11" fmla="*/ 0 h 159"/>
                <a:gd name="T12" fmla="*/ 0 w 51"/>
                <a:gd name="T13" fmla="*/ 0 h 159"/>
                <a:gd name="T14" fmla="*/ 0 w 51"/>
                <a:gd name="T15" fmla="*/ 0 h 159"/>
                <a:gd name="T16" fmla="*/ 0 w 51"/>
                <a:gd name="T17" fmla="*/ 0 h 159"/>
                <a:gd name="T18" fmla="*/ 0 w 51"/>
                <a:gd name="T19" fmla="*/ 0 h 159"/>
                <a:gd name="T20" fmla="*/ 0 w 51"/>
                <a:gd name="T21" fmla="*/ 0 h 159"/>
                <a:gd name="T22" fmla="*/ 0 w 51"/>
                <a:gd name="T23" fmla="*/ 0 h 159"/>
                <a:gd name="T24" fmla="*/ 0 w 51"/>
                <a:gd name="T25" fmla="*/ 0 h 159"/>
                <a:gd name="T26" fmla="*/ 0 w 51"/>
                <a:gd name="T27" fmla="*/ 0 h 159"/>
                <a:gd name="T28" fmla="*/ 0 w 51"/>
                <a:gd name="T29" fmla="*/ 0 h 159"/>
                <a:gd name="T30" fmla="*/ 0 w 51"/>
                <a:gd name="T31" fmla="*/ 0 h 159"/>
                <a:gd name="T32" fmla="*/ 0 w 51"/>
                <a:gd name="T33" fmla="*/ 0 h 159"/>
                <a:gd name="T34" fmla="*/ 0 w 51"/>
                <a:gd name="T35" fmla="*/ 0 h 159"/>
                <a:gd name="T36" fmla="*/ 0 w 51"/>
                <a:gd name="T37" fmla="*/ 0 h 159"/>
                <a:gd name="T38" fmla="*/ 0 w 51"/>
                <a:gd name="T39" fmla="*/ 0 h 159"/>
                <a:gd name="T40" fmla="*/ 0 w 51"/>
                <a:gd name="T41" fmla="*/ 0 h 159"/>
                <a:gd name="T42" fmla="*/ 0 w 5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59"/>
                <a:gd name="T68" fmla="*/ 51 w 51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59">
                  <a:moveTo>
                    <a:pt x="0" y="131"/>
                  </a:moveTo>
                  <a:lnTo>
                    <a:pt x="0" y="159"/>
                  </a:lnTo>
                  <a:lnTo>
                    <a:pt x="19" y="156"/>
                  </a:lnTo>
                  <a:lnTo>
                    <a:pt x="36" y="143"/>
                  </a:lnTo>
                  <a:lnTo>
                    <a:pt x="46" y="124"/>
                  </a:lnTo>
                  <a:lnTo>
                    <a:pt x="51" y="97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2" y="1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3"/>
                  </a:lnTo>
                  <a:lnTo>
                    <a:pt x="16" y="30"/>
                  </a:lnTo>
                  <a:lnTo>
                    <a:pt x="22" y="55"/>
                  </a:lnTo>
                  <a:lnTo>
                    <a:pt x="16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9" y="104"/>
                  </a:lnTo>
                  <a:lnTo>
                    <a:pt x="25" y="88"/>
                  </a:lnTo>
                  <a:lnTo>
                    <a:pt x="20" y="12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167" y="624"/>
              <a:ext cx="20" cy="38"/>
            </a:xfrm>
            <a:custGeom>
              <a:avLst/>
              <a:gdLst>
                <a:gd name="T0" fmla="*/ 0 w 58"/>
                <a:gd name="T1" fmla="*/ 0 h 114"/>
                <a:gd name="T2" fmla="*/ 0 w 58"/>
                <a:gd name="T3" fmla="*/ 0 h 114"/>
                <a:gd name="T4" fmla="*/ 0 w 58"/>
                <a:gd name="T5" fmla="*/ 0 h 114"/>
                <a:gd name="T6" fmla="*/ 0 w 58"/>
                <a:gd name="T7" fmla="*/ 0 h 114"/>
                <a:gd name="T8" fmla="*/ 0 w 58"/>
                <a:gd name="T9" fmla="*/ 0 h 114"/>
                <a:gd name="T10" fmla="*/ 0 w 58"/>
                <a:gd name="T11" fmla="*/ 0 h 114"/>
                <a:gd name="T12" fmla="*/ 0 w 58"/>
                <a:gd name="T13" fmla="*/ 0 h 114"/>
                <a:gd name="T14" fmla="*/ 0 w 58"/>
                <a:gd name="T15" fmla="*/ 0 h 114"/>
                <a:gd name="T16" fmla="*/ 0 w 58"/>
                <a:gd name="T17" fmla="*/ 0 h 114"/>
                <a:gd name="T18" fmla="*/ 0 w 58"/>
                <a:gd name="T19" fmla="*/ 0 h 114"/>
                <a:gd name="T20" fmla="*/ 0 w 58"/>
                <a:gd name="T21" fmla="*/ 0 h 114"/>
                <a:gd name="T22" fmla="*/ 0 w 58"/>
                <a:gd name="T23" fmla="*/ 0 h 114"/>
                <a:gd name="T24" fmla="*/ 0 w 58"/>
                <a:gd name="T25" fmla="*/ 0 h 114"/>
                <a:gd name="T26" fmla="*/ 0 w 58"/>
                <a:gd name="T27" fmla="*/ 0 h 114"/>
                <a:gd name="T28" fmla="*/ 0 w 58"/>
                <a:gd name="T29" fmla="*/ 0 h 114"/>
                <a:gd name="T30" fmla="*/ 0 w 58"/>
                <a:gd name="T31" fmla="*/ 0 h 114"/>
                <a:gd name="T32" fmla="*/ 0 w 58"/>
                <a:gd name="T33" fmla="*/ 0 h 114"/>
                <a:gd name="T34" fmla="*/ 0 w 58"/>
                <a:gd name="T35" fmla="*/ 0 h 114"/>
                <a:gd name="T36" fmla="*/ 0 w 58"/>
                <a:gd name="T37" fmla="*/ 0 h 114"/>
                <a:gd name="T38" fmla="*/ 0 w 58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14"/>
                <a:gd name="T62" fmla="*/ 58 w 58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14">
                  <a:moveTo>
                    <a:pt x="58" y="27"/>
                  </a:moveTo>
                  <a:lnTo>
                    <a:pt x="58" y="5"/>
                  </a:lnTo>
                  <a:lnTo>
                    <a:pt x="44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5" y="36"/>
                  </a:lnTo>
                  <a:lnTo>
                    <a:pt x="0" y="59"/>
                  </a:lnTo>
                  <a:lnTo>
                    <a:pt x="11" y="96"/>
                  </a:lnTo>
                  <a:lnTo>
                    <a:pt x="25" y="109"/>
                  </a:lnTo>
                  <a:lnTo>
                    <a:pt x="44" y="114"/>
                  </a:lnTo>
                  <a:lnTo>
                    <a:pt x="58" y="111"/>
                  </a:lnTo>
                  <a:lnTo>
                    <a:pt x="58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31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171" y="667"/>
              <a:ext cx="16" cy="11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w 47"/>
                <a:gd name="T11" fmla="*/ 0 h 33"/>
                <a:gd name="T12" fmla="*/ 0 w 47"/>
                <a:gd name="T13" fmla="*/ 0 h 33"/>
                <a:gd name="T14" fmla="*/ 0 w 4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3"/>
                <a:gd name="T26" fmla="*/ 47 w 4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3">
                  <a:moveTo>
                    <a:pt x="47" y="33"/>
                  </a:moveTo>
                  <a:lnTo>
                    <a:pt x="47" y="5"/>
                  </a:lnTo>
                  <a:lnTo>
                    <a:pt x="34" y="13"/>
                  </a:lnTo>
                  <a:lnTo>
                    <a:pt x="4" y="0"/>
                  </a:lnTo>
                  <a:lnTo>
                    <a:pt x="0" y="26"/>
                  </a:lnTo>
                  <a:lnTo>
                    <a:pt x="39" y="3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297" y="361"/>
              <a:ext cx="206" cy="274"/>
            </a:xfrm>
            <a:custGeom>
              <a:avLst/>
              <a:gdLst>
                <a:gd name="T0" fmla="*/ 0 w 618"/>
                <a:gd name="T1" fmla="*/ 0 h 824"/>
                <a:gd name="T2" fmla="*/ 0 w 618"/>
                <a:gd name="T3" fmla="*/ 0 h 824"/>
                <a:gd name="T4" fmla="*/ 0 w 618"/>
                <a:gd name="T5" fmla="*/ 0 h 824"/>
                <a:gd name="T6" fmla="*/ 0 w 618"/>
                <a:gd name="T7" fmla="*/ 0 h 824"/>
                <a:gd name="T8" fmla="*/ 0 w 618"/>
                <a:gd name="T9" fmla="*/ 0 h 824"/>
                <a:gd name="T10" fmla="*/ 0 w 618"/>
                <a:gd name="T11" fmla="*/ 0 h 824"/>
                <a:gd name="T12" fmla="*/ 0 w 618"/>
                <a:gd name="T13" fmla="*/ 0 h 824"/>
                <a:gd name="T14" fmla="*/ 0 w 618"/>
                <a:gd name="T15" fmla="*/ 0 h 824"/>
                <a:gd name="T16" fmla="*/ 0 w 618"/>
                <a:gd name="T17" fmla="*/ 0 h 824"/>
                <a:gd name="T18" fmla="*/ 0 w 618"/>
                <a:gd name="T19" fmla="*/ 0 h 824"/>
                <a:gd name="T20" fmla="*/ 0 w 618"/>
                <a:gd name="T21" fmla="*/ 0 h 824"/>
                <a:gd name="T22" fmla="*/ 0 w 618"/>
                <a:gd name="T23" fmla="*/ 0 h 824"/>
                <a:gd name="T24" fmla="*/ 0 w 618"/>
                <a:gd name="T25" fmla="*/ 0 h 824"/>
                <a:gd name="T26" fmla="*/ 0 w 618"/>
                <a:gd name="T27" fmla="*/ 0 h 824"/>
                <a:gd name="T28" fmla="*/ 0 w 618"/>
                <a:gd name="T29" fmla="*/ 0 h 824"/>
                <a:gd name="T30" fmla="*/ 0 w 618"/>
                <a:gd name="T31" fmla="*/ 0 h 824"/>
                <a:gd name="T32" fmla="*/ 0 w 618"/>
                <a:gd name="T33" fmla="*/ 0 h 824"/>
                <a:gd name="T34" fmla="*/ 0 w 618"/>
                <a:gd name="T35" fmla="*/ 0 h 824"/>
                <a:gd name="T36" fmla="*/ 0 w 618"/>
                <a:gd name="T37" fmla="*/ 0 h 824"/>
                <a:gd name="T38" fmla="*/ 0 w 618"/>
                <a:gd name="T39" fmla="*/ 0 h 824"/>
                <a:gd name="T40" fmla="*/ 0 w 618"/>
                <a:gd name="T41" fmla="*/ 0 h 824"/>
                <a:gd name="T42" fmla="*/ 0 w 618"/>
                <a:gd name="T43" fmla="*/ 0 h 824"/>
                <a:gd name="T44" fmla="*/ 0 w 618"/>
                <a:gd name="T45" fmla="*/ 0 h 824"/>
                <a:gd name="T46" fmla="*/ 0 w 618"/>
                <a:gd name="T47" fmla="*/ 0 h 824"/>
                <a:gd name="T48" fmla="*/ 0 w 618"/>
                <a:gd name="T49" fmla="*/ 0 h 824"/>
                <a:gd name="T50" fmla="*/ 0 w 618"/>
                <a:gd name="T51" fmla="*/ 0 h 824"/>
                <a:gd name="T52" fmla="*/ 0 w 618"/>
                <a:gd name="T53" fmla="*/ 0 h 8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8"/>
                <a:gd name="T82" fmla="*/ 0 h 824"/>
                <a:gd name="T83" fmla="*/ 618 w 618"/>
                <a:gd name="T84" fmla="*/ 824 h 8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8" h="824">
                  <a:moveTo>
                    <a:pt x="618" y="0"/>
                  </a:moveTo>
                  <a:lnTo>
                    <a:pt x="313" y="0"/>
                  </a:lnTo>
                  <a:lnTo>
                    <a:pt x="273" y="8"/>
                  </a:lnTo>
                  <a:lnTo>
                    <a:pt x="242" y="33"/>
                  </a:lnTo>
                  <a:lnTo>
                    <a:pt x="27" y="249"/>
                  </a:lnTo>
                  <a:lnTo>
                    <a:pt x="5" y="278"/>
                  </a:lnTo>
                  <a:lnTo>
                    <a:pt x="0" y="309"/>
                  </a:lnTo>
                  <a:lnTo>
                    <a:pt x="0" y="794"/>
                  </a:lnTo>
                  <a:lnTo>
                    <a:pt x="10" y="814"/>
                  </a:lnTo>
                  <a:lnTo>
                    <a:pt x="30" y="824"/>
                  </a:lnTo>
                  <a:lnTo>
                    <a:pt x="245" y="824"/>
                  </a:lnTo>
                  <a:lnTo>
                    <a:pt x="494" y="574"/>
                  </a:lnTo>
                  <a:lnTo>
                    <a:pt x="313" y="574"/>
                  </a:lnTo>
                  <a:lnTo>
                    <a:pt x="290" y="570"/>
                  </a:lnTo>
                  <a:lnTo>
                    <a:pt x="270" y="557"/>
                  </a:lnTo>
                  <a:lnTo>
                    <a:pt x="254" y="537"/>
                  </a:lnTo>
                  <a:lnTo>
                    <a:pt x="248" y="509"/>
                  </a:lnTo>
                  <a:lnTo>
                    <a:pt x="248" y="310"/>
                  </a:lnTo>
                  <a:lnTo>
                    <a:pt x="254" y="286"/>
                  </a:lnTo>
                  <a:lnTo>
                    <a:pt x="265" y="265"/>
                  </a:lnTo>
                  <a:lnTo>
                    <a:pt x="287" y="251"/>
                  </a:lnTo>
                  <a:lnTo>
                    <a:pt x="313" y="245"/>
                  </a:lnTo>
                  <a:lnTo>
                    <a:pt x="358" y="245"/>
                  </a:lnTo>
                  <a:lnTo>
                    <a:pt x="378" y="241"/>
                  </a:lnTo>
                  <a:lnTo>
                    <a:pt x="394" y="2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444" y="409"/>
              <a:ext cx="100" cy="121"/>
            </a:xfrm>
            <a:custGeom>
              <a:avLst/>
              <a:gdLst>
                <a:gd name="T0" fmla="*/ 0 w 299"/>
                <a:gd name="T1" fmla="*/ 0 h 363"/>
                <a:gd name="T2" fmla="*/ 0 w 299"/>
                <a:gd name="T3" fmla="*/ 0 h 363"/>
                <a:gd name="T4" fmla="*/ 0 w 299"/>
                <a:gd name="T5" fmla="*/ 0 h 363"/>
                <a:gd name="T6" fmla="*/ 0 w 299"/>
                <a:gd name="T7" fmla="*/ 0 h 363"/>
                <a:gd name="T8" fmla="*/ 0 w 299"/>
                <a:gd name="T9" fmla="*/ 0 h 363"/>
                <a:gd name="T10" fmla="*/ 0 w 299"/>
                <a:gd name="T11" fmla="*/ 0 h 363"/>
                <a:gd name="T12" fmla="*/ 0 w 299"/>
                <a:gd name="T13" fmla="*/ 0 h 363"/>
                <a:gd name="T14" fmla="*/ 0 w 299"/>
                <a:gd name="T15" fmla="*/ 0 h 363"/>
                <a:gd name="T16" fmla="*/ 0 w 299"/>
                <a:gd name="T17" fmla="*/ 0 h 363"/>
                <a:gd name="T18" fmla="*/ 0 w 299"/>
                <a:gd name="T19" fmla="*/ 0 h 363"/>
                <a:gd name="T20" fmla="*/ 0 w 299"/>
                <a:gd name="T21" fmla="*/ 0 h 363"/>
                <a:gd name="T22" fmla="*/ 0 w 299"/>
                <a:gd name="T23" fmla="*/ 0 h 363"/>
                <a:gd name="T24" fmla="*/ 0 w 299"/>
                <a:gd name="T25" fmla="*/ 0 h 363"/>
                <a:gd name="T26" fmla="*/ 0 w 299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363"/>
                <a:gd name="T44" fmla="*/ 299 w 299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363">
                  <a:moveTo>
                    <a:pt x="91" y="0"/>
                  </a:moveTo>
                  <a:lnTo>
                    <a:pt x="0" y="102"/>
                  </a:lnTo>
                  <a:lnTo>
                    <a:pt x="65" y="102"/>
                  </a:lnTo>
                  <a:lnTo>
                    <a:pt x="87" y="106"/>
                  </a:lnTo>
                  <a:lnTo>
                    <a:pt x="106" y="121"/>
                  </a:lnTo>
                  <a:lnTo>
                    <a:pt x="123" y="157"/>
                  </a:lnTo>
                  <a:lnTo>
                    <a:pt x="123" y="363"/>
                  </a:lnTo>
                  <a:lnTo>
                    <a:pt x="230" y="258"/>
                  </a:lnTo>
                  <a:lnTo>
                    <a:pt x="230" y="131"/>
                  </a:lnTo>
                  <a:lnTo>
                    <a:pt x="235" y="85"/>
                  </a:lnTo>
                  <a:lnTo>
                    <a:pt x="259" y="44"/>
                  </a:lnTo>
                  <a:lnTo>
                    <a:pt x="29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536" y="409"/>
              <a:ext cx="77" cy="122"/>
            </a:xfrm>
            <a:custGeom>
              <a:avLst/>
              <a:gdLst>
                <a:gd name="T0" fmla="*/ 0 w 230"/>
                <a:gd name="T1" fmla="*/ 0 h 365"/>
                <a:gd name="T2" fmla="*/ 0 w 230"/>
                <a:gd name="T3" fmla="*/ 0 h 365"/>
                <a:gd name="T4" fmla="*/ 0 w 230"/>
                <a:gd name="T5" fmla="*/ 0 h 365"/>
                <a:gd name="T6" fmla="*/ 0 w 230"/>
                <a:gd name="T7" fmla="*/ 0 h 365"/>
                <a:gd name="T8" fmla="*/ 0 w 230"/>
                <a:gd name="T9" fmla="*/ 0 h 365"/>
                <a:gd name="T10" fmla="*/ 0 w 230"/>
                <a:gd name="T11" fmla="*/ 0 h 365"/>
                <a:gd name="T12" fmla="*/ 0 w 230"/>
                <a:gd name="T13" fmla="*/ 0 h 365"/>
                <a:gd name="T14" fmla="*/ 0 w 230"/>
                <a:gd name="T15" fmla="*/ 0 h 365"/>
                <a:gd name="T16" fmla="*/ 0 w 230"/>
                <a:gd name="T17" fmla="*/ 0 h 365"/>
                <a:gd name="T18" fmla="*/ 0 w 230"/>
                <a:gd name="T19" fmla="*/ 0 h 365"/>
                <a:gd name="T20" fmla="*/ 0 w 230"/>
                <a:gd name="T21" fmla="*/ 0 h 365"/>
                <a:gd name="T22" fmla="*/ 0 w 230"/>
                <a:gd name="T23" fmla="*/ 0 h 365"/>
                <a:gd name="T24" fmla="*/ 0 w 230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365"/>
                <a:gd name="T41" fmla="*/ 230 w 230"/>
                <a:gd name="T42" fmla="*/ 365 h 3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365">
                  <a:moveTo>
                    <a:pt x="81" y="0"/>
                  </a:moveTo>
                  <a:lnTo>
                    <a:pt x="26" y="54"/>
                  </a:lnTo>
                  <a:lnTo>
                    <a:pt x="6" y="86"/>
                  </a:lnTo>
                  <a:lnTo>
                    <a:pt x="0" y="122"/>
                  </a:lnTo>
                  <a:lnTo>
                    <a:pt x="0" y="365"/>
                  </a:lnTo>
                  <a:lnTo>
                    <a:pt x="110" y="255"/>
                  </a:lnTo>
                  <a:lnTo>
                    <a:pt x="108" y="189"/>
                  </a:lnTo>
                  <a:lnTo>
                    <a:pt x="113" y="138"/>
                  </a:lnTo>
                  <a:lnTo>
                    <a:pt x="118" y="115"/>
                  </a:lnTo>
                  <a:lnTo>
                    <a:pt x="131" y="98"/>
                  </a:lnTo>
                  <a:lnTo>
                    <a:pt x="23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392" y="374"/>
              <a:ext cx="276" cy="351"/>
            </a:xfrm>
            <a:custGeom>
              <a:avLst/>
              <a:gdLst>
                <a:gd name="T0" fmla="*/ 0 w 827"/>
                <a:gd name="T1" fmla="*/ 0 h 1054"/>
                <a:gd name="T2" fmla="*/ 0 w 827"/>
                <a:gd name="T3" fmla="*/ 0 h 1054"/>
                <a:gd name="T4" fmla="*/ 0 w 827"/>
                <a:gd name="T5" fmla="*/ 0 h 1054"/>
                <a:gd name="T6" fmla="*/ 0 w 827"/>
                <a:gd name="T7" fmla="*/ 0 h 1054"/>
                <a:gd name="T8" fmla="*/ 0 w 827"/>
                <a:gd name="T9" fmla="*/ 0 h 1054"/>
                <a:gd name="T10" fmla="*/ 0 w 827"/>
                <a:gd name="T11" fmla="*/ 0 h 1054"/>
                <a:gd name="T12" fmla="*/ 0 w 827"/>
                <a:gd name="T13" fmla="*/ 0 h 1054"/>
                <a:gd name="T14" fmla="*/ 0 w 827"/>
                <a:gd name="T15" fmla="*/ 0 h 1054"/>
                <a:gd name="T16" fmla="*/ 0 w 827"/>
                <a:gd name="T17" fmla="*/ 0 h 1054"/>
                <a:gd name="T18" fmla="*/ 0 w 827"/>
                <a:gd name="T19" fmla="*/ 0 h 1054"/>
                <a:gd name="T20" fmla="*/ 0 w 827"/>
                <a:gd name="T21" fmla="*/ 0 h 1054"/>
                <a:gd name="T22" fmla="*/ 0 w 827"/>
                <a:gd name="T23" fmla="*/ 0 h 1054"/>
                <a:gd name="T24" fmla="*/ 0 w 827"/>
                <a:gd name="T25" fmla="*/ 0 h 1054"/>
                <a:gd name="T26" fmla="*/ 0 w 827"/>
                <a:gd name="T27" fmla="*/ 0 h 1054"/>
                <a:gd name="T28" fmla="*/ 0 w 827"/>
                <a:gd name="T29" fmla="*/ 0 h 1054"/>
                <a:gd name="T30" fmla="*/ 0 w 827"/>
                <a:gd name="T31" fmla="*/ 0 h 1054"/>
                <a:gd name="T32" fmla="*/ 0 w 827"/>
                <a:gd name="T33" fmla="*/ 0 h 1054"/>
                <a:gd name="T34" fmla="*/ 0 w 827"/>
                <a:gd name="T35" fmla="*/ 0 h 1054"/>
                <a:gd name="T36" fmla="*/ 0 w 827"/>
                <a:gd name="T37" fmla="*/ 0 h 1054"/>
                <a:gd name="T38" fmla="*/ 0 w 827"/>
                <a:gd name="T39" fmla="*/ 0 h 1054"/>
                <a:gd name="T40" fmla="*/ 0 w 827"/>
                <a:gd name="T41" fmla="*/ 0 h 1054"/>
                <a:gd name="T42" fmla="*/ 0 w 827"/>
                <a:gd name="T43" fmla="*/ 0 h 1054"/>
                <a:gd name="T44" fmla="*/ 0 w 827"/>
                <a:gd name="T45" fmla="*/ 0 h 1054"/>
                <a:gd name="T46" fmla="*/ 0 w 827"/>
                <a:gd name="T47" fmla="*/ 0 h 10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1054"/>
                <a:gd name="T74" fmla="*/ 827 w 827"/>
                <a:gd name="T75" fmla="*/ 1054 h 10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1054">
                  <a:moveTo>
                    <a:pt x="248" y="556"/>
                  </a:moveTo>
                  <a:lnTo>
                    <a:pt x="0" y="806"/>
                  </a:lnTo>
                  <a:lnTo>
                    <a:pt x="0" y="1027"/>
                  </a:lnTo>
                  <a:lnTo>
                    <a:pt x="8" y="1046"/>
                  </a:lnTo>
                  <a:lnTo>
                    <a:pt x="30" y="1054"/>
                  </a:lnTo>
                  <a:lnTo>
                    <a:pt x="525" y="1054"/>
                  </a:lnTo>
                  <a:lnTo>
                    <a:pt x="559" y="1036"/>
                  </a:lnTo>
                  <a:lnTo>
                    <a:pt x="599" y="991"/>
                  </a:lnTo>
                  <a:lnTo>
                    <a:pt x="762" y="828"/>
                  </a:lnTo>
                  <a:lnTo>
                    <a:pt x="806" y="783"/>
                  </a:lnTo>
                  <a:lnTo>
                    <a:pt x="823" y="757"/>
                  </a:lnTo>
                  <a:lnTo>
                    <a:pt x="827" y="731"/>
                  </a:lnTo>
                  <a:lnTo>
                    <a:pt x="827" y="0"/>
                  </a:lnTo>
                  <a:lnTo>
                    <a:pt x="611" y="218"/>
                  </a:lnTo>
                  <a:lnTo>
                    <a:pt x="590" y="248"/>
                  </a:lnTo>
                  <a:lnTo>
                    <a:pt x="583" y="290"/>
                  </a:lnTo>
                  <a:lnTo>
                    <a:pt x="583" y="781"/>
                  </a:lnTo>
                  <a:lnTo>
                    <a:pt x="574" y="800"/>
                  </a:lnTo>
                  <a:lnTo>
                    <a:pt x="554" y="809"/>
                  </a:lnTo>
                  <a:lnTo>
                    <a:pt x="280" y="809"/>
                  </a:lnTo>
                  <a:lnTo>
                    <a:pt x="257" y="800"/>
                  </a:lnTo>
                  <a:lnTo>
                    <a:pt x="248" y="776"/>
                  </a:lnTo>
                  <a:lnTo>
                    <a:pt x="248" y="5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425" y="457"/>
              <a:ext cx="43" cy="81"/>
            </a:xfrm>
            <a:custGeom>
              <a:avLst/>
              <a:gdLst>
                <a:gd name="T0" fmla="*/ 0 w 130"/>
                <a:gd name="T1" fmla="*/ 0 h 243"/>
                <a:gd name="T2" fmla="*/ 0 w 130"/>
                <a:gd name="T3" fmla="*/ 0 h 243"/>
                <a:gd name="T4" fmla="*/ 0 w 130"/>
                <a:gd name="T5" fmla="*/ 0 h 243"/>
                <a:gd name="T6" fmla="*/ 0 w 130"/>
                <a:gd name="T7" fmla="*/ 0 h 243"/>
                <a:gd name="T8" fmla="*/ 0 w 130"/>
                <a:gd name="T9" fmla="*/ 0 h 243"/>
                <a:gd name="T10" fmla="*/ 0 w 130"/>
                <a:gd name="T11" fmla="*/ 0 h 243"/>
                <a:gd name="T12" fmla="*/ 0 w 130"/>
                <a:gd name="T13" fmla="*/ 0 h 243"/>
                <a:gd name="T14" fmla="*/ 0 w 130"/>
                <a:gd name="T15" fmla="*/ 0 h 243"/>
                <a:gd name="T16" fmla="*/ 0 w 130"/>
                <a:gd name="T17" fmla="*/ 0 h 243"/>
                <a:gd name="T18" fmla="*/ 0 w 130"/>
                <a:gd name="T19" fmla="*/ 0 h 243"/>
                <a:gd name="T20" fmla="*/ 0 w 130"/>
                <a:gd name="T21" fmla="*/ 0 h 243"/>
                <a:gd name="T22" fmla="*/ 0 w 130"/>
                <a:gd name="T23" fmla="*/ 0 h 243"/>
                <a:gd name="T24" fmla="*/ 0 w 130"/>
                <a:gd name="T25" fmla="*/ 0 h 243"/>
                <a:gd name="T26" fmla="*/ 0 w 130"/>
                <a:gd name="T27" fmla="*/ 0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243"/>
                <a:gd name="T44" fmla="*/ 130 w 130"/>
                <a:gd name="T45" fmla="*/ 243 h 2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243">
                  <a:moveTo>
                    <a:pt x="103" y="243"/>
                  </a:moveTo>
                  <a:lnTo>
                    <a:pt x="122" y="234"/>
                  </a:lnTo>
                  <a:lnTo>
                    <a:pt x="130" y="214"/>
                  </a:lnTo>
                  <a:lnTo>
                    <a:pt x="130" y="31"/>
                  </a:lnTo>
                  <a:lnTo>
                    <a:pt x="122" y="9"/>
                  </a:lnTo>
                  <a:lnTo>
                    <a:pt x="103" y="0"/>
                  </a:lnTo>
                  <a:lnTo>
                    <a:pt x="31" y="0"/>
                  </a:lnTo>
                  <a:lnTo>
                    <a:pt x="9" y="9"/>
                  </a:lnTo>
                  <a:lnTo>
                    <a:pt x="0" y="31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31" y="243"/>
                  </a:lnTo>
                  <a:lnTo>
                    <a:pt x="103" y="2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163" y="425"/>
              <a:ext cx="17" cy="13"/>
            </a:xfrm>
            <a:custGeom>
              <a:avLst/>
              <a:gdLst>
                <a:gd name="T0" fmla="*/ 0 w 54"/>
                <a:gd name="T1" fmla="*/ 0 h 39"/>
                <a:gd name="T2" fmla="*/ 0 w 54"/>
                <a:gd name="T3" fmla="*/ 0 h 39"/>
                <a:gd name="T4" fmla="*/ 0 w 54"/>
                <a:gd name="T5" fmla="*/ 0 h 39"/>
                <a:gd name="T6" fmla="*/ 0 w 54"/>
                <a:gd name="T7" fmla="*/ 0 h 39"/>
                <a:gd name="T8" fmla="*/ 0 w 54"/>
                <a:gd name="T9" fmla="*/ 0 h 39"/>
                <a:gd name="T10" fmla="*/ 0 w 54"/>
                <a:gd name="T11" fmla="*/ 0 h 39"/>
                <a:gd name="T12" fmla="*/ 0 w 54"/>
                <a:gd name="T13" fmla="*/ 0 h 39"/>
                <a:gd name="T14" fmla="*/ 0 w 54"/>
                <a:gd name="T15" fmla="*/ 0 h 39"/>
                <a:gd name="T16" fmla="*/ 0 w 54"/>
                <a:gd name="T17" fmla="*/ 0 h 39"/>
                <a:gd name="T18" fmla="*/ 0 w 54"/>
                <a:gd name="T19" fmla="*/ 0 h 39"/>
                <a:gd name="T20" fmla="*/ 0 w 54"/>
                <a:gd name="T21" fmla="*/ 0 h 39"/>
                <a:gd name="T22" fmla="*/ 0 w 54"/>
                <a:gd name="T23" fmla="*/ 0 h 39"/>
                <a:gd name="T24" fmla="*/ 0 w 54"/>
                <a:gd name="T25" fmla="*/ 0 h 39"/>
                <a:gd name="T26" fmla="*/ 0 w 54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39"/>
                <a:gd name="T44" fmla="*/ 54 w 5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39">
                  <a:moveTo>
                    <a:pt x="0" y="32"/>
                  </a:moveTo>
                  <a:lnTo>
                    <a:pt x="6" y="39"/>
                  </a:lnTo>
                  <a:lnTo>
                    <a:pt x="28" y="27"/>
                  </a:lnTo>
                  <a:lnTo>
                    <a:pt x="42" y="39"/>
                  </a:lnTo>
                  <a:lnTo>
                    <a:pt x="51" y="30"/>
                  </a:lnTo>
                  <a:lnTo>
                    <a:pt x="36" y="21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30" y="13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161" y="410"/>
              <a:ext cx="18" cy="13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40"/>
                <a:gd name="T44" fmla="*/ 53 w 5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40">
                  <a:moveTo>
                    <a:pt x="0" y="9"/>
                  </a:moveTo>
                  <a:lnTo>
                    <a:pt x="17" y="19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29" y="27"/>
                  </a:lnTo>
                  <a:lnTo>
                    <a:pt x="46" y="40"/>
                  </a:lnTo>
                  <a:lnTo>
                    <a:pt x="53" y="32"/>
                  </a:lnTo>
                  <a:lnTo>
                    <a:pt x="37" y="19"/>
                  </a:lnTo>
                  <a:lnTo>
                    <a:pt x="53" y="6"/>
                  </a:lnTo>
                  <a:lnTo>
                    <a:pt x="43" y="0"/>
                  </a:lnTo>
                  <a:lnTo>
                    <a:pt x="27" y="12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141" y="447"/>
              <a:ext cx="56" cy="32"/>
            </a:xfrm>
            <a:custGeom>
              <a:avLst/>
              <a:gdLst>
                <a:gd name="T0" fmla="*/ 0 w 167"/>
                <a:gd name="T1" fmla="*/ 0 h 95"/>
                <a:gd name="T2" fmla="*/ 0 w 167"/>
                <a:gd name="T3" fmla="*/ 0 h 95"/>
                <a:gd name="T4" fmla="*/ 0 w 167"/>
                <a:gd name="T5" fmla="*/ 0 h 95"/>
                <a:gd name="T6" fmla="*/ 0 w 167"/>
                <a:gd name="T7" fmla="*/ 0 h 95"/>
                <a:gd name="T8" fmla="*/ 0 w 167"/>
                <a:gd name="T9" fmla="*/ 0 h 95"/>
                <a:gd name="T10" fmla="*/ 0 w 167"/>
                <a:gd name="T11" fmla="*/ 0 h 95"/>
                <a:gd name="T12" fmla="*/ 0 w 167"/>
                <a:gd name="T13" fmla="*/ 0 h 95"/>
                <a:gd name="T14" fmla="*/ 0 w 167"/>
                <a:gd name="T15" fmla="*/ 0 h 95"/>
                <a:gd name="T16" fmla="*/ 0 w 167"/>
                <a:gd name="T17" fmla="*/ 0 h 95"/>
                <a:gd name="T18" fmla="*/ 0 w 167"/>
                <a:gd name="T19" fmla="*/ 0 h 95"/>
                <a:gd name="T20" fmla="*/ 0 w 167"/>
                <a:gd name="T21" fmla="*/ 0 h 95"/>
                <a:gd name="T22" fmla="*/ 0 w 167"/>
                <a:gd name="T23" fmla="*/ 0 h 95"/>
                <a:gd name="T24" fmla="*/ 0 w 167"/>
                <a:gd name="T25" fmla="*/ 0 h 95"/>
                <a:gd name="T26" fmla="*/ 0 w 167"/>
                <a:gd name="T27" fmla="*/ 0 h 95"/>
                <a:gd name="T28" fmla="*/ 0 w 167"/>
                <a:gd name="T29" fmla="*/ 0 h 95"/>
                <a:gd name="T30" fmla="*/ 0 w 167"/>
                <a:gd name="T31" fmla="*/ 0 h 95"/>
                <a:gd name="T32" fmla="*/ 0 w 167"/>
                <a:gd name="T33" fmla="*/ 0 h 95"/>
                <a:gd name="T34" fmla="*/ 0 w 167"/>
                <a:gd name="T35" fmla="*/ 0 h 95"/>
                <a:gd name="T36" fmla="*/ 0 w 167"/>
                <a:gd name="T37" fmla="*/ 0 h 95"/>
                <a:gd name="T38" fmla="*/ 0 w 167"/>
                <a:gd name="T39" fmla="*/ 0 h 95"/>
                <a:gd name="T40" fmla="*/ 0 w 167"/>
                <a:gd name="T41" fmla="*/ 0 h 95"/>
                <a:gd name="T42" fmla="*/ 0 w 167"/>
                <a:gd name="T43" fmla="*/ 0 h 95"/>
                <a:gd name="T44" fmla="*/ 0 w 167"/>
                <a:gd name="T45" fmla="*/ 0 h 95"/>
                <a:gd name="T46" fmla="*/ 0 w 167"/>
                <a:gd name="T47" fmla="*/ 0 h 95"/>
                <a:gd name="T48" fmla="*/ 0 w 167"/>
                <a:gd name="T49" fmla="*/ 0 h 95"/>
                <a:gd name="T50" fmla="*/ 0 w 167"/>
                <a:gd name="T51" fmla="*/ 0 h 95"/>
                <a:gd name="T52" fmla="*/ 0 w 167"/>
                <a:gd name="T53" fmla="*/ 0 h 95"/>
                <a:gd name="T54" fmla="*/ 0 w 167"/>
                <a:gd name="T55" fmla="*/ 0 h 95"/>
                <a:gd name="T56" fmla="*/ 0 w 167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95"/>
                <a:gd name="T89" fmla="*/ 167 w 167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95">
                  <a:moveTo>
                    <a:pt x="34" y="17"/>
                  </a:moveTo>
                  <a:lnTo>
                    <a:pt x="104" y="17"/>
                  </a:lnTo>
                  <a:lnTo>
                    <a:pt x="83" y="33"/>
                  </a:lnTo>
                  <a:lnTo>
                    <a:pt x="74" y="27"/>
                  </a:lnTo>
                  <a:lnTo>
                    <a:pt x="61" y="34"/>
                  </a:lnTo>
                  <a:lnTo>
                    <a:pt x="67" y="37"/>
                  </a:lnTo>
                  <a:lnTo>
                    <a:pt x="77" y="44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87" y="60"/>
                  </a:lnTo>
                  <a:lnTo>
                    <a:pt x="87" y="69"/>
                  </a:lnTo>
                  <a:lnTo>
                    <a:pt x="86" y="76"/>
                  </a:lnTo>
                  <a:lnTo>
                    <a:pt x="76" y="79"/>
                  </a:lnTo>
                  <a:lnTo>
                    <a:pt x="44" y="78"/>
                  </a:lnTo>
                  <a:lnTo>
                    <a:pt x="50" y="93"/>
                  </a:lnTo>
                  <a:lnTo>
                    <a:pt x="77" y="95"/>
                  </a:lnTo>
                  <a:lnTo>
                    <a:pt x="97" y="89"/>
                  </a:lnTo>
                  <a:lnTo>
                    <a:pt x="104" y="72"/>
                  </a:lnTo>
                  <a:lnTo>
                    <a:pt x="104" y="60"/>
                  </a:lnTo>
                  <a:lnTo>
                    <a:pt x="167" y="60"/>
                  </a:lnTo>
                  <a:lnTo>
                    <a:pt x="167" y="43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139" y="1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34" y="1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136" y="409"/>
              <a:ext cx="68" cy="45"/>
            </a:xfrm>
            <a:custGeom>
              <a:avLst/>
              <a:gdLst>
                <a:gd name="T0" fmla="*/ 0 w 204"/>
                <a:gd name="T1" fmla="*/ 0 h 136"/>
                <a:gd name="T2" fmla="*/ 0 w 204"/>
                <a:gd name="T3" fmla="*/ 0 h 136"/>
                <a:gd name="T4" fmla="*/ 0 w 204"/>
                <a:gd name="T5" fmla="*/ 0 h 136"/>
                <a:gd name="T6" fmla="*/ 0 w 204"/>
                <a:gd name="T7" fmla="*/ 0 h 136"/>
                <a:gd name="T8" fmla="*/ 0 w 204"/>
                <a:gd name="T9" fmla="*/ 0 h 136"/>
                <a:gd name="T10" fmla="*/ 0 w 204"/>
                <a:gd name="T11" fmla="*/ 0 h 136"/>
                <a:gd name="T12" fmla="*/ 0 w 204"/>
                <a:gd name="T13" fmla="*/ 0 h 136"/>
                <a:gd name="T14" fmla="*/ 0 w 204"/>
                <a:gd name="T15" fmla="*/ 0 h 136"/>
                <a:gd name="T16" fmla="*/ 0 w 204"/>
                <a:gd name="T17" fmla="*/ 0 h 136"/>
                <a:gd name="T18" fmla="*/ 0 w 204"/>
                <a:gd name="T19" fmla="*/ 0 h 136"/>
                <a:gd name="T20" fmla="*/ 0 w 204"/>
                <a:gd name="T21" fmla="*/ 0 h 136"/>
                <a:gd name="T22" fmla="*/ 0 w 204"/>
                <a:gd name="T23" fmla="*/ 0 h 136"/>
                <a:gd name="T24" fmla="*/ 0 w 204"/>
                <a:gd name="T25" fmla="*/ 0 h 136"/>
                <a:gd name="T26" fmla="*/ 0 w 204"/>
                <a:gd name="T27" fmla="*/ 0 h 136"/>
                <a:gd name="T28" fmla="*/ 0 w 204"/>
                <a:gd name="T29" fmla="*/ 0 h 136"/>
                <a:gd name="T30" fmla="*/ 0 w 204"/>
                <a:gd name="T31" fmla="*/ 0 h 136"/>
                <a:gd name="T32" fmla="*/ 0 w 204"/>
                <a:gd name="T33" fmla="*/ 0 h 136"/>
                <a:gd name="T34" fmla="*/ 0 w 204"/>
                <a:gd name="T35" fmla="*/ 0 h 136"/>
                <a:gd name="T36" fmla="*/ 0 w 204"/>
                <a:gd name="T37" fmla="*/ 0 h 136"/>
                <a:gd name="T38" fmla="*/ 0 w 204"/>
                <a:gd name="T39" fmla="*/ 0 h 136"/>
                <a:gd name="T40" fmla="*/ 0 w 204"/>
                <a:gd name="T41" fmla="*/ 0 h 136"/>
                <a:gd name="T42" fmla="*/ 0 w 204"/>
                <a:gd name="T43" fmla="*/ 0 h 136"/>
                <a:gd name="T44" fmla="*/ 0 w 204"/>
                <a:gd name="T45" fmla="*/ 0 h 136"/>
                <a:gd name="T46" fmla="*/ 0 w 204"/>
                <a:gd name="T47" fmla="*/ 0 h 136"/>
                <a:gd name="T48" fmla="*/ 0 w 204"/>
                <a:gd name="T49" fmla="*/ 0 h 136"/>
                <a:gd name="T50" fmla="*/ 0 w 204"/>
                <a:gd name="T51" fmla="*/ 0 h 136"/>
                <a:gd name="T52" fmla="*/ 0 w 204"/>
                <a:gd name="T53" fmla="*/ 0 h 136"/>
                <a:gd name="T54" fmla="*/ 0 w 204"/>
                <a:gd name="T55" fmla="*/ 0 h 136"/>
                <a:gd name="T56" fmla="*/ 0 w 204"/>
                <a:gd name="T57" fmla="*/ 0 h 136"/>
                <a:gd name="T58" fmla="*/ 0 w 204"/>
                <a:gd name="T59" fmla="*/ 0 h 136"/>
                <a:gd name="T60" fmla="*/ 0 w 204"/>
                <a:gd name="T61" fmla="*/ 0 h 136"/>
                <a:gd name="T62" fmla="*/ 0 w 204"/>
                <a:gd name="T63" fmla="*/ 0 h 136"/>
                <a:gd name="T64" fmla="*/ 0 w 204"/>
                <a:gd name="T65" fmla="*/ 0 h 136"/>
                <a:gd name="T66" fmla="*/ 0 w 204"/>
                <a:gd name="T67" fmla="*/ 0 h 136"/>
                <a:gd name="T68" fmla="*/ 0 w 204"/>
                <a:gd name="T69" fmla="*/ 0 h 136"/>
                <a:gd name="T70" fmla="*/ 0 w 204"/>
                <a:gd name="T71" fmla="*/ 0 h 136"/>
                <a:gd name="T72" fmla="*/ 0 w 204"/>
                <a:gd name="T73" fmla="*/ 0 h 136"/>
                <a:gd name="T74" fmla="*/ 0 w 204"/>
                <a:gd name="T75" fmla="*/ 0 h 136"/>
                <a:gd name="T76" fmla="*/ 0 w 204"/>
                <a:gd name="T77" fmla="*/ 0 h 136"/>
                <a:gd name="T78" fmla="*/ 0 w 204"/>
                <a:gd name="T79" fmla="*/ 0 h 136"/>
                <a:gd name="T80" fmla="*/ 0 w 204"/>
                <a:gd name="T81" fmla="*/ 0 h 136"/>
                <a:gd name="T82" fmla="*/ 0 w 204"/>
                <a:gd name="T83" fmla="*/ 0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4"/>
                <a:gd name="T127" fmla="*/ 0 h 136"/>
                <a:gd name="T128" fmla="*/ 204 w 204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4" h="136">
                  <a:moveTo>
                    <a:pt x="16" y="9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16" y="107"/>
                  </a:lnTo>
                  <a:lnTo>
                    <a:pt x="186" y="107"/>
                  </a:lnTo>
                  <a:lnTo>
                    <a:pt x="186" y="136"/>
                  </a:lnTo>
                  <a:lnTo>
                    <a:pt x="204" y="136"/>
                  </a:lnTo>
                  <a:lnTo>
                    <a:pt x="204" y="90"/>
                  </a:lnTo>
                  <a:lnTo>
                    <a:pt x="191" y="90"/>
                  </a:lnTo>
                  <a:lnTo>
                    <a:pt x="191" y="4"/>
                  </a:lnTo>
                  <a:lnTo>
                    <a:pt x="140" y="4"/>
                  </a:lnTo>
                  <a:lnTo>
                    <a:pt x="140" y="20"/>
                  </a:lnTo>
                  <a:lnTo>
                    <a:pt x="175" y="20"/>
                  </a:lnTo>
                  <a:lnTo>
                    <a:pt x="175" y="36"/>
                  </a:lnTo>
                  <a:lnTo>
                    <a:pt x="140" y="36"/>
                  </a:lnTo>
                  <a:lnTo>
                    <a:pt x="140" y="52"/>
                  </a:lnTo>
                  <a:lnTo>
                    <a:pt x="175" y="52"/>
                  </a:lnTo>
                  <a:lnTo>
                    <a:pt x="175" y="62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0" y="75"/>
                  </a:lnTo>
                  <a:lnTo>
                    <a:pt x="175" y="75"/>
                  </a:lnTo>
                  <a:lnTo>
                    <a:pt x="175" y="90"/>
                  </a:lnTo>
                  <a:lnTo>
                    <a:pt x="32" y="9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64"/>
                  </a:lnTo>
                  <a:lnTo>
                    <a:pt x="32" y="64"/>
                  </a:lnTo>
                  <a:lnTo>
                    <a:pt x="32" y="49"/>
                  </a:lnTo>
                  <a:lnTo>
                    <a:pt x="62" y="49"/>
                  </a:lnTo>
                  <a:lnTo>
                    <a:pt x="62" y="35"/>
                  </a:lnTo>
                  <a:lnTo>
                    <a:pt x="32" y="35"/>
                  </a:lnTo>
                  <a:lnTo>
                    <a:pt x="32" y="23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58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051" y="409"/>
              <a:ext cx="70" cy="70"/>
            </a:xfrm>
            <a:custGeom>
              <a:avLst/>
              <a:gdLst>
                <a:gd name="T0" fmla="*/ 0 w 211"/>
                <a:gd name="T1" fmla="*/ 0 h 209"/>
                <a:gd name="T2" fmla="*/ 0 w 211"/>
                <a:gd name="T3" fmla="*/ 0 h 209"/>
                <a:gd name="T4" fmla="*/ 0 w 211"/>
                <a:gd name="T5" fmla="*/ 0 h 209"/>
                <a:gd name="T6" fmla="*/ 0 w 211"/>
                <a:gd name="T7" fmla="*/ 0 h 209"/>
                <a:gd name="T8" fmla="*/ 0 w 211"/>
                <a:gd name="T9" fmla="*/ 0 h 209"/>
                <a:gd name="T10" fmla="*/ 0 w 211"/>
                <a:gd name="T11" fmla="*/ 0 h 209"/>
                <a:gd name="T12" fmla="*/ 0 w 211"/>
                <a:gd name="T13" fmla="*/ 0 h 209"/>
                <a:gd name="T14" fmla="*/ 0 w 211"/>
                <a:gd name="T15" fmla="*/ 0 h 209"/>
                <a:gd name="T16" fmla="*/ 0 w 211"/>
                <a:gd name="T17" fmla="*/ 0 h 209"/>
                <a:gd name="T18" fmla="*/ 0 w 211"/>
                <a:gd name="T19" fmla="*/ 0 h 209"/>
                <a:gd name="T20" fmla="*/ 0 w 211"/>
                <a:gd name="T21" fmla="*/ 0 h 209"/>
                <a:gd name="T22" fmla="*/ 0 w 211"/>
                <a:gd name="T23" fmla="*/ 0 h 209"/>
                <a:gd name="T24" fmla="*/ 0 w 211"/>
                <a:gd name="T25" fmla="*/ 0 h 209"/>
                <a:gd name="T26" fmla="*/ 0 w 211"/>
                <a:gd name="T27" fmla="*/ 0 h 209"/>
                <a:gd name="T28" fmla="*/ 0 w 211"/>
                <a:gd name="T29" fmla="*/ 0 h 209"/>
                <a:gd name="T30" fmla="*/ 0 w 211"/>
                <a:gd name="T31" fmla="*/ 0 h 209"/>
                <a:gd name="T32" fmla="*/ 0 w 211"/>
                <a:gd name="T33" fmla="*/ 0 h 209"/>
                <a:gd name="T34" fmla="*/ 0 w 211"/>
                <a:gd name="T35" fmla="*/ 0 h 209"/>
                <a:gd name="T36" fmla="*/ 0 w 211"/>
                <a:gd name="T37" fmla="*/ 0 h 209"/>
                <a:gd name="T38" fmla="*/ 0 w 211"/>
                <a:gd name="T39" fmla="*/ 0 h 209"/>
                <a:gd name="T40" fmla="*/ 0 w 211"/>
                <a:gd name="T41" fmla="*/ 0 h 209"/>
                <a:gd name="T42" fmla="*/ 0 w 211"/>
                <a:gd name="T43" fmla="*/ 0 h 209"/>
                <a:gd name="T44" fmla="*/ 0 w 211"/>
                <a:gd name="T45" fmla="*/ 0 h 209"/>
                <a:gd name="T46" fmla="*/ 0 w 211"/>
                <a:gd name="T47" fmla="*/ 0 h 209"/>
                <a:gd name="T48" fmla="*/ 0 w 211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09"/>
                <a:gd name="T77" fmla="*/ 211 w 211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09">
                  <a:moveTo>
                    <a:pt x="99" y="0"/>
                  </a:moveTo>
                  <a:lnTo>
                    <a:pt x="99" y="62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97" y="79"/>
                  </a:lnTo>
                  <a:lnTo>
                    <a:pt x="87" y="116"/>
                  </a:lnTo>
                  <a:lnTo>
                    <a:pt x="67" y="147"/>
                  </a:lnTo>
                  <a:lnTo>
                    <a:pt x="0" y="194"/>
                  </a:lnTo>
                  <a:lnTo>
                    <a:pt x="13" y="209"/>
                  </a:lnTo>
                  <a:lnTo>
                    <a:pt x="78" y="163"/>
                  </a:lnTo>
                  <a:lnTo>
                    <a:pt x="99" y="134"/>
                  </a:lnTo>
                  <a:lnTo>
                    <a:pt x="110" y="102"/>
                  </a:lnTo>
                  <a:lnTo>
                    <a:pt x="125" y="134"/>
                  </a:lnTo>
                  <a:lnTo>
                    <a:pt x="145" y="164"/>
                  </a:lnTo>
                  <a:lnTo>
                    <a:pt x="197" y="209"/>
                  </a:lnTo>
                  <a:lnTo>
                    <a:pt x="211" y="193"/>
                  </a:lnTo>
                  <a:lnTo>
                    <a:pt x="158" y="148"/>
                  </a:lnTo>
                  <a:lnTo>
                    <a:pt x="136" y="115"/>
                  </a:lnTo>
                  <a:lnTo>
                    <a:pt x="123" y="79"/>
                  </a:lnTo>
                  <a:lnTo>
                    <a:pt x="208" y="79"/>
                  </a:lnTo>
                  <a:lnTo>
                    <a:pt x="208" y="62"/>
                  </a:lnTo>
                  <a:lnTo>
                    <a:pt x="117" y="62"/>
                  </a:lnTo>
                  <a:lnTo>
                    <a:pt x="11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947" y="465"/>
              <a:ext cx="8" cy="14"/>
            </a:xfrm>
            <a:custGeom>
              <a:avLst/>
              <a:gdLst>
                <a:gd name="T0" fmla="*/ 0 w 24"/>
                <a:gd name="T1" fmla="*/ 0 h 43"/>
                <a:gd name="T2" fmla="*/ 0 w 24"/>
                <a:gd name="T3" fmla="*/ 0 h 43"/>
                <a:gd name="T4" fmla="*/ 0 w 24"/>
                <a:gd name="T5" fmla="*/ 0 h 43"/>
                <a:gd name="T6" fmla="*/ 0 w 24"/>
                <a:gd name="T7" fmla="*/ 0 h 43"/>
                <a:gd name="T8" fmla="*/ 0 w 24"/>
                <a:gd name="T9" fmla="*/ 0 h 43"/>
                <a:gd name="T10" fmla="*/ 0 w 24"/>
                <a:gd name="T11" fmla="*/ 0 h 43"/>
                <a:gd name="T12" fmla="*/ 0 w 24"/>
                <a:gd name="T13" fmla="*/ 0 h 43"/>
                <a:gd name="T14" fmla="*/ 0 w 24"/>
                <a:gd name="T15" fmla="*/ 0 h 43"/>
                <a:gd name="T16" fmla="*/ 0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3"/>
                <a:gd name="T29" fmla="*/ 24 w 2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3">
                  <a:moveTo>
                    <a:pt x="0" y="20"/>
                  </a:moveTo>
                  <a:lnTo>
                    <a:pt x="0" y="43"/>
                  </a:lnTo>
                  <a:lnTo>
                    <a:pt x="3" y="43"/>
                  </a:lnTo>
                  <a:lnTo>
                    <a:pt x="15" y="34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947" y="438"/>
              <a:ext cx="6" cy="1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0 w 18"/>
                <a:gd name="T5" fmla="*/ 0 h 45"/>
                <a:gd name="T6" fmla="*/ 0 w 18"/>
                <a:gd name="T7" fmla="*/ 0 h 45"/>
                <a:gd name="T8" fmla="*/ 0 w 18"/>
                <a:gd name="T9" fmla="*/ 0 h 45"/>
                <a:gd name="T10" fmla="*/ 0 w 1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5"/>
                <a:gd name="T20" fmla="*/ 18 w 1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5">
                  <a:moveTo>
                    <a:pt x="0" y="0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947" y="422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947" y="412"/>
              <a:ext cx="5" cy="7"/>
            </a:xfrm>
            <a:custGeom>
              <a:avLst/>
              <a:gdLst>
                <a:gd name="T0" fmla="*/ 0 w 15"/>
                <a:gd name="T1" fmla="*/ 0 h 21"/>
                <a:gd name="T2" fmla="*/ 0 w 15"/>
                <a:gd name="T3" fmla="*/ 0 h 21"/>
                <a:gd name="T4" fmla="*/ 0 w 15"/>
                <a:gd name="T5" fmla="*/ 0 h 21"/>
                <a:gd name="T6" fmla="*/ 0 w 15"/>
                <a:gd name="T7" fmla="*/ 0 h 21"/>
                <a:gd name="T8" fmla="*/ 0 w 15"/>
                <a:gd name="T9" fmla="*/ 0 h 21"/>
                <a:gd name="T10" fmla="*/ 0 w 15"/>
                <a:gd name="T11" fmla="*/ 0 h 21"/>
                <a:gd name="T12" fmla="*/ 0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0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15" y="13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943" y="410"/>
              <a:ext cx="4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24"/>
                  </a:moveTo>
                  <a:lnTo>
                    <a:pt x="14" y="5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901" y="409"/>
              <a:ext cx="46" cy="70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w 138"/>
                <a:gd name="T23" fmla="*/ 0 h 210"/>
                <a:gd name="T24" fmla="*/ 0 w 138"/>
                <a:gd name="T25" fmla="*/ 0 h 210"/>
                <a:gd name="T26" fmla="*/ 0 w 138"/>
                <a:gd name="T27" fmla="*/ 0 h 210"/>
                <a:gd name="T28" fmla="*/ 0 w 138"/>
                <a:gd name="T29" fmla="*/ 0 h 210"/>
                <a:gd name="T30" fmla="*/ 0 w 138"/>
                <a:gd name="T31" fmla="*/ 0 h 210"/>
                <a:gd name="T32" fmla="*/ 0 w 138"/>
                <a:gd name="T33" fmla="*/ 0 h 210"/>
                <a:gd name="T34" fmla="*/ 0 w 138"/>
                <a:gd name="T35" fmla="*/ 0 h 210"/>
                <a:gd name="T36" fmla="*/ 0 w 138"/>
                <a:gd name="T37" fmla="*/ 0 h 210"/>
                <a:gd name="T38" fmla="*/ 0 w 138"/>
                <a:gd name="T39" fmla="*/ 0 h 210"/>
                <a:gd name="T40" fmla="*/ 0 w 138"/>
                <a:gd name="T41" fmla="*/ 0 h 210"/>
                <a:gd name="T42" fmla="*/ 0 w 138"/>
                <a:gd name="T43" fmla="*/ 0 h 210"/>
                <a:gd name="T44" fmla="*/ 0 w 138"/>
                <a:gd name="T45" fmla="*/ 0 h 210"/>
                <a:gd name="T46" fmla="*/ 0 w 138"/>
                <a:gd name="T47" fmla="*/ 0 h 210"/>
                <a:gd name="T48" fmla="*/ 0 w 138"/>
                <a:gd name="T49" fmla="*/ 0 h 210"/>
                <a:gd name="T50" fmla="*/ 0 w 138"/>
                <a:gd name="T51" fmla="*/ 0 h 210"/>
                <a:gd name="T52" fmla="*/ 0 w 138"/>
                <a:gd name="T53" fmla="*/ 0 h 210"/>
                <a:gd name="T54" fmla="*/ 0 w 138"/>
                <a:gd name="T55" fmla="*/ 0 h 210"/>
                <a:gd name="T56" fmla="*/ 0 w 138"/>
                <a:gd name="T57" fmla="*/ 0 h 210"/>
                <a:gd name="T58" fmla="*/ 0 w 138"/>
                <a:gd name="T59" fmla="*/ 0 h 210"/>
                <a:gd name="T60" fmla="*/ 0 w 138"/>
                <a:gd name="T61" fmla="*/ 0 h 210"/>
                <a:gd name="T62" fmla="*/ 0 w 138"/>
                <a:gd name="T63" fmla="*/ 0 h 210"/>
                <a:gd name="T64" fmla="*/ 0 w 138"/>
                <a:gd name="T65" fmla="*/ 0 h 210"/>
                <a:gd name="T66" fmla="*/ 0 w 138"/>
                <a:gd name="T67" fmla="*/ 0 h 210"/>
                <a:gd name="T68" fmla="*/ 0 w 138"/>
                <a:gd name="T69" fmla="*/ 0 h 210"/>
                <a:gd name="T70" fmla="*/ 0 w 138"/>
                <a:gd name="T71" fmla="*/ 0 h 210"/>
                <a:gd name="T72" fmla="*/ 0 w 138"/>
                <a:gd name="T73" fmla="*/ 0 h 210"/>
                <a:gd name="T74" fmla="*/ 0 w 138"/>
                <a:gd name="T75" fmla="*/ 0 h 210"/>
                <a:gd name="T76" fmla="*/ 0 w 138"/>
                <a:gd name="T77" fmla="*/ 0 h 210"/>
                <a:gd name="T78" fmla="*/ 0 w 138"/>
                <a:gd name="T79" fmla="*/ 0 h 210"/>
                <a:gd name="T80" fmla="*/ 0 w 138"/>
                <a:gd name="T81" fmla="*/ 0 h 210"/>
                <a:gd name="T82" fmla="*/ 0 w 138"/>
                <a:gd name="T83" fmla="*/ 0 h 210"/>
                <a:gd name="T84" fmla="*/ 0 w 138"/>
                <a:gd name="T85" fmla="*/ 0 h 210"/>
                <a:gd name="T86" fmla="*/ 0 w 138"/>
                <a:gd name="T87" fmla="*/ 0 h 210"/>
                <a:gd name="T88" fmla="*/ 0 w 138"/>
                <a:gd name="T89" fmla="*/ 0 h 210"/>
                <a:gd name="T90" fmla="*/ 0 w 138"/>
                <a:gd name="T91" fmla="*/ 0 h 210"/>
                <a:gd name="T92" fmla="*/ 0 w 138"/>
                <a:gd name="T93" fmla="*/ 0 h 210"/>
                <a:gd name="T94" fmla="*/ 0 w 138"/>
                <a:gd name="T95" fmla="*/ 0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210"/>
                <a:gd name="T146" fmla="*/ 138 w 138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210">
                  <a:moveTo>
                    <a:pt x="138" y="54"/>
                  </a:moveTo>
                  <a:lnTo>
                    <a:pt x="138" y="37"/>
                  </a:lnTo>
                  <a:lnTo>
                    <a:pt x="112" y="37"/>
                  </a:lnTo>
                  <a:lnTo>
                    <a:pt x="114" y="1"/>
                  </a:lnTo>
                  <a:lnTo>
                    <a:pt x="97" y="0"/>
                  </a:lnTo>
                  <a:lnTo>
                    <a:pt x="97" y="37"/>
                  </a:lnTo>
                  <a:lnTo>
                    <a:pt x="20" y="37"/>
                  </a:lnTo>
                  <a:lnTo>
                    <a:pt x="20" y="114"/>
                  </a:lnTo>
                  <a:lnTo>
                    <a:pt x="14" y="164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7" y="210"/>
                  </a:lnTo>
                  <a:lnTo>
                    <a:pt x="27" y="176"/>
                  </a:lnTo>
                  <a:lnTo>
                    <a:pt x="37" y="137"/>
                  </a:lnTo>
                  <a:lnTo>
                    <a:pt x="37" y="99"/>
                  </a:lnTo>
                  <a:lnTo>
                    <a:pt x="68" y="99"/>
                  </a:lnTo>
                  <a:lnTo>
                    <a:pt x="68" y="131"/>
                  </a:lnTo>
                  <a:lnTo>
                    <a:pt x="63" y="147"/>
                  </a:lnTo>
                  <a:lnTo>
                    <a:pt x="53" y="151"/>
                  </a:lnTo>
                  <a:lnTo>
                    <a:pt x="45" y="151"/>
                  </a:lnTo>
                  <a:lnTo>
                    <a:pt x="53" y="167"/>
                  </a:lnTo>
                  <a:lnTo>
                    <a:pt x="75" y="163"/>
                  </a:lnTo>
                  <a:lnTo>
                    <a:pt x="85" y="142"/>
                  </a:lnTo>
                  <a:lnTo>
                    <a:pt x="85" y="82"/>
                  </a:lnTo>
                  <a:lnTo>
                    <a:pt x="37" y="82"/>
                  </a:lnTo>
                  <a:lnTo>
                    <a:pt x="37" y="54"/>
                  </a:lnTo>
                  <a:lnTo>
                    <a:pt x="97" y="54"/>
                  </a:lnTo>
                  <a:lnTo>
                    <a:pt x="101" y="99"/>
                  </a:lnTo>
                  <a:lnTo>
                    <a:pt x="110" y="148"/>
                  </a:lnTo>
                  <a:lnTo>
                    <a:pt x="85" y="174"/>
                  </a:lnTo>
                  <a:lnTo>
                    <a:pt x="58" y="193"/>
                  </a:lnTo>
                  <a:lnTo>
                    <a:pt x="71" y="206"/>
                  </a:lnTo>
                  <a:lnTo>
                    <a:pt x="94" y="189"/>
                  </a:lnTo>
                  <a:lnTo>
                    <a:pt x="114" y="167"/>
                  </a:lnTo>
                  <a:lnTo>
                    <a:pt x="123" y="186"/>
                  </a:lnTo>
                  <a:lnTo>
                    <a:pt x="130" y="199"/>
                  </a:lnTo>
                  <a:lnTo>
                    <a:pt x="138" y="209"/>
                  </a:lnTo>
                  <a:lnTo>
                    <a:pt x="138" y="186"/>
                  </a:lnTo>
                  <a:lnTo>
                    <a:pt x="131" y="171"/>
                  </a:lnTo>
                  <a:lnTo>
                    <a:pt x="124" y="155"/>
                  </a:lnTo>
                  <a:lnTo>
                    <a:pt x="138" y="131"/>
                  </a:lnTo>
                  <a:lnTo>
                    <a:pt x="138" y="86"/>
                  </a:lnTo>
                  <a:lnTo>
                    <a:pt x="131" y="108"/>
                  </a:lnTo>
                  <a:lnTo>
                    <a:pt x="120" y="131"/>
                  </a:lnTo>
                  <a:lnTo>
                    <a:pt x="114" y="91"/>
                  </a:lnTo>
                  <a:lnTo>
                    <a:pt x="112" y="54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01" y="452"/>
              <a:ext cx="4" cy="6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0 h 16"/>
                <a:gd name="T6" fmla="*/ 0 w 10"/>
                <a:gd name="T7" fmla="*/ 0 h 16"/>
                <a:gd name="T8" fmla="*/ 0 w 10"/>
                <a:gd name="T9" fmla="*/ 0 h 16"/>
                <a:gd name="T10" fmla="*/ 0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0" y="2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901" y="429"/>
              <a:ext cx="4" cy="6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0 w 10"/>
                <a:gd name="T7" fmla="*/ 0 h 17"/>
                <a:gd name="T8" fmla="*/ 0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0" y="0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83" y="410"/>
              <a:ext cx="18" cy="53"/>
            </a:xfrm>
            <a:custGeom>
              <a:avLst/>
              <a:gdLst>
                <a:gd name="T0" fmla="*/ 0 w 54"/>
                <a:gd name="T1" fmla="*/ 0 h 158"/>
                <a:gd name="T2" fmla="*/ 0 w 54"/>
                <a:gd name="T3" fmla="*/ 0 h 158"/>
                <a:gd name="T4" fmla="*/ 0 w 54"/>
                <a:gd name="T5" fmla="*/ 0 h 158"/>
                <a:gd name="T6" fmla="*/ 0 w 54"/>
                <a:gd name="T7" fmla="*/ 0 h 158"/>
                <a:gd name="T8" fmla="*/ 0 w 54"/>
                <a:gd name="T9" fmla="*/ 0 h 158"/>
                <a:gd name="T10" fmla="*/ 0 w 54"/>
                <a:gd name="T11" fmla="*/ 0 h 158"/>
                <a:gd name="T12" fmla="*/ 0 w 54"/>
                <a:gd name="T13" fmla="*/ 0 h 158"/>
                <a:gd name="T14" fmla="*/ 0 w 54"/>
                <a:gd name="T15" fmla="*/ 0 h 158"/>
                <a:gd name="T16" fmla="*/ 0 w 54"/>
                <a:gd name="T17" fmla="*/ 0 h 158"/>
                <a:gd name="T18" fmla="*/ 0 w 54"/>
                <a:gd name="T19" fmla="*/ 0 h 158"/>
                <a:gd name="T20" fmla="*/ 0 w 54"/>
                <a:gd name="T21" fmla="*/ 0 h 158"/>
                <a:gd name="T22" fmla="*/ 0 w 54"/>
                <a:gd name="T23" fmla="*/ 0 h 158"/>
                <a:gd name="T24" fmla="*/ 0 w 54"/>
                <a:gd name="T25" fmla="*/ 0 h 158"/>
                <a:gd name="T26" fmla="*/ 0 w 54"/>
                <a:gd name="T27" fmla="*/ 0 h 158"/>
                <a:gd name="T28" fmla="*/ 0 w 54"/>
                <a:gd name="T29" fmla="*/ 0 h 158"/>
                <a:gd name="T30" fmla="*/ 0 w 54"/>
                <a:gd name="T31" fmla="*/ 0 h 158"/>
                <a:gd name="T32" fmla="*/ 0 w 54"/>
                <a:gd name="T33" fmla="*/ 0 h 158"/>
                <a:gd name="T34" fmla="*/ 0 w 54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58"/>
                <a:gd name="T56" fmla="*/ 54 w 54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58">
                  <a:moveTo>
                    <a:pt x="54" y="74"/>
                  </a:moveTo>
                  <a:lnTo>
                    <a:pt x="54" y="57"/>
                  </a:lnTo>
                  <a:lnTo>
                    <a:pt x="42" y="57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25" y="74"/>
                  </a:lnTo>
                  <a:lnTo>
                    <a:pt x="25" y="136"/>
                  </a:lnTo>
                  <a:lnTo>
                    <a:pt x="0" y="140"/>
                  </a:lnTo>
                  <a:lnTo>
                    <a:pt x="9" y="158"/>
                  </a:lnTo>
                  <a:lnTo>
                    <a:pt x="54" y="143"/>
                  </a:lnTo>
                  <a:lnTo>
                    <a:pt x="54" y="129"/>
                  </a:lnTo>
                  <a:lnTo>
                    <a:pt x="42" y="132"/>
                  </a:lnTo>
                  <a:lnTo>
                    <a:pt x="42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899" y="472"/>
              <a:ext cx="2" cy="6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0 h 18"/>
                <a:gd name="T6" fmla="*/ 0 w 9"/>
                <a:gd name="T7" fmla="*/ 0 h 18"/>
                <a:gd name="T8" fmla="*/ 0 w 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8"/>
                <a:gd name="T17" fmla="*/ 9 w 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8">
                  <a:moveTo>
                    <a:pt x="9" y="18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973" y="429"/>
              <a:ext cx="58" cy="50"/>
            </a:xfrm>
            <a:custGeom>
              <a:avLst/>
              <a:gdLst>
                <a:gd name="T0" fmla="*/ 0 w 171"/>
                <a:gd name="T1" fmla="*/ 0 h 151"/>
                <a:gd name="T2" fmla="*/ 0 w 171"/>
                <a:gd name="T3" fmla="*/ 0 h 151"/>
                <a:gd name="T4" fmla="*/ 0 w 171"/>
                <a:gd name="T5" fmla="*/ 0 h 151"/>
                <a:gd name="T6" fmla="*/ 0 w 171"/>
                <a:gd name="T7" fmla="*/ 0 h 151"/>
                <a:gd name="T8" fmla="*/ 0 w 171"/>
                <a:gd name="T9" fmla="*/ 0 h 151"/>
                <a:gd name="T10" fmla="*/ 0 w 171"/>
                <a:gd name="T11" fmla="*/ 0 h 151"/>
                <a:gd name="T12" fmla="*/ 0 w 171"/>
                <a:gd name="T13" fmla="*/ 0 h 151"/>
                <a:gd name="T14" fmla="*/ 0 w 171"/>
                <a:gd name="T15" fmla="*/ 0 h 151"/>
                <a:gd name="T16" fmla="*/ 0 w 171"/>
                <a:gd name="T17" fmla="*/ 0 h 151"/>
                <a:gd name="T18" fmla="*/ 0 w 171"/>
                <a:gd name="T19" fmla="*/ 0 h 151"/>
                <a:gd name="T20" fmla="*/ 0 w 171"/>
                <a:gd name="T21" fmla="*/ 0 h 151"/>
                <a:gd name="T22" fmla="*/ 0 w 171"/>
                <a:gd name="T23" fmla="*/ 0 h 151"/>
                <a:gd name="T24" fmla="*/ 0 w 171"/>
                <a:gd name="T25" fmla="*/ 0 h 151"/>
                <a:gd name="T26" fmla="*/ 0 w 171"/>
                <a:gd name="T27" fmla="*/ 0 h 151"/>
                <a:gd name="T28" fmla="*/ 0 w 171"/>
                <a:gd name="T29" fmla="*/ 0 h 151"/>
                <a:gd name="T30" fmla="*/ 0 w 171"/>
                <a:gd name="T31" fmla="*/ 0 h 151"/>
                <a:gd name="T32" fmla="*/ 0 w 171"/>
                <a:gd name="T33" fmla="*/ 0 h 151"/>
                <a:gd name="T34" fmla="*/ 0 w 171"/>
                <a:gd name="T35" fmla="*/ 0 h 151"/>
                <a:gd name="T36" fmla="*/ 0 w 171"/>
                <a:gd name="T37" fmla="*/ 0 h 151"/>
                <a:gd name="T38" fmla="*/ 0 w 171"/>
                <a:gd name="T39" fmla="*/ 0 h 151"/>
                <a:gd name="T40" fmla="*/ 0 w 171"/>
                <a:gd name="T41" fmla="*/ 0 h 151"/>
                <a:gd name="T42" fmla="*/ 0 w 171"/>
                <a:gd name="T43" fmla="*/ 0 h 151"/>
                <a:gd name="T44" fmla="*/ 0 w 171"/>
                <a:gd name="T45" fmla="*/ 0 h 151"/>
                <a:gd name="T46" fmla="*/ 0 w 171"/>
                <a:gd name="T47" fmla="*/ 0 h 1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"/>
                <a:gd name="T73" fmla="*/ 0 h 151"/>
                <a:gd name="T74" fmla="*/ 171 w 171"/>
                <a:gd name="T75" fmla="*/ 151 h 1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" h="151">
                  <a:moveTo>
                    <a:pt x="77" y="0"/>
                  </a:moveTo>
                  <a:lnTo>
                    <a:pt x="77" y="23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40"/>
                  </a:lnTo>
                  <a:lnTo>
                    <a:pt x="77" y="40"/>
                  </a:lnTo>
                  <a:lnTo>
                    <a:pt x="77" y="151"/>
                  </a:lnTo>
                  <a:lnTo>
                    <a:pt x="93" y="151"/>
                  </a:lnTo>
                  <a:lnTo>
                    <a:pt x="93" y="40"/>
                  </a:lnTo>
                  <a:lnTo>
                    <a:pt x="153" y="40"/>
                  </a:lnTo>
                  <a:lnTo>
                    <a:pt x="153" y="96"/>
                  </a:lnTo>
                  <a:lnTo>
                    <a:pt x="151" y="109"/>
                  </a:lnTo>
                  <a:lnTo>
                    <a:pt x="133" y="115"/>
                  </a:lnTo>
                  <a:lnTo>
                    <a:pt x="116" y="115"/>
                  </a:lnTo>
                  <a:lnTo>
                    <a:pt x="123" y="134"/>
                  </a:lnTo>
                  <a:lnTo>
                    <a:pt x="136" y="134"/>
                  </a:lnTo>
                  <a:lnTo>
                    <a:pt x="162" y="127"/>
                  </a:lnTo>
                  <a:lnTo>
                    <a:pt x="171" y="104"/>
                  </a:lnTo>
                  <a:lnTo>
                    <a:pt x="171" y="23"/>
                  </a:lnTo>
                  <a:lnTo>
                    <a:pt x="93" y="23"/>
                  </a:lnTo>
                  <a:lnTo>
                    <a:pt x="9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967" y="421"/>
              <a:ext cx="70" cy="6"/>
            </a:xfrm>
            <a:custGeom>
              <a:avLst/>
              <a:gdLst>
                <a:gd name="T0" fmla="*/ 0 w 209"/>
                <a:gd name="T1" fmla="*/ 0 h 18"/>
                <a:gd name="T2" fmla="*/ 0 w 209"/>
                <a:gd name="T3" fmla="*/ 0 h 18"/>
                <a:gd name="T4" fmla="*/ 0 w 209"/>
                <a:gd name="T5" fmla="*/ 0 h 18"/>
                <a:gd name="T6" fmla="*/ 0 w 209"/>
                <a:gd name="T7" fmla="*/ 0 h 18"/>
                <a:gd name="T8" fmla="*/ 0 w 209"/>
                <a:gd name="T9" fmla="*/ 0 h 18"/>
                <a:gd name="T10" fmla="*/ 0 w 209"/>
                <a:gd name="T11" fmla="*/ 0 h 18"/>
                <a:gd name="T12" fmla="*/ 0 w 209"/>
                <a:gd name="T13" fmla="*/ 0 h 18"/>
                <a:gd name="T14" fmla="*/ 0 w 209"/>
                <a:gd name="T15" fmla="*/ 0 h 18"/>
                <a:gd name="T16" fmla="*/ 0 w 20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18"/>
                <a:gd name="T29" fmla="*/ 209 w 20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18">
                  <a:moveTo>
                    <a:pt x="112" y="18"/>
                  </a:moveTo>
                  <a:lnTo>
                    <a:pt x="209" y="18"/>
                  </a:lnTo>
                  <a:lnTo>
                    <a:pt x="209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995" y="409"/>
              <a:ext cx="10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32" y="24"/>
                  </a:moveTo>
                  <a:lnTo>
                    <a:pt x="18" y="0"/>
                  </a:lnTo>
                  <a:lnTo>
                    <a:pt x="0" y="4"/>
                  </a:lnTo>
                  <a:lnTo>
                    <a:pt x="15" y="3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843" y="465"/>
              <a:ext cx="25" cy="14"/>
            </a:xfrm>
            <a:custGeom>
              <a:avLst/>
              <a:gdLst>
                <a:gd name="T0" fmla="*/ 0 w 73"/>
                <a:gd name="T1" fmla="*/ 0 h 42"/>
                <a:gd name="T2" fmla="*/ 0 w 73"/>
                <a:gd name="T3" fmla="*/ 0 h 42"/>
                <a:gd name="T4" fmla="*/ 0 w 73"/>
                <a:gd name="T5" fmla="*/ 0 h 42"/>
                <a:gd name="T6" fmla="*/ 0 w 73"/>
                <a:gd name="T7" fmla="*/ 0 h 42"/>
                <a:gd name="T8" fmla="*/ 0 w 73"/>
                <a:gd name="T9" fmla="*/ 0 h 42"/>
                <a:gd name="T10" fmla="*/ 0 w 73"/>
                <a:gd name="T11" fmla="*/ 0 h 42"/>
                <a:gd name="T12" fmla="*/ 0 w 73"/>
                <a:gd name="T13" fmla="*/ 0 h 42"/>
                <a:gd name="T14" fmla="*/ 0 w 73"/>
                <a:gd name="T15" fmla="*/ 0 h 42"/>
                <a:gd name="T16" fmla="*/ 0 w 73"/>
                <a:gd name="T17" fmla="*/ 0 h 42"/>
                <a:gd name="T18" fmla="*/ 0 w 73"/>
                <a:gd name="T19" fmla="*/ 0 h 42"/>
                <a:gd name="T20" fmla="*/ 0 w 73"/>
                <a:gd name="T21" fmla="*/ 0 h 42"/>
                <a:gd name="T22" fmla="*/ 0 w 73"/>
                <a:gd name="T23" fmla="*/ 0 h 42"/>
                <a:gd name="T24" fmla="*/ 0 w 7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42"/>
                <a:gd name="T41" fmla="*/ 73 w 7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42">
                  <a:moveTo>
                    <a:pt x="0" y="26"/>
                  </a:moveTo>
                  <a:lnTo>
                    <a:pt x="0" y="42"/>
                  </a:lnTo>
                  <a:lnTo>
                    <a:pt x="45" y="42"/>
                  </a:lnTo>
                  <a:lnTo>
                    <a:pt x="61" y="35"/>
                  </a:lnTo>
                  <a:lnTo>
                    <a:pt x="68" y="26"/>
                  </a:lnTo>
                  <a:lnTo>
                    <a:pt x="71" y="16"/>
                  </a:lnTo>
                  <a:lnTo>
                    <a:pt x="73" y="6"/>
                  </a:lnTo>
                  <a:lnTo>
                    <a:pt x="55" y="0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38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843" y="409"/>
              <a:ext cx="28" cy="56"/>
            </a:xfrm>
            <a:custGeom>
              <a:avLst/>
              <a:gdLst>
                <a:gd name="T0" fmla="*/ 0 w 84"/>
                <a:gd name="T1" fmla="*/ 0 h 168"/>
                <a:gd name="T2" fmla="*/ 0 w 84"/>
                <a:gd name="T3" fmla="*/ 0 h 168"/>
                <a:gd name="T4" fmla="*/ 0 w 84"/>
                <a:gd name="T5" fmla="*/ 0 h 168"/>
                <a:gd name="T6" fmla="*/ 0 w 84"/>
                <a:gd name="T7" fmla="*/ 0 h 168"/>
                <a:gd name="T8" fmla="*/ 0 w 84"/>
                <a:gd name="T9" fmla="*/ 0 h 168"/>
                <a:gd name="T10" fmla="*/ 0 w 84"/>
                <a:gd name="T11" fmla="*/ 0 h 168"/>
                <a:gd name="T12" fmla="*/ 0 w 84"/>
                <a:gd name="T13" fmla="*/ 0 h 168"/>
                <a:gd name="T14" fmla="*/ 0 w 84"/>
                <a:gd name="T15" fmla="*/ 0 h 168"/>
                <a:gd name="T16" fmla="*/ 0 w 84"/>
                <a:gd name="T17" fmla="*/ 0 h 168"/>
                <a:gd name="T18" fmla="*/ 0 w 84"/>
                <a:gd name="T19" fmla="*/ 0 h 168"/>
                <a:gd name="T20" fmla="*/ 0 w 84"/>
                <a:gd name="T21" fmla="*/ 0 h 168"/>
                <a:gd name="T22" fmla="*/ 0 w 84"/>
                <a:gd name="T23" fmla="*/ 0 h 168"/>
                <a:gd name="T24" fmla="*/ 0 w 84"/>
                <a:gd name="T25" fmla="*/ 0 h 168"/>
                <a:gd name="T26" fmla="*/ 0 w 84"/>
                <a:gd name="T27" fmla="*/ 0 h 168"/>
                <a:gd name="T28" fmla="*/ 0 w 84"/>
                <a:gd name="T29" fmla="*/ 0 h 168"/>
                <a:gd name="T30" fmla="*/ 0 w 84"/>
                <a:gd name="T31" fmla="*/ 0 h 168"/>
                <a:gd name="T32" fmla="*/ 0 w 84"/>
                <a:gd name="T33" fmla="*/ 0 h 168"/>
                <a:gd name="T34" fmla="*/ 0 w 84"/>
                <a:gd name="T35" fmla="*/ 0 h 168"/>
                <a:gd name="T36" fmla="*/ 0 w 84"/>
                <a:gd name="T37" fmla="*/ 0 h 168"/>
                <a:gd name="T38" fmla="*/ 0 w 84"/>
                <a:gd name="T39" fmla="*/ 0 h 168"/>
                <a:gd name="T40" fmla="*/ 0 w 84"/>
                <a:gd name="T41" fmla="*/ 0 h 168"/>
                <a:gd name="T42" fmla="*/ 0 w 84"/>
                <a:gd name="T43" fmla="*/ 0 h 168"/>
                <a:gd name="T44" fmla="*/ 0 w 84"/>
                <a:gd name="T45" fmla="*/ 0 h 168"/>
                <a:gd name="T46" fmla="*/ 0 w 84"/>
                <a:gd name="T47" fmla="*/ 0 h 168"/>
                <a:gd name="T48" fmla="*/ 0 w 84"/>
                <a:gd name="T49" fmla="*/ 0 h 168"/>
                <a:gd name="T50" fmla="*/ 0 w 84"/>
                <a:gd name="T51" fmla="*/ 0 h 168"/>
                <a:gd name="T52" fmla="*/ 0 w 84"/>
                <a:gd name="T53" fmla="*/ 0 h 168"/>
                <a:gd name="T54" fmla="*/ 0 w 84"/>
                <a:gd name="T55" fmla="*/ 0 h 168"/>
                <a:gd name="T56" fmla="*/ 0 w 84"/>
                <a:gd name="T57" fmla="*/ 0 h 168"/>
                <a:gd name="T58" fmla="*/ 0 w 84"/>
                <a:gd name="T59" fmla="*/ 0 h 168"/>
                <a:gd name="T60" fmla="*/ 0 w 84"/>
                <a:gd name="T61" fmla="*/ 0 h 168"/>
                <a:gd name="T62" fmla="*/ 0 w 84"/>
                <a:gd name="T63" fmla="*/ 0 h 168"/>
                <a:gd name="T64" fmla="*/ 0 w 84"/>
                <a:gd name="T65" fmla="*/ 0 h 168"/>
                <a:gd name="T66" fmla="*/ 0 w 84"/>
                <a:gd name="T67" fmla="*/ 0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68"/>
                <a:gd name="T104" fmla="*/ 84 w 84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68">
                  <a:moveTo>
                    <a:pt x="0" y="150"/>
                  </a:moveTo>
                  <a:lnTo>
                    <a:pt x="0" y="168"/>
                  </a:lnTo>
                  <a:lnTo>
                    <a:pt x="42" y="168"/>
                  </a:lnTo>
                  <a:lnTo>
                    <a:pt x="42" y="116"/>
                  </a:lnTo>
                  <a:lnTo>
                    <a:pt x="58" y="127"/>
                  </a:lnTo>
                  <a:lnTo>
                    <a:pt x="70" y="134"/>
                  </a:lnTo>
                  <a:lnTo>
                    <a:pt x="84" y="117"/>
                  </a:lnTo>
                  <a:lnTo>
                    <a:pt x="63" y="107"/>
                  </a:lnTo>
                  <a:lnTo>
                    <a:pt x="42" y="88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35" y="71"/>
                  </a:lnTo>
                  <a:lnTo>
                    <a:pt x="35" y="46"/>
                  </a:lnTo>
                  <a:lnTo>
                    <a:pt x="73" y="46"/>
                  </a:lnTo>
                  <a:lnTo>
                    <a:pt x="73" y="29"/>
                  </a:lnTo>
                  <a:lnTo>
                    <a:pt x="35" y="29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1" y="88"/>
                  </a:lnTo>
                  <a:lnTo>
                    <a:pt x="29" y="98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26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817" y="409"/>
              <a:ext cx="26" cy="70"/>
            </a:xfrm>
            <a:custGeom>
              <a:avLst/>
              <a:gdLst>
                <a:gd name="T0" fmla="*/ 0 w 78"/>
                <a:gd name="T1" fmla="*/ 0 h 209"/>
                <a:gd name="T2" fmla="*/ 0 w 78"/>
                <a:gd name="T3" fmla="*/ 0 h 209"/>
                <a:gd name="T4" fmla="*/ 0 w 78"/>
                <a:gd name="T5" fmla="*/ 0 h 209"/>
                <a:gd name="T6" fmla="*/ 0 w 78"/>
                <a:gd name="T7" fmla="*/ 0 h 209"/>
                <a:gd name="T8" fmla="*/ 0 w 78"/>
                <a:gd name="T9" fmla="*/ 0 h 209"/>
                <a:gd name="T10" fmla="*/ 0 w 78"/>
                <a:gd name="T11" fmla="*/ 0 h 209"/>
                <a:gd name="T12" fmla="*/ 0 w 78"/>
                <a:gd name="T13" fmla="*/ 0 h 209"/>
                <a:gd name="T14" fmla="*/ 0 w 78"/>
                <a:gd name="T15" fmla="*/ 0 h 209"/>
                <a:gd name="T16" fmla="*/ 0 w 78"/>
                <a:gd name="T17" fmla="*/ 0 h 209"/>
                <a:gd name="T18" fmla="*/ 0 w 78"/>
                <a:gd name="T19" fmla="*/ 0 h 209"/>
                <a:gd name="T20" fmla="*/ 0 w 78"/>
                <a:gd name="T21" fmla="*/ 0 h 209"/>
                <a:gd name="T22" fmla="*/ 0 w 78"/>
                <a:gd name="T23" fmla="*/ 0 h 209"/>
                <a:gd name="T24" fmla="*/ 0 w 78"/>
                <a:gd name="T25" fmla="*/ 0 h 209"/>
                <a:gd name="T26" fmla="*/ 0 w 78"/>
                <a:gd name="T27" fmla="*/ 0 h 209"/>
                <a:gd name="T28" fmla="*/ 0 w 78"/>
                <a:gd name="T29" fmla="*/ 0 h 209"/>
                <a:gd name="T30" fmla="*/ 0 w 78"/>
                <a:gd name="T31" fmla="*/ 0 h 209"/>
                <a:gd name="T32" fmla="*/ 0 w 78"/>
                <a:gd name="T33" fmla="*/ 0 h 209"/>
                <a:gd name="T34" fmla="*/ 0 w 78"/>
                <a:gd name="T35" fmla="*/ 0 h 209"/>
                <a:gd name="T36" fmla="*/ 0 w 78"/>
                <a:gd name="T37" fmla="*/ 0 h 209"/>
                <a:gd name="T38" fmla="*/ 0 w 78"/>
                <a:gd name="T39" fmla="*/ 0 h 209"/>
                <a:gd name="T40" fmla="*/ 0 w 78"/>
                <a:gd name="T41" fmla="*/ 0 h 209"/>
                <a:gd name="T42" fmla="*/ 0 w 78"/>
                <a:gd name="T43" fmla="*/ 0 h 209"/>
                <a:gd name="T44" fmla="*/ 0 w 78"/>
                <a:gd name="T45" fmla="*/ 0 h 209"/>
                <a:gd name="T46" fmla="*/ 0 w 78"/>
                <a:gd name="T47" fmla="*/ 0 h 209"/>
                <a:gd name="T48" fmla="*/ 0 w 78"/>
                <a:gd name="T49" fmla="*/ 0 h 209"/>
                <a:gd name="T50" fmla="*/ 0 w 78"/>
                <a:gd name="T51" fmla="*/ 0 h 209"/>
                <a:gd name="T52" fmla="*/ 0 w 78"/>
                <a:gd name="T53" fmla="*/ 0 h 209"/>
                <a:gd name="T54" fmla="*/ 0 w 78"/>
                <a:gd name="T55" fmla="*/ 0 h 209"/>
                <a:gd name="T56" fmla="*/ 0 w 78"/>
                <a:gd name="T57" fmla="*/ 0 h 209"/>
                <a:gd name="T58" fmla="*/ 0 w 78"/>
                <a:gd name="T59" fmla="*/ 0 h 209"/>
                <a:gd name="T60" fmla="*/ 0 w 78"/>
                <a:gd name="T61" fmla="*/ 0 h 209"/>
                <a:gd name="T62" fmla="*/ 0 w 78"/>
                <a:gd name="T63" fmla="*/ 0 h 209"/>
                <a:gd name="T64" fmla="*/ 0 w 78"/>
                <a:gd name="T65" fmla="*/ 0 h 209"/>
                <a:gd name="T66" fmla="*/ 0 w 78"/>
                <a:gd name="T67" fmla="*/ 0 h 209"/>
                <a:gd name="T68" fmla="*/ 0 w 78"/>
                <a:gd name="T69" fmla="*/ 0 h 209"/>
                <a:gd name="T70" fmla="*/ 0 w 78"/>
                <a:gd name="T71" fmla="*/ 0 h 209"/>
                <a:gd name="T72" fmla="*/ 0 w 78"/>
                <a:gd name="T73" fmla="*/ 0 h 209"/>
                <a:gd name="T74" fmla="*/ 0 w 78"/>
                <a:gd name="T75" fmla="*/ 0 h 209"/>
                <a:gd name="T76" fmla="*/ 0 w 78"/>
                <a:gd name="T77" fmla="*/ 0 h 209"/>
                <a:gd name="T78" fmla="*/ 0 w 78"/>
                <a:gd name="T79" fmla="*/ 0 h 209"/>
                <a:gd name="T80" fmla="*/ 0 w 78"/>
                <a:gd name="T81" fmla="*/ 0 h 209"/>
                <a:gd name="T82" fmla="*/ 0 w 78"/>
                <a:gd name="T83" fmla="*/ 0 h 209"/>
                <a:gd name="T84" fmla="*/ 0 w 7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209"/>
                <a:gd name="T131" fmla="*/ 78 w 78"/>
                <a:gd name="T132" fmla="*/ 209 h 2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209">
                  <a:moveTo>
                    <a:pt x="78" y="44"/>
                  </a:moveTo>
                  <a:lnTo>
                    <a:pt x="78" y="27"/>
                  </a:lnTo>
                  <a:lnTo>
                    <a:pt x="63" y="27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11" y="27"/>
                  </a:lnTo>
                  <a:lnTo>
                    <a:pt x="11" y="44"/>
                  </a:lnTo>
                  <a:lnTo>
                    <a:pt x="45" y="44"/>
                  </a:lnTo>
                  <a:lnTo>
                    <a:pt x="45" y="69"/>
                  </a:lnTo>
                  <a:lnTo>
                    <a:pt x="9" y="69"/>
                  </a:lnTo>
                  <a:lnTo>
                    <a:pt x="9" y="86"/>
                  </a:lnTo>
                  <a:lnTo>
                    <a:pt x="42" y="86"/>
                  </a:lnTo>
                  <a:lnTo>
                    <a:pt x="21" y="10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2" y="132"/>
                  </a:lnTo>
                  <a:lnTo>
                    <a:pt x="24" y="125"/>
                  </a:lnTo>
                  <a:lnTo>
                    <a:pt x="35" y="116"/>
                  </a:lnTo>
                  <a:lnTo>
                    <a:pt x="35" y="190"/>
                  </a:lnTo>
                  <a:lnTo>
                    <a:pt x="41" y="202"/>
                  </a:lnTo>
                  <a:lnTo>
                    <a:pt x="54" y="209"/>
                  </a:lnTo>
                  <a:lnTo>
                    <a:pt x="78" y="209"/>
                  </a:lnTo>
                  <a:lnTo>
                    <a:pt x="78" y="193"/>
                  </a:lnTo>
                  <a:lnTo>
                    <a:pt x="63" y="193"/>
                  </a:lnTo>
                  <a:lnTo>
                    <a:pt x="55" y="189"/>
                  </a:lnTo>
                  <a:lnTo>
                    <a:pt x="51" y="177"/>
                  </a:lnTo>
                  <a:lnTo>
                    <a:pt x="51" y="166"/>
                  </a:lnTo>
                  <a:lnTo>
                    <a:pt x="78" y="166"/>
                  </a:lnTo>
                  <a:lnTo>
                    <a:pt x="78" y="148"/>
                  </a:lnTo>
                  <a:lnTo>
                    <a:pt x="51" y="148"/>
                  </a:lnTo>
                  <a:lnTo>
                    <a:pt x="51" y="125"/>
                  </a:lnTo>
                  <a:lnTo>
                    <a:pt x="78" y="125"/>
                  </a:lnTo>
                  <a:lnTo>
                    <a:pt x="78" y="111"/>
                  </a:lnTo>
                  <a:lnTo>
                    <a:pt x="44" y="111"/>
                  </a:lnTo>
                  <a:lnTo>
                    <a:pt x="54" y="96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78" y="69"/>
                  </a:lnTo>
                  <a:lnTo>
                    <a:pt x="63" y="69"/>
                  </a:lnTo>
                  <a:lnTo>
                    <a:pt x="63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817" y="448"/>
              <a:ext cx="2" cy="2"/>
            </a:xfrm>
            <a:custGeom>
              <a:avLst/>
              <a:gdLst>
                <a:gd name="T0" fmla="*/ 16384 w 1"/>
                <a:gd name="T1" fmla="*/ 0 h 6"/>
                <a:gd name="T2" fmla="*/ 16384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16384 w 1"/>
                <a:gd name="T9" fmla="*/ 0 h 6"/>
                <a:gd name="T10" fmla="*/ 16384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817" y="455"/>
              <a:ext cx="2" cy="4"/>
            </a:xfrm>
            <a:custGeom>
              <a:avLst/>
              <a:gdLst>
                <a:gd name="T0" fmla="*/ 16384 w 1"/>
                <a:gd name="T1" fmla="*/ 0 h 11"/>
                <a:gd name="T2" fmla="*/ 16384 w 1"/>
                <a:gd name="T3" fmla="*/ 0 h 11"/>
                <a:gd name="T4" fmla="*/ 0 w 1"/>
                <a:gd name="T5" fmla="*/ 0 h 11"/>
                <a:gd name="T6" fmla="*/ 0 w 1"/>
                <a:gd name="T7" fmla="*/ 0 h 11"/>
                <a:gd name="T8" fmla="*/ 16384 w 1"/>
                <a:gd name="T9" fmla="*/ 0 h 11"/>
                <a:gd name="T10" fmla="*/ 16384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1" y="1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803" y="410"/>
              <a:ext cx="14" cy="12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w 42"/>
                <a:gd name="T9" fmla="*/ 0 h 36"/>
                <a:gd name="T10" fmla="*/ 0 w 42"/>
                <a:gd name="T11" fmla="*/ 0 h 36"/>
                <a:gd name="T12" fmla="*/ 0 w 42"/>
                <a:gd name="T13" fmla="*/ 0 h 36"/>
                <a:gd name="T14" fmla="*/ 0 w 42"/>
                <a:gd name="T15" fmla="*/ 0 h 36"/>
                <a:gd name="T16" fmla="*/ 0 w 4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6"/>
                <a:gd name="T29" fmla="*/ 42 w 4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6">
                  <a:moveTo>
                    <a:pt x="42" y="23"/>
                  </a:moveTo>
                  <a:lnTo>
                    <a:pt x="42" y="20"/>
                  </a:lnTo>
                  <a:lnTo>
                    <a:pt x="29" y="1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17" y="23"/>
                  </a:lnTo>
                  <a:lnTo>
                    <a:pt x="32" y="36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800" y="452"/>
              <a:ext cx="17" cy="27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80"/>
                <a:gd name="T26" fmla="*/ 52 w 52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80">
                  <a:moveTo>
                    <a:pt x="52" y="19"/>
                  </a:moveTo>
                  <a:lnTo>
                    <a:pt x="52" y="8"/>
                  </a:lnTo>
                  <a:lnTo>
                    <a:pt x="46" y="0"/>
                  </a:lnTo>
                  <a:lnTo>
                    <a:pt x="25" y="35"/>
                  </a:lnTo>
                  <a:lnTo>
                    <a:pt x="0" y="68"/>
                  </a:lnTo>
                  <a:lnTo>
                    <a:pt x="13" y="8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799" y="431"/>
              <a:ext cx="16" cy="12"/>
            </a:xfrm>
            <a:custGeom>
              <a:avLst/>
              <a:gdLst>
                <a:gd name="T0" fmla="*/ 0 w 47"/>
                <a:gd name="T1" fmla="*/ 0 h 37"/>
                <a:gd name="T2" fmla="*/ 0 w 47"/>
                <a:gd name="T3" fmla="*/ 0 h 37"/>
                <a:gd name="T4" fmla="*/ 0 w 47"/>
                <a:gd name="T5" fmla="*/ 0 h 37"/>
                <a:gd name="T6" fmla="*/ 0 w 47"/>
                <a:gd name="T7" fmla="*/ 0 h 37"/>
                <a:gd name="T8" fmla="*/ 0 w 47"/>
                <a:gd name="T9" fmla="*/ 0 h 37"/>
                <a:gd name="T10" fmla="*/ 0 w 47"/>
                <a:gd name="T11" fmla="*/ 0 h 37"/>
                <a:gd name="T12" fmla="*/ 0 w 47"/>
                <a:gd name="T13" fmla="*/ 0 h 37"/>
                <a:gd name="T14" fmla="*/ 0 w 4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7"/>
                <a:gd name="T26" fmla="*/ 47 w 4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7">
                  <a:moveTo>
                    <a:pt x="0" y="13"/>
                  </a:moveTo>
                  <a:lnTo>
                    <a:pt x="20" y="24"/>
                  </a:lnTo>
                  <a:lnTo>
                    <a:pt x="37" y="37"/>
                  </a:lnTo>
                  <a:lnTo>
                    <a:pt x="47" y="21"/>
                  </a:lnTo>
                  <a:lnTo>
                    <a:pt x="30" y="8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00"/>
                <a:gd name="T32" fmla="*/ 135 w 135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00">
                  <a:moveTo>
                    <a:pt x="0" y="0"/>
                  </a:move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716" y="409"/>
              <a:ext cx="72" cy="41"/>
            </a:xfrm>
            <a:custGeom>
              <a:avLst/>
              <a:gdLst>
                <a:gd name="T0" fmla="*/ 0 w 215"/>
                <a:gd name="T1" fmla="*/ 0 h 122"/>
                <a:gd name="T2" fmla="*/ 0 w 215"/>
                <a:gd name="T3" fmla="*/ 0 h 122"/>
                <a:gd name="T4" fmla="*/ 0 w 215"/>
                <a:gd name="T5" fmla="*/ 0 h 122"/>
                <a:gd name="T6" fmla="*/ 0 w 215"/>
                <a:gd name="T7" fmla="*/ 0 h 122"/>
                <a:gd name="T8" fmla="*/ 0 w 215"/>
                <a:gd name="T9" fmla="*/ 0 h 122"/>
                <a:gd name="T10" fmla="*/ 0 w 215"/>
                <a:gd name="T11" fmla="*/ 0 h 122"/>
                <a:gd name="T12" fmla="*/ 0 w 215"/>
                <a:gd name="T13" fmla="*/ 0 h 122"/>
                <a:gd name="T14" fmla="*/ 0 w 215"/>
                <a:gd name="T15" fmla="*/ 0 h 122"/>
                <a:gd name="T16" fmla="*/ 0 w 215"/>
                <a:gd name="T17" fmla="*/ 0 h 122"/>
                <a:gd name="T18" fmla="*/ 0 w 215"/>
                <a:gd name="T19" fmla="*/ 0 h 122"/>
                <a:gd name="T20" fmla="*/ 0 w 215"/>
                <a:gd name="T21" fmla="*/ 0 h 122"/>
                <a:gd name="T22" fmla="*/ 0 w 215"/>
                <a:gd name="T23" fmla="*/ 0 h 122"/>
                <a:gd name="T24" fmla="*/ 0 w 215"/>
                <a:gd name="T25" fmla="*/ 0 h 122"/>
                <a:gd name="T26" fmla="*/ 0 w 215"/>
                <a:gd name="T27" fmla="*/ 0 h 122"/>
                <a:gd name="T28" fmla="*/ 0 w 215"/>
                <a:gd name="T29" fmla="*/ 0 h 122"/>
                <a:gd name="T30" fmla="*/ 0 w 215"/>
                <a:gd name="T31" fmla="*/ 0 h 122"/>
                <a:gd name="T32" fmla="*/ 0 w 215"/>
                <a:gd name="T33" fmla="*/ 0 h 122"/>
                <a:gd name="T34" fmla="*/ 0 w 215"/>
                <a:gd name="T35" fmla="*/ 0 h 122"/>
                <a:gd name="T36" fmla="*/ 0 w 215"/>
                <a:gd name="T37" fmla="*/ 0 h 122"/>
                <a:gd name="T38" fmla="*/ 0 w 215"/>
                <a:gd name="T39" fmla="*/ 0 h 122"/>
                <a:gd name="T40" fmla="*/ 0 w 215"/>
                <a:gd name="T41" fmla="*/ 0 h 122"/>
                <a:gd name="T42" fmla="*/ 0 w 215"/>
                <a:gd name="T43" fmla="*/ 0 h 122"/>
                <a:gd name="T44" fmla="*/ 0 w 215"/>
                <a:gd name="T45" fmla="*/ 0 h 122"/>
                <a:gd name="T46" fmla="*/ 0 w 215"/>
                <a:gd name="T47" fmla="*/ 0 h 122"/>
                <a:gd name="T48" fmla="*/ 0 w 215"/>
                <a:gd name="T49" fmla="*/ 0 h 122"/>
                <a:gd name="T50" fmla="*/ 0 w 215"/>
                <a:gd name="T51" fmla="*/ 0 h 122"/>
                <a:gd name="T52" fmla="*/ 0 w 215"/>
                <a:gd name="T53" fmla="*/ 0 h 122"/>
                <a:gd name="T54" fmla="*/ 0 w 215"/>
                <a:gd name="T55" fmla="*/ 0 h 122"/>
                <a:gd name="T56" fmla="*/ 0 w 215"/>
                <a:gd name="T57" fmla="*/ 0 h 122"/>
                <a:gd name="T58" fmla="*/ 0 w 215"/>
                <a:gd name="T59" fmla="*/ 0 h 122"/>
                <a:gd name="T60" fmla="*/ 0 w 215"/>
                <a:gd name="T61" fmla="*/ 0 h 122"/>
                <a:gd name="T62" fmla="*/ 0 w 215"/>
                <a:gd name="T63" fmla="*/ 0 h 122"/>
                <a:gd name="T64" fmla="*/ 0 w 215"/>
                <a:gd name="T65" fmla="*/ 0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22"/>
                <a:gd name="T101" fmla="*/ 215 w 21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22">
                  <a:moveTo>
                    <a:pt x="37" y="108"/>
                  </a:moveTo>
                  <a:lnTo>
                    <a:pt x="96" y="67"/>
                  </a:lnTo>
                  <a:lnTo>
                    <a:pt x="96" y="108"/>
                  </a:lnTo>
                  <a:lnTo>
                    <a:pt x="114" y="108"/>
                  </a:lnTo>
                  <a:lnTo>
                    <a:pt x="114" y="62"/>
                  </a:lnTo>
                  <a:lnTo>
                    <a:pt x="133" y="79"/>
                  </a:lnTo>
                  <a:lnTo>
                    <a:pt x="200" y="122"/>
                  </a:lnTo>
                  <a:lnTo>
                    <a:pt x="215" y="106"/>
                  </a:lnTo>
                  <a:lnTo>
                    <a:pt x="172" y="89"/>
                  </a:lnTo>
                  <a:lnTo>
                    <a:pt x="133" y="62"/>
                  </a:lnTo>
                  <a:lnTo>
                    <a:pt x="209" y="62"/>
                  </a:lnTo>
                  <a:lnTo>
                    <a:pt x="209" y="46"/>
                  </a:lnTo>
                  <a:lnTo>
                    <a:pt x="114" y="46"/>
                  </a:lnTo>
                  <a:lnTo>
                    <a:pt x="114" y="24"/>
                  </a:lnTo>
                  <a:lnTo>
                    <a:pt x="141" y="18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4" y="10"/>
                  </a:lnTo>
                  <a:lnTo>
                    <a:pt x="163" y="0"/>
                  </a:lnTo>
                  <a:lnTo>
                    <a:pt x="96" y="8"/>
                  </a:lnTo>
                  <a:lnTo>
                    <a:pt x="24" y="11"/>
                  </a:lnTo>
                  <a:lnTo>
                    <a:pt x="36" y="27"/>
                  </a:lnTo>
                  <a:lnTo>
                    <a:pt x="65" y="26"/>
                  </a:lnTo>
                  <a:lnTo>
                    <a:pt x="96" y="24"/>
                  </a:lnTo>
                  <a:lnTo>
                    <a:pt x="98" y="46"/>
                  </a:lnTo>
                  <a:lnTo>
                    <a:pt x="1" y="46"/>
                  </a:lnTo>
                  <a:lnTo>
                    <a:pt x="1" y="62"/>
                  </a:lnTo>
                  <a:lnTo>
                    <a:pt x="85" y="62"/>
                  </a:lnTo>
                  <a:lnTo>
                    <a:pt x="43" y="89"/>
                  </a:lnTo>
                  <a:lnTo>
                    <a:pt x="0" y="103"/>
                  </a:lnTo>
                  <a:lnTo>
                    <a:pt x="16" y="122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4" name="Freeform 74"/>
            <p:cNvSpPr>
              <a:spLocks/>
            </p:cNvSpPr>
            <p:nvPr/>
          </p:nvSpPr>
          <p:spPr bwMode="auto">
            <a:xfrm>
              <a:off x="4736" y="467"/>
              <a:ext cx="33" cy="6"/>
            </a:xfrm>
            <a:custGeom>
              <a:avLst/>
              <a:gdLst>
                <a:gd name="T0" fmla="*/ 0 w 101"/>
                <a:gd name="T1" fmla="*/ 0 h 18"/>
                <a:gd name="T2" fmla="*/ 0 w 101"/>
                <a:gd name="T3" fmla="*/ 0 h 18"/>
                <a:gd name="T4" fmla="*/ 0 w 101"/>
                <a:gd name="T5" fmla="*/ 0 h 18"/>
                <a:gd name="T6" fmla="*/ 0 w 101"/>
                <a:gd name="T7" fmla="*/ 0 h 18"/>
                <a:gd name="T8" fmla="*/ 0 w 101"/>
                <a:gd name="T9" fmla="*/ 0 h 18"/>
                <a:gd name="T10" fmla="*/ 0 w 10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8"/>
                <a:gd name="T20" fmla="*/ 101 w 10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8">
                  <a:moveTo>
                    <a:pt x="0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5" name="Freeform 75"/>
            <p:cNvSpPr>
              <a:spLocks/>
            </p:cNvSpPr>
            <p:nvPr/>
          </p:nvSpPr>
          <p:spPr bwMode="auto">
            <a:xfrm>
              <a:off x="4736" y="453"/>
              <a:ext cx="33" cy="8"/>
            </a:xfrm>
            <a:custGeom>
              <a:avLst/>
              <a:gdLst>
                <a:gd name="T0" fmla="*/ 0 w 101"/>
                <a:gd name="T1" fmla="*/ 0 h 22"/>
                <a:gd name="T2" fmla="*/ 0 w 101"/>
                <a:gd name="T3" fmla="*/ 0 h 22"/>
                <a:gd name="T4" fmla="*/ 0 w 101"/>
                <a:gd name="T5" fmla="*/ 0 h 22"/>
                <a:gd name="T6" fmla="*/ 0 w 101"/>
                <a:gd name="T7" fmla="*/ 0 h 22"/>
                <a:gd name="T8" fmla="*/ 0 w 101"/>
                <a:gd name="T9" fmla="*/ 0 h 22"/>
                <a:gd name="T10" fmla="*/ 0 w 10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2"/>
                <a:gd name="T20" fmla="*/ 101 w 10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2">
                  <a:moveTo>
                    <a:pt x="0" y="0"/>
                  </a:moveTo>
                  <a:lnTo>
                    <a:pt x="101" y="0"/>
                  </a:lnTo>
                  <a:lnTo>
                    <a:pt x="10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w 135"/>
                <a:gd name="T21" fmla="*/ 0 h 100"/>
                <a:gd name="T22" fmla="*/ 0 w 135"/>
                <a:gd name="T23" fmla="*/ 0 h 100"/>
                <a:gd name="T24" fmla="*/ 0 w 135"/>
                <a:gd name="T25" fmla="*/ 0 h 100"/>
                <a:gd name="T26" fmla="*/ 0 w 135"/>
                <a:gd name="T27" fmla="*/ 0 h 100"/>
                <a:gd name="T28" fmla="*/ 0 w 135"/>
                <a:gd name="T29" fmla="*/ 0 h 100"/>
                <a:gd name="T30" fmla="*/ 0 w 135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100"/>
                <a:gd name="T50" fmla="*/ 135 w 135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100">
                  <a:moveTo>
                    <a:pt x="0" y="0"/>
                  </a:moveTo>
                  <a:lnTo>
                    <a:pt x="0" y="100"/>
                  </a:lnTo>
                  <a:lnTo>
                    <a:pt x="17" y="100"/>
                  </a:lnTo>
                  <a:lnTo>
                    <a:pt x="17" y="93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35" y="100"/>
                  </a:ln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77" name="Egyenes összekötő 149"/>
          <p:cNvCxnSpPr/>
          <p:nvPr/>
        </p:nvCxnSpPr>
        <p:spPr>
          <a:xfrm>
            <a:off x="179512" y="1556792"/>
            <a:ext cx="8712968" cy="0"/>
          </a:xfrm>
          <a:prstGeom prst="line">
            <a:avLst/>
          </a:prstGeom>
          <a:ln w="12700">
            <a:solidFill>
              <a:srgbClr val="1DC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0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844814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Scattering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liquid or non-crystalline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</a:p>
          <a:p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introducing the average density,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a fixed distance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                            ,  where the average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over all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) within the sample at the distance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from any atom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in the sample.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7504" y="6255593"/>
            <a:ext cx="1211263" cy="485775"/>
            <a:chOff x="4297" y="361"/>
            <a:chExt cx="910" cy="36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715" y="523"/>
              <a:ext cx="40" cy="51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w 116"/>
                <a:gd name="T27" fmla="*/ 0 h 155"/>
                <a:gd name="T28" fmla="*/ 0 w 116"/>
                <a:gd name="T29" fmla="*/ 0 h 155"/>
                <a:gd name="T30" fmla="*/ 0 w 116"/>
                <a:gd name="T31" fmla="*/ 0 h 155"/>
                <a:gd name="T32" fmla="*/ 0 w 116"/>
                <a:gd name="T33" fmla="*/ 0 h 155"/>
                <a:gd name="T34" fmla="*/ 0 w 116"/>
                <a:gd name="T35" fmla="*/ 0 h 155"/>
                <a:gd name="T36" fmla="*/ 0 w 116"/>
                <a:gd name="T37" fmla="*/ 0 h 155"/>
                <a:gd name="T38" fmla="*/ 0 w 116"/>
                <a:gd name="T39" fmla="*/ 0 h 155"/>
                <a:gd name="T40" fmla="*/ 0 w 116"/>
                <a:gd name="T41" fmla="*/ 0 h 155"/>
                <a:gd name="T42" fmla="*/ 0 w 116"/>
                <a:gd name="T43" fmla="*/ 0 h 155"/>
                <a:gd name="T44" fmla="*/ 0 w 116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55"/>
                <a:gd name="T71" fmla="*/ 116 w 116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55">
                  <a:moveTo>
                    <a:pt x="114" y="120"/>
                  </a:moveTo>
                  <a:lnTo>
                    <a:pt x="84" y="127"/>
                  </a:lnTo>
                  <a:lnTo>
                    <a:pt x="62" y="123"/>
                  </a:lnTo>
                  <a:lnTo>
                    <a:pt x="45" y="113"/>
                  </a:lnTo>
                  <a:lnTo>
                    <a:pt x="31" y="74"/>
                  </a:lnTo>
                  <a:lnTo>
                    <a:pt x="35" y="52"/>
                  </a:lnTo>
                  <a:lnTo>
                    <a:pt x="45" y="39"/>
                  </a:lnTo>
                  <a:lnTo>
                    <a:pt x="61" y="31"/>
                  </a:lnTo>
                  <a:lnTo>
                    <a:pt x="81" y="26"/>
                  </a:lnTo>
                  <a:lnTo>
                    <a:pt x="113" y="32"/>
                  </a:lnTo>
                  <a:lnTo>
                    <a:pt x="114" y="6"/>
                  </a:lnTo>
                  <a:lnTo>
                    <a:pt x="80" y="0"/>
                  </a:lnTo>
                  <a:lnTo>
                    <a:pt x="46" y="6"/>
                  </a:lnTo>
                  <a:lnTo>
                    <a:pt x="20" y="19"/>
                  </a:lnTo>
                  <a:lnTo>
                    <a:pt x="5" y="44"/>
                  </a:lnTo>
                  <a:lnTo>
                    <a:pt x="0" y="77"/>
                  </a:lnTo>
                  <a:lnTo>
                    <a:pt x="6" y="110"/>
                  </a:lnTo>
                  <a:lnTo>
                    <a:pt x="23" y="135"/>
                  </a:lnTo>
                  <a:lnTo>
                    <a:pt x="49" y="149"/>
                  </a:lnTo>
                  <a:lnTo>
                    <a:pt x="83" y="155"/>
                  </a:lnTo>
                  <a:lnTo>
                    <a:pt x="116" y="148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761" y="536"/>
              <a:ext cx="10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61" y="520"/>
              <a:ext cx="10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775" y="525"/>
              <a:ext cx="26" cy="49"/>
            </a:xfrm>
            <a:custGeom>
              <a:avLst/>
              <a:gdLst>
                <a:gd name="T0" fmla="*/ 0 w 77"/>
                <a:gd name="T1" fmla="*/ 0 h 147"/>
                <a:gd name="T2" fmla="*/ 0 w 77"/>
                <a:gd name="T3" fmla="*/ 0 h 147"/>
                <a:gd name="T4" fmla="*/ 0 w 77"/>
                <a:gd name="T5" fmla="*/ 0 h 147"/>
                <a:gd name="T6" fmla="*/ 0 w 77"/>
                <a:gd name="T7" fmla="*/ 0 h 147"/>
                <a:gd name="T8" fmla="*/ 0 w 77"/>
                <a:gd name="T9" fmla="*/ 0 h 147"/>
                <a:gd name="T10" fmla="*/ 0 w 77"/>
                <a:gd name="T11" fmla="*/ 0 h 147"/>
                <a:gd name="T12" fmla="*/ 0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0 w 77"/>
                <a:gd name="T19" fmla="*/ 0 h 147"/>
                <a:gd name="T20" fmla="*/ 0 w 77"/>
                <a:gd name="T21" fmla="*/ 0 h 147"/>
                <a:gd name="T22" fmla="*/ 0 w 77"/>
                <a:gd name="T23" fmla="*/ 0 h 147"/>
                <a:gd name="T24" fmla="*/ 0 w 77"/>
                <a:gd name="T25" fmla="*/ 0 h 147"/>
                <a:gd name="T26" fmla="*/ 0 w 77"/>
                <a:gd name="T27" fmla="*/ 0 h 147"/>
                <a:gd name="T28" fmla="*/ 0 w 77"/>
                <a:gd name="T29" fmla="*/ 0 h 147"/>
                <a:gd name="T30" fmla="*/ 0 w 77"/>
                <a:gd name="T31" fmla="*/ 0 h 147"/>
                <a:gd name="T32" fmla="*/ 0 w 77"/>
                <a:gd name="T33" fmla="*/ 0 h 147"/>
                <a:gd name="T34" fmla="*/ 0 w 77"/>
                <a:gd name="T35" fmla="*/ 0 h 147"/>
                <a:gd name="T36" fmla="*/ 0 w 77"/>
                <a:gd name="T37" fmla="*/ 0 h 147"/>
                <a:gd name="T38" fmla="*/ 0 w 77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47"/>
                <a:gd name="T62" fmla="*/ 77 w 77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47">
                  <a:moveTo>
                    <a:pt x="75" y="119"/>
                  </a:moveTo>
                  <a:lnTo>
                    <a:pt x="67" y="121"/>
                  </a:lnTo>
                  <a:lnTo>
                    <a:pt x="51" y="112"/>
                  </a:lnTo>
                  <a:lnTo>
                    <a:pt x="49" y="96"/>
                  </a:lnTo>
                  <a:lnTo>
                    <a:pt x="49" y="53"/>
                  </a:lnTo>
                  <a:lnTo>
                    <a:pt x="75" y="53"/>
                  </a:lnTo>
                  <a:lnTo>
                    <a:pt x="75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22" y="102"/>
                  </a:lnTo>
                  <a:lnTo>
                    <a:pt x="31" y="135"/>
                  </a:lnTo>
                  <a:lnTo>
                    <a:pt x="58" y="147"/>
                  </a:lnTo>
                  <a:lnTo>
                    <a:pt x="77" y="141"/>
                  </a:lnTo>
                  <a:lnTo>
                    <a:pt x="7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804" y="536"/>
              <a:ext cx="39" cy="53"/>
            </a:xfrm>
            <a:custGeom>
              <a:avLst/>
              <a:gdLst>
                <a:gd name="T0" fmla="*/ 0 w 117"/>
                <a:gd name="T1" fmla="*/ 0 h 159"/>
                <a:gd name="T2" fmla="*/ 0 w 117"/>
                <a:gd name="T3" fmla="*/ 0 h 159"/>
                <a:gd name="T4" fmla="*/ 0 w 117"/>
                <a:gd name="T5" fmla="*/ 0 h 159"/>
                <a:gd name="T6" fmla="*/ 0 w 117"/>
                <a:gd name="T7" fmla="*/ 0 h 159"/>
                <a:gd name="T8" fmla="*/ 0 w 117"/>
                <a:gd name="T9" fmla="*/ 0 h 159"/>
                <a:gd name="T10" fmla="*/ 0 w 117"/>
                <a:gd name="T11" fmla="*/ 0 h 159"/>
                <a:gd name="T12" fmla="*/ 0 w 117"/>
                <a:gd name="T13" fmla="*/ 0 h 159"/>
                <a:gd name="T14" fmla="*/ 0 w 117"/>
                <a:gd name="T15" fmla="*/ 0 h 159"/>
                <a:gd name="T16" fmla="*/ 0 w 117"/>
                <a:gd name="T17" fmla="*/ 0 h 159"/>
                <a:gd name="T18" fmla="*/ 0 w 117"/>
                <a:gd name="T19" fmla="*/ 0 h 159"/>
                <a:gd name="T20" fmla="*/ 0 w 117"/>
                <a:gd name="T21" fmla="*/ 0 h 159"/>
                <a:gd name="T22" fmla="*/ 0 w 117"/>
                <a:gd name="T23" fmla="*/ 0 h 159"/>
                <a:gd name="T24" fmla="*/ 0 w 117"/>
                <a:gd name="T25" fmla="*/ 0 h 159"/>
                <a:gd name="T26" fmla="*/ 0 w 117"/>
                <a:gd name="T27" fmla="*/ 0 h 159"/>
                <a:gd name="T28" fmla="*/ 0 w 117"/>
                <a:gd name="T29" fmla="*/ 0 h 159"/>
                <a:gd name="T30" fmla="*/ 0 w 117"/>
                <a:gd name="T31" fmla="*/ 0 h 159"/>
                <a:gd name="T32" fmla="*/ 0 w 11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59"/>
                <a:gd name="T53" fmla="*/ 117 w 11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59">
                  <a:moveTo>
                    <a:pt x="7" y="156"/>
                  </a:moveTo>
                  <a:lnTo>
                    <a:pt x="27" y="159"/>
                  </a:lnTo>
                  <a:lnTo>
                    <a:pt x="56" y="149"/>
                  </a:lnTo>
                  <a:lnTo>
                    <a:pt x="70" y="120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65" y="65"/>
                  </a:lnTo>
                  <a:lnTo>
                    <a:pt x="59" y="81"/>
                  </a:lnTo>
                  <a:lnTo>
                    <a:pt x="53" y="69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3" y="138"/>
                  </a:lnTo>
                  <a:lnTo>
                    <a:pt x="10" y="137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71" y="523"/>
              <a:ext cx="40" cy="52"/>
            </a:xfrm>
            <a:custGeom>
              <a:avLst/>
              <a:gdLst>
                <a:gd name="T0" fmla="*/ 0 w 121"/>
                <a:gd name="T1" fmla="*/ 0 h 156"/>
                <a:gd name="T2" fmla="*/ 0 w 121"/>
                <a:gd name="T3" fmla="*/ 0 h 156"/>
                <a:gd name="T4" fmla="*/ 0 w 121"/>
                <a:gd name="T5" fmla="*/ 0 h 156"/>
                <a:gd name="T6" fmla="*/ 0 w 121"/>
                <a:gd name="T7" fmla="*/ 0 h 156"/>
                <a:gd name="T8" fmla="*/ 0 w 121"/>
                <a:gd name="T9" fmla="*/ 0 h 156"/>
                <a:gd name="T10" fmla="*/ 0 w 121"/>
                <a:gd name="T11" fmla="*/ 0 h 156"/>
                <a:gd name="T12" fmla="*/ 0 w 121"/>
                <a:gd name="T13" fmla="*/ 0 h 156"/>
                <a:gd name="T14" fmla="*/ 0 w 121"/>
                <a:gd name="T15" fmla="*/ 0 h 156"/>
                <a:gd name="T16" fmla="*/ 0 w 121"/>
                <a:gd name="T17" fmla="*/ 0 h 156"/>
                <a:gd name="T18" fmla="*/ 0 w 121"/>
                <a:gd name="T19" fmla="*/ 0 h 156"/>
                <a:gd name="T20" fmla="*/ 0 w 121"/>
                <a:gd name="T21" fmla="*/ 0 h 156"/>
                <a:gd name="T22" fmla="*/ 0 w 121"/>
                <a:gd name="T23" fmla="*/ 0 h 156"/>
                <a:gd name="T24" fmla="*/ 0 w 121"/>
                <a:gd name="T25" fmla="*/ 0 h 156"/>
                <a:gd name="T26" fmla="*/ 0 w 121"/>
                <a:gd name="T27" fmla="*/ 0 h 156"/>
                <a:gd name="T28" fmla="*/ 0 w 121"/>
                <a:gd name="T29" fmla="*/ 0 h 156"/>
                <a:gd name="T30" fmla="*/ 0 w 121"/>
                <a:gd name="T31" fmla="*/ 0 h 156"/>
                <a:gd name="T32" fmla="*/ 0 w 121"/>
                <a:gd name="T33" fmla="*/ 0 h 156"/>
                <a:gd name="T34" fmla="*/ 0 w 121"/>
                <a:gd name="T35" fmla="*/ 0 h 156"/>
                <a:gd name="T36" fmla="*/ 0 w 121"/>
                <a:gd name="T37" fmla="*/ 0 h 156"/>
                <a:gd name="T38" fmla="*/ 0 w 121"/>
                <a:gd name="T39" fmla="*/ 0 h 156"/>
                <a:gd name="T40" fmla="*/ 0 w 121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56"/>
                <a:gd name="T65" fmla="*/ 121 w 121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56">
                  <a:moveTo>
                    <a:pt x="94" y="0"/>
                  </a:moveTo>
                  <a:lnTo>
                    <a:pt x="94" y="87"/>
                  </a:lnTo>
                  <a:lnTo>
                    <a:pt x="88" y="119"/>
                  </a:lnTo>
                  <a:lnTo>
                    <a:pt x="79" y="127"/>
                  </a:lnTo>
                  <a:lnTo>
                    <a:pt x="65" y="130"/>
                  </a:lnTo>
                  <a:lnTo>
                    <a:pt x="36" y="119"/>
                  </a:lnTo>
                  <a:lnTo>
                    <a:pt x="30" y="8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4" y="120"/>
                  </a:lnTo>
                  <a:lnTo>
                    <a:pt x="16" y="139"/>
                  </a:lnTo>
                  <a:lnTo>
                    <a:pt x="35" y="153"/>
                  </a:lnTo>
                  <a:lnTo>
                    <a:pt x="61" y="156"/>
                  </a:lnTo>
                  <a:lnTo>
                    <a:pt x="91" y="152"/>
                  </a:lnTo>
                  <a:lnTo>
                    <a:pt x="108" y="139"/>
                  </a:lnTo>
                  <a:lnTo>
                    <a:pt x="118" y="119"/>
                  </a:lnTo>
                  <a:lnTo>
                    <a:pt x="121" y="93"/>
                  </a:lnTo>
                  <a:lnTo>
                    <a:pt x="12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921" y="536"/>
              <a:ext cx="35" cy="37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2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2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73" y="35"/>
                  </a:lnTo>
                  <a:lnTo>
                    <a:pt x="77" y="58"/>
                  </a:lnTo>
                  <a:lnTo>
                    <a:pt x="77" y="113"/>
                  </a:lnTo>
                  <a:lnTo>
                    <a:pt x="104" y="113"/>
                  </a:lnTo>
                  <a:lnTo>
                    <a:pt x="104" y="49"/>
                  </a:lnTo>
                  <a:lnTo>
                    <a:pt x="97" y="13"/>
                  </a:lnTo>
                  <a:lnTo>
                    <a:pt x="86" y="3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28" y="1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967" y="536"/>
              <a:ext cx="8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967" y="520"/>
              <a:ext cx="8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81" y="536"/>
              <a:ext cx="39" cy="37"/>
            </a:xfrm>
            <a:custGeom>
              <a:avLst/>
              <a:gdLst>
                <a:gd name="T0" fmla="*/ 0 w 115"/>
                <a:gd name="T1" fmla="*/ 0 h 111"/>
                <a:gd name="T2" fmla="*/ 0 w 115"/>
                <a:gd name="T3" fmla="*/ 0 h 111"/>
                <a:gd name="T4" fmla="*/ 0 w 115"/>
                <a:gd name="T5" fmla="*/ 0 h 111"/>
                <a:gd name="T6" fmla="*/ 0 w 115"/>
                <a:gd name="T7" fmla="*/ 0 h 111"/>
                <a:gd name="T8" fmla="*/ 0 w 115"/>
                <a:gd name="T9" fmla="*/ 0 h 111"/>
                <a:gd name="T10" fmla="*/ 0 w 115"/>
                <a:gd name="T11" fmla="*/ 0 h 111"/>
                <a:gd name="T12" fmla="*/ 0 w 115"/>
                <a:gd name="T13" fmla="*/ 0 h 111"/>
                <a:gd name="T14" fmla="*/ 0 w 115"/>
                <a:gd name="T15" fmla="*/ 0 h 111"/>
                <a:gd name="T16" fmla="*/ 0 w 115"/>
                <a:gd name="T17" fmla="*/ 0 h 111"/>
                <a:gd name="T18" fmla="*/ 0 w 115"/>
                <a:gd name="T19" fmla="*/ 0 h 111"/>
                <a:gd name="T20" fmla="*/ 0 w 11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11"/>
                <a:gd name="T35" fmla="*/ 115 w 11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11">
                  <a:moveTo>
                    <a:pt x="72" y="111"/>
                  </a:moveTo>
                  <a:lnTo>
                    <a:pt x="115" y="0"/>
                  </a:lnTo>
                  <a:lnTo>
                    <a:pt x="86" y="0"/>
                  </a:lnTo>
                  <a:lnTo>
                    <a:pt x="64" y="62"/>
                  </a:lnTo>
                  <a:lnTo>
                    <a:pt x="56" y="86"/>
                  </a:lnTo>
                  <a:lnTo>
                    <a:pt x="47" y="5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8" y="111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1" y="563"/>
              <a:ext cx="14" cy="12"/>
            </a:xfrm>
            <a:custGeom>
              <a:avLst/>
              <a:gdLst>
                <a:gd name="T0" fmla="*/ 0 w 41"/>
                <a:gd name="T1" fmla="*/ 0 h 34"/>
                <a:gd name="T2" fmla="*/ 0 w 41"/>
                <a:gd name="T3" fmla="*/ 0 h 34"/>
                <a:gd name="T4" fmla="*/ 0 w 41"/>
                <a:gd name="T5" fmla="*/ 0 h 34"/>
                <a:gd name="T6" fmla="*/ 0 w 41"/>
                <a:gd name="T7" fmla="*/ 0 h 34"/>
                <a:gd name="T8" fmla="*/ 0 w 41"/>
                <a:gd name="T9" fmla="*/ 0 h 34"/>
                <a:gd name="T10" fmla="*/ 0 w 41"/>
                <a:gd name="T11" fmla="*/ 0 h 34"/>
                <a:gd name="T12" fmla="*/ 0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0" y="10"/>
                  </a:moveTo>
                  <a:lnTo>
                    <a:pt x="2" y="34"/>
                  </a:lnTo>
                  <a:lnTo>
                    <a:pt x="41" y="24"/>
                  </a:lnTo>
                  <a:lnTo>
                    <a:pt x="41" y="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41" y="536"/>
              <a:ext cx="18" cy="22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7"/>
                <a:gd name="T38" fmla="*/ 50 w 50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7">
                  <a:moveTo>
                    <a:pt x="0" y="47"/>
                  </a:moveTo>
                  <a:lnTo>
                    <a:pt x="0" y="67"/>
                  </a:lnTo>
                  <a:lnTo>
                    <a:pt x="49" y="67"/>
                  </a:lnTo>
                  <a:lnTo>
                    <a:pt x="50" y="57"/>
                  </a:lnTo>
                  <a:lnTo>
                    <a:pt x="39" y="1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5" y="28"/>
                  </a:lnTo>
                  <a:lnTo>
                    <a:pt x="2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023" y="535"/>
              <a:ext cx="18" cy="40"/>
            </a:xfrm>
            <a:custGeom>
              <a:avLst/>
              <a:gdLst>
                <a:gd name="T0" fmla="*/ 0 w 54"/>
                <a:gd name="T1" fmla="*/ 0 h 120"/>
                <a:gd name="T2" fmla="*/ 0 w 54"/>
                <a:gd name="T3" fmla="*/ 0 h 120"/>
                <a:gd name="T4" fmla="*/ 0 w 54"/>
                <a:gd name="T5" fmla="*/ 0 h 120"/>
                <a:gd name="T6" fmla="*/ 0 w 54"/>
                <a:gd name="T7" fmla="*/ 0 h 120"/>
                <a:gd name="T8" fmla="*/ 0 w 54"/>
                <a:gd name="T9" fmla="*/ 0 h 120"/>
                <a:gd name="T10" fmla="*/ 0 w 54"/>
                <a:gd name="T11" fmla="*/ 0 h 120"/>
                <a:gd name="T12" fmla="*/ 0 w 54"/>
                <a:gd name="T13" fmla="*/ 0 h 120"/>
                <a:gd name="T14" fmla="*/ 0 w 54"/>
                <a:gd name="T15" fmla="*/ 0 h 120"/>
                <a:gd name="T16" fmla="*/ 0 w 54"/>
                <a:gd name="T17" fmla="*/ 0 h 120"/>
                <a:gd name="T18" fmla="*/ 0 w 54"/>
                <a:gd name="T19" fmla="*/ 0 h 120"/>
                <a:gd name="T20" fmla="*/ 0 w 54"/>
                <a:gd name="T21" fmla="*/ 0 h 120"/>
                <a:gd name="T22" fmla="*/ 0 w 54"/>
                <a:gd name="T23" fmla="*/ 0 h 120"/>
                <a:gd name="T24" fmla="*/ 0 w 54"/>
                <a:gd name="T25" fmla="*/ 0 h 120"/>
                <a:gd name="T26" fmla="*/ 0 w 54"/>
                <a:gd name="T27" fmla="*/ 0 h 120"/>
                <a:gd name="T28" fmla="*/ 0 w 54"/>
                <a:gd name="T29" fmla="*/ 0 h 120"/>
                <a:gd name="T30" fmla="*/ 0 w 54"/>
                <a:gd name="T31" fmla="*/ 0 h 120"/>
                <a:gd name="T32" fmla="*/ 0 w 54"/>
                <a:gd name="T33" fmla="*/ 0 h 120"/>
                <a:gd name="T34" fmla="*/ 0 w 54"/>
                <a:gd name="T35" fmla="*/ 0 h 120"/>
                <a:gd name="T36" fmla="*/ 0 w 54"/>
                <a:gd name="T37" fmla="*/ 0 h 120"/>
                <a:gd name="T38" fmla="*/ 0 w 54"/>
                <a:gd name="T39" fmla="*/ 0 h 120"/>
                <a:gd name="T40" fmla="*/ 0 w 54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0"/>
                <a:gd name="T65" fmla="*/ 54 w 54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0">
                  <a:moveTo>
                    <a:pt x="54" y="24"/>
                  </a:moveTo>
                  <a:lnTo>
                    <a:pt x="54" y="3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5" y="18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4"/>
                  </a:lnTo>
                  <a:lnTo>
                    <a:pt x="16" y="103"/>
                  </a:lnTo>
                  <a:lnTo>
                    <a:pt x="33" y="116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9" y="90"/>
                  </a:lnTo>
                  <a:lnTo>
                    <a:pt x="28" y="70"/>
                  </a:lnTo>
                  <a:lnTo>
                    <a:pt x="54" y="70"/>
                  </a:lnTo>
                  <a:lnTo>
                    <a:pt x="54" y="50"/>
                  </a:lnTo>
                  <a:lnTo>
                    <a:pt x="28" y="50"/>
                  </a:lnTo>
                  <a:lnTo>
                    <a:pt x="35" y="31"/>
                  </a:lnTo>
                  <a:lnTo>
                    <a:pt x="52" y="22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065" y="536"/>
              <a:ext cx="23" cy="37"/>
            </a:xfrm>
            <a:custGeom>
              <a:avLst/>
              <a:gdLst>
                <a:gd name="T0" fmla="*/ 0 w 68"/>
                <a:gd name="T1" fmla="*/ 0 h 113"/>
                <a:gd name="T2" fmla="*/ 0 w 68"/>
                <a:gd name="T3" fmla="*/ 0 h 113"/>
                <a:gd name="T4" fmla="*/ 0 w 68"/>
                <a:gd name="T5" fmla="*/ 0 h 113"/>
                <a:gd name="T6" fmla="*/ 0 w 68"/>
                <a:gd name="T7" fmla="*/ 0 h 113"/>
                <a:gd name="T8" fmla="*/ 0 w 68"/>
                <a:gd name="T9" fmla="*/ 0 h 113"/>
                <a:gd name="T10" fmla="*/ 0 w 68"/>
                <a:gd name="T11" fmla="*/ 0 h 113"/>
                <a:gd name="T12" fmla="*/ 0 w 68"/>
                <a:gd name="T13" fmla="*/ 0 h 113"/>
                <a:gd name="T14" fmla="*/ 0 w 68"/>
                <a:gd name="T15" fmla="*/ 0 h 113"/>
                <a:gd name="T16" fmla="*/ 0 w 68"/>
                <a:gd name="T17" fmla="*/ 0 h 113"/>
                <a:gd name="T18" fmla="*/ 0 w 68"/>
                <a:gd name="T19" fmla="*/ 0 h 113"/>
                <a:gd name="T20" fmla="*/ 0 w 68"/>
                <a:gd name="T21" fmla="*/ 0 h 113"/>
                <a:gd name="T22" fmla="*/ 0 w 68"/>
                <a:gd name="T23" fmla="*/ 0 h 113"/>
                <a:gd name="T24" fmla="*/ 0 w 68"/>
                <a:gd name="T25" fmla="*/ 0 h 113"/>
                <a:gd name="T26" fmla="*/ 0 w 68"/>
                <a:gd name="T27" fmla="*/ 0 h 113"/>
                <a:gd name="T28" fmla="*/ 0 w 68"/>
                <a:gd name="T29" fmla="*/ 0 h 113"/>
                <a:gd name="T30" fmla="*/ 0 w 68"/>
                <a:gd name="T31" fmla="*/ 0 h 113"/>
                <a:gd name="T32" fmla="*/ 0 w 68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13"/>
                <a:gd name="T53" fmla="*/ 68 w 68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13">
                  <a:moveTo>
                    <a:pt x="29" y="113"/>
                  </a:moveTo>
                  <a:lnTo>
                    <a:pt x="29" y="67"/>
                  </a:lnTo>
                  <a:lnTo>
                    <a:pt x="29" y="65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5" y="26"/>
                  </a:lnTo>
                  <a:lnTo>
                    <a:pt x="68" y="28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6" y="9"/>
                  </a:lnTo>
                  <a:lnTo>
                    <a:pt x="26" y="29"/>
                  </a:lnTo>
                  <a:lnTo>
                    <a:pt x="26" y="2"/>
                  </a:lnTo>
                  <a:lnTo>
                    <a:pt x="0" y="2"/>
                  </a:lnTo>
                  <a:lnTo>
                    <a:pt x="2" y="35"/>
                  </a:lnTo>
                  <a:lnTo>
                    <a:pt x="2" y="113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092" y="535"/>
              <a:ext cx="27" cy="39"/>
            </a:xfrm>
            <a:custGeom>
              <a:avLst/>
              <a:gdLst>
                <a:gd name="T0" fmla="*/ 0 w 79"/>
                <a:gd name="T1" fmla="*/ 0 h 119"/>
                <a:gd name="T2" fmla="*/ 0 w 79"/>
                <a:gd name="T3" fmla="*/ 0 h 119"/>
                <a:gd name="T4" fmla="*/ 0 w 79"/>
                <a:gd name="T5" fmla="*/ 0 h 119"/>
                <a:gd name="T6" fmla="*/ 0 w 79"/>
                <a:gd name="T7" fmla="*/ 0 h 119"/>
                <a:gd name="T8" fmla="*/ 0 w 79"/>
                <a:gd name="T9" fmla="*/ 0 h 119"/>
                <a:gd name="T10" fmla="*/ 0 w 79"/>
                <a:gd name="T11" fmla="*/ 0 h 119"/>
                <a:gd name="T12" fmla="*/ 0 w 79"/>
                <a:gd name="T13" fmla="*/ 0 h 119"/>
                <a:gd name="T14" fmla="*/ 0 w 79"/>
                <a:gd name="T15" fmla="*/ 0 h 119"/>
                <a:gd name="T16" fmla="*/ 0 w 79"/>
                <a:gd name="T17" fmla="*/ 0 h 119"/>
                <a:gd name="T18" fmla="*/ 0 w 79"/>
                <a:gd name="T19" fmla="*/ 0 h 119"/>
                <a:gd name="T20" fmla="*/ 0 w 79"/>
                <a:gd name="T21" fmla="*/ 0 h 119"/>
                <a:gd name="T22" fmla="*/ 0 w 79"/>
                <a:gd name="T23" fmla="*/ 0 h 119"/>
                <a:gd name="T24" fmla="*/ 0 w 79"/>
                <a:gd name="T25" fmla="*/ 0 h 119"/>
                <a:gd name="T26" fmla="*/ 0 w 79"/>
                <a:gd name="T27" fmla="*/ 0 h 119"/>
                <a:gd name="T28" fmla="*/ 0 w 79"/>
                <a:gd name="T29" fmla="*/ 0 h 119"/>
                <a:gd name="T30" fmla="*/ 0 w 79"/>
                <a:gd name="T31" fmla="*/ 0 h 119"/>
                <a:gd name="T32" fmla="*/ 0 w 79"/>
                <a:gd name="T33" fmla="*/ 0 h 119"/>
                <a:gd name="T34" fmla="*/ 0 w 79"/>
                <a:gd name="T35" fmla="*/ 0 h 119"/>
                <a:gd name="T36" fmla="*/ 0 w 79"/>
                <a:gd name="T37" fmla="*/ 0 h 119"/>
                <a:gd name="T38" fmla="*/ 0 w 79"/>
                <a:gd name="T39" fmla="*/ 0 h 119"/>
                <a:gd name="T40" fmla="*/ 0 w 79"/>
                <a:gd name="T41" fmla="*/ 0 h 119"/>
                <a:gd name="T42" fmla="*/ 0 w 79"/>
                <a:gd name="T43" fmla="*/ 0 h 119"/>
                <a:gd name="T44" fmla="*/ 0 w 79"/>
                <a:gd name="T45" fmla="*/ 0 h 119"/>
                <a:gd name="T46" fmla="*/ 0 w 79"/>
                <a:gd name="T47" fmla="*/ 0 h 119"/>
                <a:gd name="T48" fmla="*/ 0 w 79"/>
                <a:gd name="T49" fmla="*/ 0 h 119"/>
                <a:gd name="T50" fmla="*/ 0 w 79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19"/>
                <a:gd name="T80" fmla="*/ 79 w 79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19">
                  <a:moveTo>
                    <a:pt x="1" y="112"/>
                  </a:moveTo>
                  <a:lnTo>
                    <a:pt x="31" y="119"/>
                  </a:lnTo>
                  <a:lnTo>
                    <a:pt x="63" y="110"/>
                  </a:lnTo>
                  <a:lnTo>
                    <a:pt x="79" y="83"/>
                  </a:lnTo>
                  <a:lnTo>
                    <a:pt x="72" y="60"/>
                  </a:lnTo>
                  <a:lnTo>
                    <a:pt x="55" y="50"/>
                  </a:lnTo>
                  <a:lnTo>
                    <a:pt x="37" y="42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49" y="24"/>
                  </a:lnTo>
                  <a:lnTo>
                    <a:pt x="72" y="26"/>
                  </a:lnTo>
                  <a:lnTo>
                    <a:pt x="75" y="6"/>
                  </a:lnTo>
                  <a:lnTo>
                    <a:pt x="46" y="0"/>
                  </a:lnTo>
                  <a:lnTo>
                    <a:pt x="31" y="3"/>
                  </a:lnTo>
                  <a:lnTo>
                    <a:pt x="16" y="9"/>
                  </a:lnTo>
                  <a:lnTo>
                    <a:pt x="5" y="21"/>
                  </a:lnTo>
                  <a:lnTo>
                    <a:pt x="0" y="35"/>
                  </a:lnTo>
                  <a:lnTo>
                    <a:pt x="7" y="57"/>
                  </a:lnTo>
                  <a:lnTo>
                    <a:pt x="24" y="68"/>
                  </a:lnTo>
                  <a:lnTo>
                    <a:pt x="42" y="76"/>
                  </a:lnTo>
                  <a:lnTo>
                    <a:pt x="49" y="84"/>
                  </a:lnTo>
                  <a:lnTo>
                    <a:pt x="42" y="93"/>
                  </a:lnTo>
                  <a:lnTo>
                    <a:pt x="31" y="96"/>
                  </a:lnTo>
                  <a:lnTo>
                    <a:pt x="1" y="87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27" y="536"/>
              <a:ext cx="8" cy="37"/>
            </a:xfrm>
            <a:custGeom>
              <a:avLst/>
              <a:gdLst>
                <a:gd name="T0" fmla="*/ 0 w 28"/>
                <a:gd name="T1" fmla="*/ 0 h 111"/>
                <a:gd name="T2" fmla="*/ 0 w 28"/>
                <a:gd name="T3" fmla="*/ 0 h 111"/>
                <a:gd name="T4" fmla="*/ 0 w 28"/>
                <a:gd name="T5" fmla="*/ 0 h 111"/>
                <a:gd name="T6" fmla="*/ 0 w 28"/>
                <a:gd name="T7" fmla="*/ 0 h 111"/>
                <a:gd name="T8" fmla="*/ 0 w 28"/>
                <a:gd name="T9" fmla="*/ 0 h 111"/>
                <a:gd name="T10" fmla="*/ 0 w 28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11"/>
                <a:gd name="T20" fmla="*/ 28 w 28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11">
                  <a:moveTo>
                    <a:pt x="28" y="1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27" y="520"/>
              <a:ext cx="8" cy="10"/>
            </a:xfrm>
            <a:custGeom>
              <a:avLst/>
              <a:gdLst>
                <a:gd name="T0" fmla="*/ 0 w 28"/>
                <a:gd name="T1" fmla="*/ 0 h 30"/>
                <a:gd name="T2" fmla="*/ 0 w 28"/>
                <a:gd name="T3" fmla="*/ 0 h 30"/>
                <a:gd name="T4" fmla="*/ 0 w 28"/>
                <a:gd name="T5" fmla="*/ 0 h 30"/>
                <a:gd name="T6" fmla="*/ 0 w 28"/>
                <a:gd name="T7" fmla="*/ 0 h 30"/>
                <a:gd name="T8" fmla="*/ 0 w 28"/>
                <a:gd name="T9" fmla="*/ 0 h 30"/>
                <a:gd name="T10" fmla="*/ 0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0"/>
                <a:gd name="T20" fmla="*/ 28 w 2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0">
                  <a:moveTo>
                    <a:pt x="28" y="3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141" y="525"/>
              <a:ext cx="26" cy="49"/>
            </a:xfrm>
            <a:custGeom>
              <a:avLst/>
              <a:gdLst>
                <a:gd name="T0" fmla="*/ 0 w 76"/>
                <a:gd name="T1" fmla="*/ 0 h 147"/>
                <a:gd name="T2" fmla="*/ 0 w 76"/>
                <a:gd name="T3" fmla="*/ 0 h 147"/>
                <a:gd name="T4" fmla="*/ 0 w 76"/>
                <a:gd name="T5" fmla="*/ 0 h 147"/>
                <a:gd name="T6" fmla="*/ 0 w 76"/>
                <a:gd name="T7" fmla="*/ 0 h 147"/>
                <a:gd name="T8" fmla="*/ 0 w 76"/>
                <a:gd name="T9" fmla="*/ 0 h 147"/>
                <a:gd name="T10" fmla="*/ 0 w 76"/>
                <a:gd name="T11" fmla="*/ 0 h 147"/>
                <a:gd name="T12" fmla="*/ 0 w 76"/>
                <a:gd name="T13" fmla="*/ 0 h 147"/>
                <a:gd name="T14" fmla="*/ 0 w 76"/>
                <a:gd name="T15" fmla="*/ 0 h 147"/>
                <a:gd name="T16" fmla="*/ 0 w 76"/>
                <a:gd name="T17" fmla="*/ 0 h 147"/>
                <a:gd name="T18" fmla="*/ 0 w 76"/>
                <a:gd name="T19" fmla="*/ 0 h 147"/>
                <a:gd name="T20" fmla="*/ 0 w 76"/>
                <a:gd name="T21" fmla="*/ 0 h 147"/>
                <a:gd name="T22" fmla="*/ 0 w 76"/>
                <a:gd name="T23" fmla="*/ 0 h 147"/>
                <a:gd name="T24" fmla="*/ 0 w 76"/>
                <a:gd name="T25" fmla="*/ 0 h 147"/>
                <a:gd name="T26" fmla="*/ 0 w 76"/>
                <a:gd name="T27" fmla="*/ 0 h 147"/>
                <a:gd name="T28" fmla="*/ 0 w 76"/>
                <a:gd name="T29" fmla="*/ 0 h 147"/>
                <a:gd name="T30" fmla="*/ 0 w 76"/>
                <a:gd name="T31" fmla="*/ 0 h 147"/>
                <a:gd name="T32" fmla="*/ 0 w 76"/>
                <a:gd name="T33" fmla="*/ 0 h 147"/>
                <a:gd name="T34" fmla="*/ 0 w 76"/>
                <a:gd name="T35" fmla="*/ 0 h 147"/>
                <a:gd name="T36" fmla="*/ 0 w 76"/>
                <a:gd name="T37" fmla="*/ 0 h 147"/>
                <a:gd name="T38" fmla="*/ 0 w 76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147"/>
                <a:gd name="T62" fmla="*/ 76 w 76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147">
                  <a:moveTo>
                    <a:pt x="73" y="119"/>
                  </a:moveTo>
                  <a:lnTo>
                    <a:pt x="65" y="121"/>
                  </a:lnTo>
                  <a:lnTo>
                    <a:pt x="50" y="112"/>
                  </a:lnTo>
                  <a:lnTo>
                    <a:pt x="47" y="96"/>
                  </a:lnTo>
                  <a:lnTo>
                    <a:pt x="47" y="53"/>
                  </a:lnTo>
                  <a:lnTo>
                    <a:pt x="73" y="53"/>
                  </a:lnTo>
                  <a:lnTo>
                    <a:pt x="73" y="33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20" y="11"/>
                  </a:lnTo>
                  <a:lnTo>
                    <a:pt x="20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0" y="53"/>
                  </a:lnTo>
                  <a:lnTo>
                    <a:pt x="20" y="102"/>
                  </a:lnTo>
                  <a:lnTo>
                    <a:pt x="28" y="135"/>
                  </a:lnTo>
                  <a:lnTo>
                    <a:pt x="56" y="147"/>
                  </a:lnTo>
                  <a:lnTo>
                    <a:pt x="76" y="141"/>
                  </a:lnTo>
                  <a:lnTo>
                    <a:pt x="7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69" y="536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w 115"/>
                <a:gd name="T19" fmla="*/ 0 h 159"/>
                <a:gd name="T20" fmla="*/ 0 w 115"/>
                <a:gd name="T21" fmla="*/ 0 h 159"/>
                <a:gd name="T22" fmla="*/ 0 w 115"/>
                <a:gd name="T23" fmla="*/ 0 h 159"/>
                <a:gd name="T24" fmla="*/ 0 w 115"/>
                <a:gd name="T25" fmla="*/ 0 h 159"/>
                <a:gd name="T26" fmla="*/ 0 w 115"/>
                <a:gd name="T27" fmla="*/ 0 h 159"/>
                <a:gd name="T28" fmla="*/ 0 w 115"/>
                <a:gd name="T29" fmla="*/ 0 h 159"/>
                <a:gd name="T30" fmla="*/ 0 w 115"/>
                <a:gd name="T31" fmla="*/ 0 h 159"/>
                <a:gd name="T32" fmla="*/ 0 w 115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59"/>
                <a:gd name="T53" fmla="*/ 115 w 115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59">
                  <a:moveTo>
                    <a:pt x="6" y="156"/>
                  </a:moveTo>
                  <a:lnTo>
                    <a:pt x="27" y="159"/>
                  </a:lnTo>
                  <a:lnTo>
                    <a:pt x="55" y="149"/>
                  </a:lnTo>
                  <a:lnTo>
                    <a:pt x="71" y="120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63" y="6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1" y="138"/>
                  </a:lnTo>
                  <a:lnTo>
                    <a:pt x="10" y="137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35" y="624"/>
              <a:ext cx="18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4" y="82"/>
                  </a:lnTo>
                  <a:lnTo>
                    <a:pt x="58" y="59"/>
                  </a:lnTo>
                  <a:lnTo>
                    <a:pt x="54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2" y="23"/>
                  </a:lnTo>
                  <a:lnTo>
                    <a:pt x="20" y="32"/>
                  </a:lnTo>
                  <a:lnTo>
                    <a:pt x="28" y="59"/>
                  </a:lnTo>
                  <a:lnTo>
                    <a:pt x="20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715" y="624"/>
              <a:ext cx="20" cy="40"/>
            </a:xfrm>
            <a:custGeom>
              <a:avLst/>
              <a:gdLst>
                <a:gd name="T0" fmla="*/ 0 w 58"/>
                <a:gd name="T1" fmla="*/ 0 h 119"/>
                <a:gd name="T2" fmla="*/ 0 w 58"/>
                <a:gd name="T3" fmla="*/ 0 h 119"/>
                <a:gd name="T4" fmla="*/ 0 w 58"/>
                <a:gd name="T5" fmla="*/ 0 h 119"/>
                <a:gd name="T6" fmla="*/ 0 w 58"/>
                <a:gd name="T7" fmla="*/ 0 h 119"/>
                <a:gd name="T8" fmla="*/ 0 w 58"/>
                <a:gd name="T9" fmla="*/ 0 h 119"/>
                <a:gd name="T10" fmla="*/ 0 w 58"/>
                <a:gd name="T11" fmla="*/ 0 h 119"/>
                <a:gd name="T12" fmla="*/ 0 w 58"/>
                <a:gd name="T13" fmla="*/ 0 h 119"/>
                <a:gd name="T14" fmla="*/ 0 w 58"/>
                <a:gd name="T15" fmla="*/ 0 h 119"/>
                <a:gd name="T16" fmla="*/ 0 w 58"/>
                <a:gd name="T17" fmla="*/ 0 h 119"/>
                <a:gd name="T18" fmla="*/ 0 w 58"/>
                <a:gd name="T19" fmla="*/ 0 h 119"/>
                <a:gd name="T20" fmla="*/ 0 w 58"/>
                <a:gd name="T21" fmla="*/ 0 h 119"/>
                <a:gd name="T22" fmla="*/ 0 w 58"/>
                <a:gd name="T23" fmla="*/ 0 h 119"/>
                <a:gd name="T24" fmla="*/ 0 w 58"/>
                <a:gd name="T25" fmla="*/ 0 h 119"/>
                <a:gd name="T26" fmla="*/ 0 w 58"/>
                <a:gd name="T27" fmla="*/ 0 h 119"/>
                <a:gd name="T28" fmla="*/ 0 w 58"/>
                <a:gd name="T29" fmla="*/ 0 h 119"/>
                <a:gd name="T30" fmla="*/ 0 w 58"/>
                <a:gd name="T31" fmla="*/ 0 h 119"/>
                <a:gd name="T32" fmla="*/ 0 w 58"/>
                <a:gd name="T33" fmla="*/ 0 h 119"/>
                <a:gd name="T34" fmla="*/ 0 w 58"/>
                <a:gd name="T35" fmla="*/ 0 h 119"/>
                <a:gd name="T36" fmla="*/ 0 w 58"/>
                <a:gd name="T37" fmla="*/ 0 h 119"/>
                <a:gd name="T38" fmla="*/ 0 w 58"/>
                <a:gd name="T39" fmla="*/ 0 h 119"/>
                <a:gd name="T40" fmla="*/ 0 w 58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119"/>
                <a:gd name="T65" fmla="*/ 58 w 58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119">
                  <a:moveTo>
                    <a:pt x="58" y="23"/>
                  </a:moveTo>
                  <a:lnTo>
                    <a:pt x="58" y="1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5" y="34"/>
                  </a:lnTo>
                  <a:lnTo>
                    <a:pt x="0" y="59"/>
                  </a:lnTo>
                  <a:lnTo>
                    <a:pt x="5" y="83"/>
                  </a:lnTo>
                  <a:lnTo>
                    <a:pt x="16" y="102"/>
                  </a:lnTo>
                  <a:lnTo>
                    <a:pt x="34" y="114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8" y="93"/>
                  </a:lnTo>
                  <a:lnTo>
                    <a:pt x="57" y="95"/>
                  </a:lnTo>
                  <a:lnTo>
                    <a:pt x="35" y="83"/>
                  </a:lnTo>
                  <a:lnTo>
                    <a:pt x="31" y="59"/>
                  </a:lnTo>
                  <a:lnTo>
                    <a:pt x="35" y="33"/>
                  </a:lnTo>
                  <a:lnTo>
                    <a:pt x="44" y="24"/>
                  </a:lnTo>
                  <a:lnTo>
                    <a:pt x="57" y="2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752" y="608"/>
              <a:ext cx="27" cy="54"/>
            </a:xfrm>
            <a:custGeom>
              <a:avLst/>
              <a:gdLst>
                <a:gd name="T0" fmla="*/ 0 w 81"/>
                <a:gd name="T1" fmla="*/ 0 h 162"/>
                <a:gd name="T2" fmla="*/ 0 w 81"/>
                <a:gd name="T3" fmla="*/ 0 h 162"/>
                <a:gd name="T4" fmla="*/ 0 w 81"/>
                <a:gd name="T5" fmla="*/ 0 h 162"/>
                <a:gd name="T6" fmla="*/ 0 w 81"/>
                <a:gd name="T7" fmla="*/ 0 h 162"/>
                <a:gd name="T8" fmla="*/ 0 w 81"/>
                <a:gd name="T9" fmla="*/ 0 h 162"/>
                <a:gd name="T10" fmla="*/ 0 w 81"/>
                <a:gd name="T11" fmla="*/ 0 h 162"/>
                <a:gd name="T12" fmla="*/ 0 w 81"/>
                <a:gd name="T13" fmla="*/ 0 h 162"/>
                <a:gd name="T14" fmla="*/ 0 w 81"/>
                <a:gd name="T15" fmla="*/ 0 h 162"/>
                <a:gd name="T16" fmla="*/ 0 w 81"/>
                <a:gd name="T17" fmla="*/ 0 h 162"/>
                <a:gd name="T18" fmla="*/ 0 w 81"/>
                <a:gd name="T19" fmla="*/ 0 h 162"/>
                <a:gd name="T20" fmla="*/ 0 w 81"/>
                <a:gd name="T21" fmla="*/ 0 h 162"/>
                <a:gd name="T22" fmla="*/ 0 w 81"/>
                <a:gd name="T23" fmla="*/ 0 h 162"/>
                <a:gd name="T24" fmla="*/ 0 w 81"/>
                <a:gd name="T25" fmla="*/ 0 h 162"/>
                <a:gd name="T26" fmla="*/ 0 w 81"/>
                <a:gd name="T27" fmla="*/ 0 h 162"/>
                <a:gd name="T28" fmla="*/ 0 w 81"/>
                <a:gd name="T29" fmla="*/ 0 h 162"/>
                <a:gd name="T30" fmla="*/ 0 w 81"/>
                <a:gd name="T31" fmla="*/ 0 h 162"/>
                <a:gd name="T32" fmla="*/ 0 w 81"/>
                <a:gd name="T33" fmla="*/ 0 h 162"/>
                <a:gd name="T34" fmla="*/ 0 w 81"/>
                <a:gd name="T35" fmla="*/ 0 h 162"/>
                <a:gd name="T36" fmla="*/ 0 w 81"/>
                <a:gd name="T37" fmla="*/ 0 h 162"/>
                <a:gd name="T38" fmla="*/ 0 w 81"/>
                <a:gd name="T39" fmla="*/ 0 h 162"/>
                <a:gd name="T40" fmla="*/ 0 w 81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162"/>
                <a:gd name="T65" fmla="*/ 81 w 8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162">
                  <a:moveTo>
                    <a:pt x="52" y="162"/>
                  </a:moveTo>
                  <a:lnTo>
                    <a:pt x="52" y="72"/>
                  </a:lnTo>
                  <a:lnTo>
                    <a:pt x="78" y="72"/>
                  </a:lnTo>
                  <a:lnTo>
                    <a:pt x="78" y="52"/>
                  </a:lnTo>
                  <a:lnTo>
                    <a:pt x="52" y="52"/>
                  </a:lnTo>
                  <a:lnTo>
                    <a:pt x="55" y="35"/>
                  </a:lnTo>
                  <a:lnTo>
                    <a:pt x="59" y="27"/>
                  </a:lnTo>
                  <a:lnTo>
                    <a:pt x="69" y="26"/>
                  </a:lnTo>
                  <a:lnTo>
                    <a:pt x="78" y="27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6" y="3"/>
                  </a:lnTo>
                  <a:lnTo>
                    <a:pt x="32" y="14"/>
                  </a:lnTo>
                  <a:lnTo>
                    <a:pt x="26" y="3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162"/>
                  </a:lnTo>
                  <a:lnTo>
                    <a:pt x="52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19" y="612"/>
              <a:ext cx="40" cy="50"/>
            </a:xfrm>
            <a:custGeom>
              <a:avLst/>
              <a:gdLst>
                <a:gd name="T0" fmla="*/ 0 w 120"/>
                <a:gd name="T1" fmla="*/ 0 h 150"/>
                <a:gd name="T2" fmla="*/ 0 w 120"/>
                <a:gd name="T3" fmla="*/ 0 h 150"/>
                <a:gd name="T4" fmla="*/ 0 w 120"/>
                <a:gd name="T5" fmla="*/ 0 h 150"/>
                <a:gd name="T6" fmla="*/ 0 w 120"/>
                <a:gd name="T7" fmla="*/ 0 h 150"/>
                <a:gd name="T8" fmla="*/ 0 w 120"/>
                <a:gd name="T9" fmla="*/ 0 h 150"/>
                <a:gd name="T10" fmla="*/ 0 w 120"/>
                <a:gd name="T11" fmla="*/ 0 h 150"/>
                <a:gd name="T12" fmla="*/ 0 w 120"/>
                <a:gd name="T13" fmla="*/ 0 h 150"/>
                <a:gd name="T14" fmla="*/ 0 w 120"/>
                <a:gd name="T15" fmla="*/ 0 h 150"/>
                <a:gd name="T16" fmla="*/ 0 w 120"/>
                <a:gd name="T17" fmla="*/ 0 h 150"/>
                <a:gd name="T18" fmla="*/ 0 w 120"/>
                <a:gd name="T19" fmla="*/ 0 h 150"/>
                <a:gd name="T20" fmla="*/ 0 w 120"/>
                <a:gd name="T21" fmla="*/ 0 h 150"/>
                <a:gd name="T22" fmla="*/ 0 w 120"/>
                <a:gd name="T23" fmla="*/ 0 h 150"/>
                <a:gd name="T24" fmla="*/ 0 w 120"/>
                <a:gd name="T25" fmla="*/ 0 h 150"/>
                <a:gd name="T26" fmla="*/ 0 w 120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50"/>
                <a:gd name="T44" fmla="*/ 120 w 120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50">
                  <a:moveTo>
                    <a:pt x="120" y="150"/>
                  </a:moveTo>
                  <a:lnTo>
                    <a:pt x="120" y="0"/>
                  </a:lnTo>
                  <a:lnTo>
                    <a:pt x="92" y="0"/>
                  </a:lnTo>
                  <a:lnTo>
                    <a:pt x="92" y="62"/>
                  </a:lnTo>
                  <a:lnTo>
                    <a:pt x="30" y="6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30" y="150"/>
                  </a:lnTo>
                  <a:lnTo>
                    <a:pt x="30" y="86"/>
                  </a:lnTo>
                  <a:lnTo>
                    <a:pt x="92" y="86"/>
                  </a:lnTo>
                  <a:lnTo>
                    <a:pt x="92" y="150"/>
                  </a:lnTo>
                  <a:lnTo>
                    <a:pt x="12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87" y="624"/>
              <a:ext cx="20" cy="40"/>
            </a:xfrm>
            <a:custGeom>
              <a:avLst/>
              <a:gdLst>
                <a:gd name="T0" fmla="*/ 0 w 56"/>
                <a:gd name="T1" fmla="*/ 0 h 118"/>
                <a:gd name="T2" fmla="*/ 0 w 56"/>
                <a:gd name="T3" fmla="*/ 0 h 118"/>
                <a:gd name="T4" fmla="*/ 0 w 56"/>
                <a:gd name="T5" fmla="*/ 0 h 118"/>
                <a:gd name="T6" fmla="*/ 0 w 56"/>
                <a:gd name="T7" fmla="*/ 0 h 118"/>
                <a:gd name="T8" fmla="*/ 0 w 56"/>
                <a:gd name="T9" fmla="*/ 0 h 118"/>
                <a:gd name="T10" fmla="*/ 0 w 56"/>
                <a:gd name="T11" fmla="*/ 0 h 118"/>
                <a:gd name="T12" fmla="*/ 0 w 56"/>
                <a:gd name="T13" fmla="*/ 0 h 118"/>
                <a:gd name="T14" fmla="*/ 0 w 56"/>
                <a:gd name="T15" fmla="*/ 0 h 118"/>
                <a:gd name="T16" fmla="*/ 0 w 56"/>
                <a:gd name="T17" fmla="*/ 0 h 118"/>
                <a:gd name="T18" fmla="*/ 0 w 56"/>
                <a:gd name="T19" fmla="*/ 0 h 118"/>
                <a:gd name="T20" fmla="*/ 0 w 56"/>
                <a:gd name="T21" fmla="*/ 0 h 118"/>
                <a:gd name="T22" fmla="*/ 0 w 56"/>
                <a:gd name="T23" fmla="*/ 0 h 118"/>
                <a:gd name="T24" fmla="*/ 0 w 56"/>
                <a:gd name="T25" fmla="*/ 0 h 118"/>
                <a:gd name="T26" fmla="*/ 0 w 56"/>
                <a:gd name="T27" fmla="*/ 0 h 118"/>
                <a:gd name="T28" fmla="*/ 0 w 56"/>
                <a:gd name="T29" fmla="*/ 0 h 118"/>
                <a:gd name="T30" fmla="*/ 0 w 56"/>
                <a:gd name="T31" fmla="*/ 0 h 118"/>
                <a:gd name="T32" fmla="*/ 0 w 56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18"/>
                <a:gd name="T53" fmla="*/ 56 w 56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18">
                  <a:moveTo>
                    <a:pt x="0" y="92"/>
                  </a:moveTo>
                  <a:lnTo>
                    <a:pt x="0" y="118"/>
                  </a:lnTo>
                  <a:lnTo>
                    <a:pt x="22" y="113"/>
                  </a:lnTo>
                  <a:lnTo>
                    <a:pt x="40" y="101"/>
                  </a:lnTo>
                  <a:lnTo>
                    <a:pt x="52" y="82"/>
                  </a:lnTo>
                  <a:lnTo>
                    <a:pt x="56" y="59"/>
                  </a:lnTo>
                  <a:lnTo>
                    <a:pt x="52" y="35"/>
                  </a:lnTo>
                  <a:lnTo>
                    <a:pt x="40" y="16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3"/>
                  </a:lnTo>
                  <a:lnTo>
                    <a:pt x="19" y="32"/>
                  </a:lnTo>
                  <a:lnTo>
                    <a:pt x="26" y="59"/>
                  </a:lnTo>
                  <a:lnTo>
                    <a:pt x="19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868" y="624"/>
              <a:ext cx="19" cy="40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0 h 119"/>
                <a:gd name="T4" fmla="*/ 0 w 59"/>
                <a:gd name="T5" fmla="*/ 0 h 119"/>
                <a:gd name="T6" fmla="*/ 0 w 59"/>
                <a:gd name="T7" fmla="*/ 0 h 119"/>
                <a:gd name="T8" fmla="*/ 0 w 59"/>
                <a:gd name="T9" fmla="*/ 0 h 119"/>
                <a:gd name="T10" fmla="*/ 0 w 59"/>
                <a:gd name="T11" fmla="*/ 0 h 119"/>
                <a:gd name="T12" fmla="*/ 0 w 59"/>
                <a:gd name="T13" fmla="*/ 0 h 119"/>
                <a:gd name="T14" fmla="*/ 0 w 59"/>
                <a:gd name="T15" fmla="*/ 0 h 119"/>
                <a:gd name="T16" fmla="*/ 0 w 59"/>
                <a:gd name="T17" fmla="*/ 0 h 119"/>
                <a:gd name="T18" fmla="*/ 0 w 59"/>
                <a:gd name="T19" fmla="*/ 0 h 119"/>
                <a:gd name="T20" fmla="*/ 0 w 59"/>
                <a:gd name="T21" fmla="*/ 0 h 119"/>
                <a:gd name="T22" fmla="*/ 0 w 59"/>
                <a:gd name="T23" fmla="*/ 0 h 119"/>
                <a:gd name="T24" fmla="*/ 0 w 59"/>
                <a:gd name="T25" fmla="*/ 0 h 119"/>
                <a:gd name="T26" fmla="*/ 0 w 59"/>
                <a:gd name="T27" fmla="*/ 0 h 119"/>
                <a:gd name="T28" fmla="*/ 0 w 59"/>
                <a:gd name="T29" fmla="*/ 0 h 119"/>
                <a:gd name="T30" fmla="*/ 0 w 59"/>
                <a:gd name="T31" fmla="*/ 0 h 119"/>
                <a:gd name="T32" fmla="*/ 0 w 59"/>
                <a:gd name="T33" fmla="*/ 0 h 119"/>
                <a:gd name="T34" fmla="*/ 0 w 59"/>
                <a:gd name="T35" fmla="*/ 0 h 119"/>
                <a:gd name="T36" fmla="*/ 0 w 59"/>
                <a:gd name="T37" fmla="*/ 0 h 119"/>
                <a:gd name="T38" fmla="*/ 0 w 59"/>
                <a:gd name="T39" fmla="*/ 0 h 119"/>
                <a:gd name="T40" fmla="*/ 0 w 59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9"/>
                <a:gd name="T65" fmla="*/ 59 w 59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9">
                  <a:moveTo>
                    <a:pt x="59" y="23"/>
                  </a:moveTo>
                  <a:lnTo>
                    <a:pt x="59" y="1"/>
                  </a:lnTo>
                  <a:lnTo>
                    <a:pt x="56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9"/>
                  </a:lnTo>
                  <a:lnTo>
                    <a:pt x="4" y="83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34" y="83"/>
                  </a:lnTo>
                  <a:lnTo>
                    <a:pt x="30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6" y="2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913" y="624"/>
              <a:ext cx="35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30" y="113"/>
                  </a:lnTo>
                  <a:lnTo>
                    <a:pt x="30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6" y="26"/>
                  </a:lnTo>
                  <a:lnTo>
                    <a:pt x="74" y="35"/>
                  </a:lnTo>
                  <a:lnTo>
                    <a:pt x="76" y="59"/>
                  </a:lnTo>
                  <a:lnTo>
                    <a:pt x="76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975" y="625"/>
              <a:ext cx="16" cy="53"/>
            </a:xfrm>
            <a:custGeom>
              <a:avLst/>
              <a:gdLst>
                <a:gd name="T0" fmla="*/ 0 w 52"/>
                <a:gd name="T1" fmla="*/ 0 h 159"/>
                <a:gd name="T2" fmla="*/ 0 w 52"/>
                <a:gd name="T3" fmla="*/ 0 h 159"/>
                <a:gd name="T4" fmla="*/ 0 w 52"/>
                <a:gd name="T5" fmla="*/ 0 h 159"/>
                <a:gd name="T6" fmla="*/ 0 w 52"/>
                <a:gd name="T7" fmla="*/ 0 h 159"/>
                <a:gd name="T8" fmla="*/ 0 w 52"/>
                <a:gd name="T9" fmla="*/ 0 h 159"/>
                <a:gd name="T10" fmla="*/ 0 w 52"/>
                <a:gd name="T11" fmla="*/ 0 h 159"/>
                <a:gd name="T12" fmla="*/ 0 w 52"/>
                <a:gd name="T13" fmla="*/ 0 h 159"/>
                <a:gd name="T14" fmla="*/ 0 w 52"/>
                <a:gd name="T15" fmla="*/ 0 h 159"/>
                <a:gd name="T16" fmla="*/ 0 w 52"/>
                <a:gd name="T17" fmla="*/ 0 h 159"/>
                <a:gd name="T18" fmla="*/ 0 w 52"/>
                <a:gd name="T19" fmla="*/ 0 h 159"/>
                <a:gd name="T20" fmla="*/ 0 w 52"/>
                <a:gd name="T21" fmla="*/ 0 h 159"/>
                <a:gd name="T22" fmla="*/ 0 w 52"/>
                <a:gd name="T23" fmla="*/ 0 h 159"/>
                <a:gd name="T24" fmla="*/ 0 w 52"/>
                <a:gd name="T25" fmla="*/ 0 h 159"/>
                <a:gd name="T26" fmla="*/ 0 w 52"/>
                <a:gd name="T27" fmla="*/ 0 h 159"/>
                <a:gd name="T28" fmla="*/ 0 w 52"/>
                <a:gd name="T29" fmla="*/ 0 h 159"/>
                <a:gd name="T30" fmla="*/ 0 w 52"/>
                <a:gd name="T31" fmla="*/ 0 h 159"/>
                <a:gd name="T32" fmla="*/ 0 w 52"/>
                <a:gd name="T33" fmla="*/ 0 h 159"/>
                <a:gd name="T34" fmla="*/ 0 w 52"/>
                <a:gd name="T35" fmla="*/ 0 h 159"/>
                <a:gd name="T36" fmla="*/ 0 w 52"/>
                <a:gd name="T37" fmla="*/ 0 h 159"/>
                <a:gd name="T38" fmla="*/ 0 w 52"/>
                <a:gd name="T39" fmla="*/ 0 h 159"/>
                <a:gd name="T40" fmla="*/ 0 w 52"/>
                <a:gd name="T41" fmla="*/ 0 h 159"/>
                <a:gd name="T42" fmla="*/ 0 w 52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159"/>
                <a:gd name="T68" fmla="*/ 52 w 5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159">
                  <a:moveTo>
                    <a:pt x="0" y="133"/>
                  </a:moveTo>
                  <a:lnTo>
                    <a:pt x="0" y="159"/>
                  </a:lnTo>
                  <a:lnTo>
                    <a:pt x="22" y="156"/>
                  </a:lnTo>
                  <a:lnTo>
                    <a:pt x="39" y="143"/>
                  </a:lnTo>
                  <a:lnTo>
                    <a:pt x="49" y="124"/>
                  </a:lnTo>
                  <a:lnTo>
                    <a:pt x="52" y="97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24" y="17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" y="30"/>
                  </a:lnTo>
                  <a:lnTo>
                    <a:pt x="24" y="55"/>
                  </a:lnTo>
                  <a:lnTo>
                    <a:pt x="17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0" y="104"/>
                  </a:lnTo>
                  <a:lnTo>
                    <a:pt x="26" y="88"/>
                  </a:lnTo>
                  <a:lnTo>
                    <a:pt x="23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956" y="624"/>
              <a:ext cx="19" cy="38"/>
            </a:xfrm>
            <a:custGeom>
              <a:avLst/>
              <a:gdLst>
                <a:gd name="T0" fmla="*/ 0 w 55"/>
                <a:gd name="T1" fmla="*/ 0 h 114"/>
                <a:gd name="T2" fmla="*/ 0 w 55"/>
                <a:gd name="T3" fmla="*/ 0 h 114"/>
                <a:gd name="T4" fmla="*/ 0 w 55"/>
                <a:gd name="T5" fmla="*/ 0 h 114"/>
                <a:gd name="T6" fmla="*/ 0 w 55"/>
                <a:gd name="T7" fmla="*/ 0 h 114"/>
                <a:gd name="T8" fmla="*/ 0 w 55"/>
                <a:gd name="T9" fmla="*/ 0 h 114"/>
                <a:gd name="T10" fmla="*/ 0 w 55"/>
                <a:gd name="T11" fmla="*/ 0 h 114"/>
                <a:gd name="T12" fmla="*/ 0 w 55"/>
                <a:gd name="T13" fmla="*/ 0 h 114"/>
                <a:gd name="T14" fmla="*/ 0 w 55"/>
                <a:gd name="T15" fmla="*/ 0 h 114"/>
                <a:gd name="T16" fmla="*/ 0 w 55"/>
                <a:gd name="T17" fmla="*/ 0 h 114"/>
                <a:gd name="T18" fmla="*/ 0 w 55"/>
                <a:gd name="T19" fmla="*/ 0 h 114"/>
                <a:gd name="T20" fmla="*/ 0 w 55"/>
                <a:gd name="T21" fmla="*/ 0 h 114"/>
                <a:gd name="T22" fmla="*/ 0 w 55"/>
                <a:gd name="T23" fmla="*/ 0 h 114"/>
                <a:gd name="T24" fmla="*/ 0 w 55"/>
                <a:gd name="T25" fmla="*/ 0 h 114"/>
                <a:gd name="T26" fmla="*/ 0 w 55"/>
                <a:gd name="T27" fmla="*/ 0 h 114"/>
                <a:gd name="T28" fmla="*/ 0 w 55"/>
                <a:gd name="T29" fmla="*/ 0 h 114"/>
                <a:gd name="T30" fmla="*/ 0 w 55"/>
                <a:gd name="T31" fmla="*/ 0 h 114"/>
                <a:gd name="T32" fmla="*/ 0 w 55"/>
                <a:gd name="T33" fmla="*/ 0 h 114"/>
                <a:gd name="T34" fmla="*/ 0 w 55"/>
                <a:gd name="T35" fmla="*/ 0 h 114"/>
                <a:gd name="T36" fmla="*/ 0 w 55"/>
                <a:gd name="T37" fmla="*/ 0 h 114"/>
                <a:gd name="T38" fmla="*/ 0 w 55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114"/>
                <a:gd name="T62" fmla="*/ 55 w 55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114">
                  <a:moveTo>
                    <a:pt x="55" y="27"/>
                  </a:moveTo>
                  <a:lnTo>
                    <a:pt x="55" y="4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10" y="18"/>
                  </a:lnTo>
                  <a:lnTo>
                    <a:pt x="3" y="36"/>
                  </a:lnTo>
                  <a:lnTo>
                    <a:pt x="0" y="59"/>
                  </a:lnTo>
                  <a:lnTo>
                    <a:pt x="10" y="96"/>
                  </a:lnTo>
                  <a:lnTo>
                    <a:pt x="25" y="109"/>
                  </a:lnTo>
                  <a:lnTo>
                    <a:pt x="43" y="114"/>
                  </a:lnTo>
                  <a:lnTo>
                    <a:pt x="55" y="111"/>
                  </a:lnTo>
                  <a:lnTo>
                    <a:pt x="55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29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959" y="667"/>
              <a:ext cx="16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3"/>
                <a:gd name="T26" fmla="*/ 45 w 4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3">
                  <a:moveTo>
                    <a:pt x="45" y="33"/>
                  </a:moveTo>
                  <a:lnTo>
                    <a:pt x="45" y="7"/>
                  </a:lnTo>
                  <a:lnTo>
                    <a:pt x="35" y="13"/>
                  </a:lnTo>
                  <a:lnTo>
                    <a:pt x="3" y="0"/>
                  </a:lnTo>
                  <a:lnTo>
                    <a:pt x="0" y="26"/>
                  </a:lnTo>
                  <a:lnTo>
                    <a:pt x="38" y="33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035" y="612"/>
              <a:ext cx="40" cy="50"/>
            </a:xfrm>
            <a:custGeom>
              <a:avLst/>
              <a:gdLst>
                <a:gd name="T0" fmla="*/ 0 w 121"/>
                <a:gd name="T1" fmla="*/ 0 h 150"/>
                <a:gd name="T2" fmla="*/ 0 w 121"/>
                <a:gd name="T3" fmla="*/ 0 h 150"/>
                <a:gd name="T4" fmla="*/ 0 w 121"/>
                <a:gd name="T5" fmla="*/ 0 h 150"/>
                <a:gd name="T6" fmla="*/ 0 w 121"/>
                <a:gd name="T7" fmla="*/ 0 h 150"/>
                <a:gd name="T8" fmla="*/ 0 w 121"/>
                <a:gd name="T9" fmla="*/ 0 h 150"/>
                <a:gd name="T10" fmla="*/ 0 w 121"/>
                <a:gd name="T11" fmla="*/ 0 h 150"/>
                <a:gd name="T12" fmla="*/ 0 w 121"/>
                <a:gd name="T13" fmla="*/ 0 h 150"/>
                <a:gd name="T14" fmla="*/ 0 w 121"/>
                <a:gd name="T15" fmla="*/ 0 h 150"/>
                <a:gd name="T16" fmla="*/ 0 w 121"/>
                <a:gd name="T17" fmla="*/ 0 h 150"/>
                <a:gd name="T18" fmla="*/ 0 w 121"/>
                <a:gd name="T19" fmla="*/ 0 h 150"/>
                <a:gd name="T20" fmla="*/ 0 w 121"/>
                <a:gd name="T21" fmla="*/ 0 h 150"/>
                <a:gd name="T22" fmla="*/ 0 w 121"/>
                <a:gd name="T23" fmla="*/ 0 h 150"/>
                <a:gd name="T24" fmla="*/ 0 w 121"/>
                <a:gd name="T25" fmla="*/ 0 h 150"/>
                <a:gd name="T26" fmla="*/ 0 w 121"/>
                <a:gd name="T27" fmla="*/ 0 h 150"/>
                <a:gd name="T28" fmla="*/ 0 w 121"/>
                <a:gd name="T29" fmla="*/ 0 h 150"/>
                <a:gd name="T30" fmla="*/ 0 w 121"/>
                <a:gd name="T31" fmla="*/ 0 h 150"/>
                <a:gd name="T32" fmla="*/ 0 w 121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50"/>
                <a:gd name="T53" fmla="*/ 121 w 121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50">
                  <a:moveTo>
                    <a:pt x="121" y="150"/>
                  </a:moveTo>
                  <a:lnTo>
                    <a:pt x="58" y="69"/>
                  </a:lnTo>
                  <a:lnTo>
                    <a:pt x="118" y="0"/>
                  </a:lnTo>
                  <a:lnTo>
                    <a:pt x="84" y="0"/>
                  </a:lnTo>
                  <a:lnTo>
                    <a:pt x="34" y="54"/>
                  </a:lnTo>
                  <a:lnTo>
                    <a:pt x="27" y="66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7" y="150"/>
                  </a:lnTo>
                  <a:lnTo>
                    <a:pt x="27" y="92"/>
                  </a:lnTo>
                  <a:lnTo>
                    <a:pt x="27" y="79"/>
                  </a:lnTo>
                  <a:lnTo>
                    <a:pt x="34" y="88"/>
                  </a:lnTo>
                  <a:lnTo>
                    <a:pt x="85" y="15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099" y="624"/>
              <a:ext cx="20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5" y="82"/>
                  </a:lnTo>
                  <a:lnTo>
                    <a:pt x="58" y="59"/>
                  </a:lnTo>
                  <a:lnTo>
                    <a:pt x="55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3"/>
                  </a:lnTo>
                  <a:lnTo>
                    <a:pt x="22" y="32"/>
                  </a:lnTo>
                  <a:lnTo>
                    <a:pt x="29" y="59"/>
                  </a:lnTo>
                  <a:lnTo>
                    <a:pt x="22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080" y="624"/>
              <a:ext cx="19" cy="40"/>
            </a:xfrm>
            <a:custGeom>
              <a:avLst/>
              <a:gdLst>
                <a:gd name="T0" fmla="*/ 0 w 56"/>
                <a:gd name="T1" fmla="*/ 0 h 119"/>
                <a:gd name="T2" fmla="*/ 0 w 56"/>
                <a:gd name="T3" fmla="*/ 0 h 119"/>
                <a:gd name="T4" fmla="*/ 0 w 56"/>
                <a:gd name="T5" fmla="*/ 0 h 119"/>
                <a:gd name="T6" fmla="*/ 0 w 56"/>
                <a:gd name="T7" fmla="*/ 0 h 119"/>
                <a:gd name="T8" fmla="*/ 0 w 56"/>
                <a:gd name="T9" fmla="*/ 0 h 119"/>
                <a:gd name="T10" fmla="*/ 0 w 56"/>
                <a:gd name="T11" fmla="*/ 0 h 119"/>
                <a:gd name="T12" fmla="*/ 0 w 56"/>
                <a:gd name="T13" fmla="*/ 0 h 119"/>
                <a:gd name="T14" fmla="*/ 0 w 56"/>
                <a:gd name="T15" fmla="*/ 0 h 119"/>
                <a:gd name="T16" fmla="*/ 0 w 56"/>
                <a:gd name="T17" fmla="*/ 0 h 119"/>
                <a:gd name="T18" fmla="*/ 0 w 56"/>
                <a:gd name="T19" fmla="*/ 0 h 119"/>
                <a:gd name="T20" fmla="*/ 0 w 56"/>
                <a:gd name="T21" fmla="*/ 0 h 119"/>
                <a:gd name="T22" fmla="*/ 0 w 56"/>
                <a:gd name="T23" fmla="*/ 0 h 119"/>
                <a:gd name="T24" fmla="*/ 0 w 56"/>
                <a:gd name="T25" fmla="*/ 0 h 119"/>
                <a:gd name="T26" fmla="*/ 0 w 56"/>
                <a:gd name="T27" fmla="*/ 0 h 119"/>
                <a:gd name="T28" fmla="*/ 0 w 56"/>
                <a:gd name="T29" fmla="*/ 0 h 119"/>
                <a:gd name="T30" fmla="*/ 0 w 56"/>
                <a:gd name="T31" fmla="*/ 0 h 119"/>
                <a:gd name="T32" fmla="*/ 0 w 56"/>
                <a:gd name="T33" fmla="*/ 0 h 119"/>
                <a:gd name="T34" fmla="*/ 0 w 56"/>
                <a:gd name="T35" fmla="*/ 0 h 119"/>
                <a:gd name="T36" fmla="*/ 0 w 56"/>
                <a:gd name="T37" fmla="*/ 0 h 119"/>
                <a:gd name="T38" fmla="*/ 0 w 56"/>
                <a:gd name="T39" fmla="*/ 0 h 119"/>
                <a:gd name="T40" fmla="*/ 0 w 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19"/>
                <a:gd name="T65" fmla="*/ 56 w 56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19">
                  <a:moveTo>
                    <a:pt x="56" y="23"/>
                  </a:moveTo>
                  <a:lnTo>
                    <a:pt x="56" y="1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2" y="34"/>
                  </a:lnTo>
                  <a:lnTo>
                    <a:pt x="0" y="59"/>
                  </a:lnTo>
                  <a:lnTo>
                    <a:pt x="2" y="83"/>
                  </a:lnTo>
                  <a:lnTo>
                    <a:pt x="15" y="102"/>
                  </a:lnTo>
                  <a:lnTo>
                    <a:pt x="33" y="114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34" y="83"/>
                  </a:lnTo>
                  <a:lnTo>
                    <a:pt x="28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21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127" y="624"/>
              <a:ext cx="33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4" y="35"/>
                  </a:lnTo>
                  <a:lnTo>
                    <a:pt x="40" y="26"/>
                  </a:lnTo>
                  <a:lnTo>
                    <a:pt x="53" y="23"/>
                  </a:lnTo>
                  <a:lnTo>
                    <a:pt x="65" y="26"/>
                  </a:lnTo>
                  <a:lnTo>
                    <a:pt x="72" y="35"/>
                  </a:lnTo>
                  <a:lnTo>
                    <a:pt x="75" y="59"/>
                  </a:lnTo>
                  <a:lnTo>
                    <a:pt x="75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4" y="4"/>
                  </a:lnTo>
                  <a:lnTo>
                    <a:pt x="63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187" y="625"/>
              <a:ext cx="17" cy="53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0 h 159"/>
                <a:gd name="T4" fmla="*/ 0 w 51"/>
                <a:gd name="T5" fmla="*/ 0 h 159"/>
                <a:gd name="T6" fmla="*/ 0 w 51"/>
                <a:gd name="T7" fmla="*/ 0 h 159"/>
                <a:gd name="T8" fmla="*/ 0 w 51"/>
                <a:gd name="T9" fmla="*/ 0 h 159"/>
                <a:gd name="T10" fmla="*/ 0 w 51"/>
                <a:gd name="T11" fmla="*/ 0 h 159"/>
                <a:gd name="T12" fmla="*/ 0 w 51"/>
                <a:gd name="T13" fmla="*/ 0 h 159"/>
                <a:gd name="T14" fmla="*/ 0 w 51"/>
                <a:gd name="T15" fmla="*/ 0 h 159"/>
                <a:gd name="T16" fmla="*/ 0 w 51"/>
                <a:gd name="T17" fmla="*/ 0 h 159"/>
                <a:gd name="T18" fmla="*/ 0 w 51"/>
                <a:gd name="T19" fmla="*/ 0 h 159"/>
                <a:gd name="T20" fmla="*/ 0 w 51"/>
                <a:gd name="T21" fmla="*/ 0 h 159"/>
                <a:gd name="T22" fmla="*/ 0 w 51"/>
                <a:gd name="T23" fmla="*/ 0 h 159"/>
                <a:gd name="T24" fmla="*/ 0 w 51"/>
                <a:gd name="T25" fmla="*/ 0 h 159"/>
                <a:gd name="T26" fmla="*/ 0 w 51"/>
                <a:gd name="T27" fmla="*/ 0 h 159"/>
                <a:gd name="T28" fmla="*/ 0 w 51"/>
                <a:gd name="T29" fmla="*/ 0 h 159"/>
                <a:gd name="T30" fmla="*/ 0 w 51"/>
                <a:gd name="T31" fmla="*/ 0 h 159"/>
                <a:gd name="T32" fmla="*/ 0 w 51"/>
                <a:gd name="T33" fmla="*/ 0 h 159"/>
                <a:gd name="T34" fmla="*/ 0 w 51"/>
                <a:gd name="T35" fmla="*/ 0 h 159"/>
                <a:gd name="T36" fmla="*/ 0 w 51"/>
                <a:gd name="T37" fmla="*/ 0 h 159"/>
                <a:gd name="T38" fmla="*/ 0 w 51"/>
                <a:gd name="T39" fmla="*/ 0 h 159"/>
                <a:gd name="T40" fmla="*/ 0 w 51"/>
                <a:gd name="T41" fmla="*/ 0 h 159"/>
                <a:gd name="T42" fmla="*/ 0 w 5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59"/>
                <a:gd name="T68" fmla="*/ 51 w 51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59">
                  <a:moveTo>
                    <a:pt x="0" y="131"/>
                  </a:moveTo>
                  <a:lnTo>
                    <a:pt x="0" y="159"/>
                  </a:lnTo>
                  <a:lnTo>
                    <a:pt x="19" y="156"/>
                  </a:lnTo>
                  <a:lnTo>
                    <a:pt x="36" y="143"/>
                  </a:lnTo>
                  <a:lnTo>
                    <a:pt x="46" y="124"/>
                  </a:lnTo>
                  <a:lnTo>
                    <a:pt x="51" y="97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2" y="1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3"/>
                  </a:lnTo>
                  <a:lnTo>
                    <a:pt x="16" y="30"/>
                  </a:lnTo>
                  <a:lnTo>
                    <a:pt x="22" y="55"/>
                  </a:lnTo>
                  <a:lnTo>
                    <a:pt x="16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9" y="104"/>
                  </a:lnTo>
                  <a:lnTo>
                    <a:pt x="25" y="88"/>
                  </a:lnTo>
                  <a:lnTo>
                    <a:pt x="20" y="12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167" y="624"/>
              <a:ext cx="20" cy="38"/>
            </a:xfrm>
            <a:custGeom>
              <a:avLst/>
              <a:gdLst>
                <a:gd name="T0" fmla="*/ 0 w 58"/>
                <a:gd name="T1" fmla="*/ 0 h 114"/>
                <a:gd name="T2" fmla="*/ 0 w 58"/>
                <a:gd name="T3" fmla="*/ 0 h 114"/>
                <a:gd name="T4" fmla="*/ 0 w 58"/>
                <a:gd name="T5" fmla="*/ 0 h 114"/>
                <a:gd name="T6" fmla="*/ 0 w 58"/>
                <a:gd name="T7" fmla="*/ 0 h 114"/>
                <a:gd name="T8" fmla="*/ 0 w 58"/>
                <a:gd name="T9" fmla="*/ 0 h 114"/>
                <a:gd name="T10" fmla="*/ 0 w 58"/>
                <a:gd name="T11" fmla="*/ 0 h 114"/>
                <a:gd name="T12" fmla="*/ 0 w 58"/>
                <a:gd name="T13" fmla="*/ 0 h 114"/>
                <a:gd name="T14" fmla="*/ 0 w 58"/>
                <a:gd name="T15" fmla="*/ 0 h 114"/>
                <a:gd name="T16" fmla="*/ 0 w 58"/>
                <a:gd name="T17" fmla="*/ 0 h 114"/>
                <a:gd name="T18" fmla="*/ 0 w 58"/>
                <a:gd name="T19" fmla="*/ 0 h 114"/>
                <a:gd name="T20" fmla="*/ 0 w 58"/>
                <a:gd name="T21" fmla="*/ 0 h 114"/>
                <a:gd name="T22" fmla="*/ 0 w 58"/>
                <a:gd name="T23" fmla="*/ 0 h 114"/>
                <a:gd name="T24" fmla="*/ 0 w 58"/>
                <a:gd name="T25" fmla="*/ 0 h 114"/>
                <a:gd name="T26" fmla="*/ 0 w 58"/>
                <a:gd name="T27" fmla="*/ 0 h 114"/>
                <a:gd name="T28" fmla="*/ 0 w 58"/>
                <a:gd name="T29" fmla="*/ 0 h 114"/>
                <a:gd name="T30" fmla="*/ 0 w 58"/>
                <a:gd name="T31" fmla="*/ 0 h 114"/>
                <a:gd name="T32" fmla="*/ 0 w 58"/>
                <a:gd name="T33" fmla="*/ 0 h 114"/>
                <a:gd name="T34" fmla="*/ 0 w 58"/>
                <a:gd name="T35" fmla="*/ 0 h 114"/>
                <a:gd name="T36" fmla="*/ 0 w 58"/>
                <a:gd name="T37" fmla="*/ 0 h 114"/>
                <a:gd name="T38" fmla="*/ 0 w 58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14"/>
                <a:gd name="T62" fmla="*/ 58 w 58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14">
                  <a:moveTo>
                    <a:pt x="58" y="27"/>
                  </a:moveTo>
                  <a:lnTo>
                    <a:pt x="58" y="5"/>
                  </a:lnTo>
                  <a:lnTo>
                    <a:pt x="44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5" y="36"/>
                  </a:lnTo>
                  <a:lnTo>
                    <a:pt x="0" y="59"/>
                  </a:lnTo>
                  <a:lnTo>
                    <a:pt x="11" y="96"/>
                  </a:lnTo>
                  <a:lnTo>
                    <a:pt x="25" y="109"/>
                  </a:lnTo>
                  <a:lnTo>
                    <a:pt x="44" y="114"/>
                  </a:lnTo>
                  <a:lnTo>
                    <a:pt x="58" y="111"/>
                  </a:lnTo>
                  <a:lnTo>
                    <a:pt x="58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31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171" y="667"/>
              <a:ext cx="16" cy="11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w 47"/>
                <a:gd name="T11" fmla="*/ 0 h 33"/>
                <a:gd name="T12" fmla="*/ 0 w 47"/>
                <a:gd name="T13" fmla="*/ 0 h 33"/>
                <a:gd name="T14" fmla="*/ 0 w 4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3"/>
                <a:gd name="T26" fmla="*/ 47 w 4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3">
                  <a:moveTo>
                    <a:pt x="47" y="33"/>
                  </a:moveTo>
                  <a:lnTo>
                    <a:pt x="47" y="5"/>
                  </a:lnTo>
                  <a:lnTo>
                    <a:pt x="34" y="13"/>
                  </a:lnTo>
                  <a:lnTo>
                    <a:pt x="4" y="0"/>
                  </a:lnTo>
                  <a:lnTo>
                    <a:pt x="0" y="26"/>
                  </a:lnTo>
                  <a:lnTo>
                    <a:pt x="39" y="3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297" y="361"/>
              <a:ext cx="206" cy="274"/>
            </a:xfrm>
            <a:custGeom>
              <a:avLst/>
              <a:gdLst>
                <a:gd name="T0" fmla="*/ 0 w 618"/>
                <a:gd name="T1" fmla="*/ 0 h 824"/>
                <a:gd name="T2" fmla="*/ 0 w 618"/>
                <a:gd name="T3" fmla="*/ 0 h 824"/>
                <a:gd name="T4" fmla="*/ 0 w 618"/>
                <a:gd name="T5" fmla="*/ 0 h 824"/>
                <a:gd name="T6" fmla="*/ 0 w 618"/>
                <a:gd name="T7" fmla="*/ 0 h 824"/>
                <a:gd name="T8" fmla="*/ 0 w 618"/>
                <a:gd name="T9" fmla="*/ 0 h 824"/>
                <a:gd name="T10" fmla="*/ 0 w 618"/>
                <a:gd name="T11" fmla="*/ 0 h 824"/>
                <a:gd name="T12" fmla="*/ 0 w 618"/>
                <a:gd name="T13" fmla="*/ 0 h 824"/>
                <a:gd name="T14" fmla="*/ 0 w 618"/>
                <a:gd name="T15" fmla="*/ 0 h 824"/>
                <a:gd name="T16" fmla="*/ 0 w 618"/>
                <a:gd name="T17" fmla="*/ 0 h 824"/>
                <a:gd name="T18" fmla="*/ 0 w 618"/>
                <a:gd name="T19" fmla="*/ 0 h 824"/>
                <a:gd name="T20" fmla="*/ 0 w 618"/>
                <a:gd name="T21" fmla="*/ 0 h 824"/>
                <a:gd name="T22" fmla="*/ 0 w 618"/>
                <a:gd name="T23" fmla="*/ 0 h 824"/>
                <a:gd name="T24" fmla="*/ 0 w 618"/>
                <a:gd name="T25" fmla="*/ 0 h 824"/>
                <a:gd name="T26" fmla="*/ 0 w 618"/>
                <a:gd name="T27" fmla="*/ 0 h 824"/>
                <a:gd name="T28" fmla="*/ 0 w 618"/>
                <a:gd name="T29" fmla="*/ 0 h 824"/>
                <a:gd name="T30" fmla="*/ 0 w 618"/>
                <a:gd name="T31" fmla="*/ 0 h 824"/>
                <a:gd name="T32" fmla="*/ 0 w 618"/>
                <a:gd name="T33" fmla="*/ 0 h 824"/>
                <a:gd name="T34" fmla="*/ 0 w 618"/>
                <a:gd name="T35" fmla="*/ 0 h 824"/>
                <a:gd name="T36" fmla="*/ 0 w 618"/>
                <a:gd name="T37" fmla="*/ 0 h 824"/>
                <a:gd name="T38" fmla="*/ 0 w 618"/>
                <a:gd name="T39" fmla="*/ 0 h 824"/>
                <a:gd name="T40" fmla="*/ 0 w 618"/>
                <a:gd name="T41" fmla="*/ 0 h 824"/>
                <a:gd name="T42" fmla="*/ 0 w 618"/>
                <a:gd name="T43" fmla="*/ 0 h 824"/>
                <a:gd name="T44" fmla="*/ 0 w 618"/>
                <a:gd name="T45" fmla="*/ 0 h 824"/>
                <a:gd name="T46" fmla="*/ 0 w 618"/>
                <a:gd name="T47" fmla="*/ 0 h 824"/>
                <a:gd name="T48" fmla="*/ 0 w 618"/>
                <a:gd name="T49" fmla="*/ 0 h 824"/>
                <a:gd name="T50" fmla="*/ 0 w 618"/>
                <a:gd name="T51" fmla="*/ 0 h 824"/>
                <a:gd name="T52" fmla="*/ 0 w 618"/>
                <a:gd name="T53" fmla="*/ 0 h 8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8"/>
                <a:gd name="T82" fmla="*/ 0 h 824"/>
                <a:gd name="T83" fmla="*/ 618 w 618"/>
                <a:gd name="T84" fmla="*/ 824 h 8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8" h="824">
                  <a:moveTo>
                    <a:pt x="618" y="0"/>
                  </a:moveTo>
                  <a:lnTo>
                    <a:pt x="313" y="0"/>
                  </a:lnTo>
                  <a:lnTo>
                    <a:pt x="273" y="8"/>
                  </a:lnTo>
                  <a:lnTo>
                    <a:pt x="242" y="33"/>
                  </a:lnTo>
                  <a:lnTo>
                    <a:pt x="27" y="249"/>
                  </a:lnTo>
                  <a:lnTo>
                    <a:pt x="5" y="278"/>
                  </a:lnTo>
                  <a:lnTo>
                    <a:pt x="0" y="309"/>
                  </a:lnTo>
                  <a:lnTo>
                    <a:pt x="0" y="794"/>
                  </a:lnTo>
                  <a:lnTo>
                    <a:pt x="10" y="814"/>
                  </a:lnTo>
                  <a:lnTo>
                    <a:pt x="30" y="824"/>
                  </a:lnTo>
                  <a:lnTo>
                    <a:pt x="245" y="824"/>
                  </a:lnTo>
                  <a:lnTo>
                    <a:pt x="494" y="574"/>
                  </a:lnTo>
                  <a:lnTo>
                    <a:pt x="313" y="574"/>
                  </a:lnTo>
                  <a:lnTo>
                    <a:pt x="290" y="570"/>
                  </a:lnTo>
                  <a:lnTo>
                    <a:pt x="270" y="557"/>
                  </a:lnTo>
                  <a:lnTo>
                    <a:pt x="254" y="537"/>
                  </a:lnTo>
                  <a:lnTo>
                    <a:pt x="248" y="509"/>
                  </a:lnTo>
                  <a:lnTo>
                    <a:pt x="248" y="310"/>
                  </a:lnTo>
                  <a:lnTo>
                    <a:pt x="254" y="286"/>
                  </a:lnTo>
                  <a:lnTo>
                    <a:pt x="265" y="265"/>
                  </a:lnTo>
                  <a:lnTo>
                    <a:pt x="287" y="251"/>
                  </a:lnTo>
                  <a:lnTo>
                    <a:pt x="313" y="245"/>
                  </a:lnTo>
                  <a:lnTo>
                    <a:pt x="358" y="245"/>
                  </a:lnTo>
                  <a:lnTo>
                    <a:pt x="378" y="241"/>
                  </a:lnTo>
                  <a:lnTo>
                    <a:pt x="394" y="2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444" y="409"/>
              <a:ext cx="100" cy="121"/>
            </a:xfrm>
            <a:custGeom>
              <a:avLst/>
              <a:gdLst>
                <a:gd name="T0" fmla="*/ 0 w 299"/>
                <a:gd name="T1" fmla="*/ 0 h 363"/>
                <a:gd name="T2" fmla="*/ 0 w 299"/>
                <a:gd name="T3" fmla="*/ 0 h 363"/>
                <a:gd name="T4" fmla="*/ 0 w 299"/>
                <a:gd name="T5" fmla="*/ 0 h 363"/>
                <a:gd name="T6" fmla="*/ 0 w 299"/>
                <a:gd name="T7" fmla="*/ 0 h 363"/>
                <a:gd name="T8" fmla="*/ 0 w 299"/>
                <a:gd name="T9" fmla="*/ 0 h 363"/>
                <a:gd name="T10" fmla="*/ 0 w 299"/>
                <a:gd name="T11" fmla="*/ 0 h 363"/>
                <a:gd name="T12" fmla="*/ 0 w 299"/>
                <a:gd name="T13" fmla="*/ 0 h 363"/>
                <a:gd name="T14" fmla="*/ 0 w 299"/>
                <a:gd name="T15" fmla="*/ 0 h 363"/>
                <a:gd name="T16" fmla="*/ 0 w 299"/>
                <a:gd name="T17" fmla="*/ 0 h 363"/>
                <a:gd name="T18" fmla="*/ 0 w 299"/>
                <a:gd name="T19" fmla="*/ 0 h 363"/>
                <a:gd name="T20" fmla="*/ 0 w 299"/>
                <a:gd name="T21" fmla="*/ 0 h 363"/>
                <a:gd name="T22" fmla="*/ 0 w 299"/>
                <a:gd name="T23" fmla="*/ 0 h 363"/>
                <a:gd name="T24" fmla="*/ 0 w 299"/>
                <a:gd name="T25" fmla="*/ 0 h 363"/>
                <a:gd name="T26" fmla="*/ 0 w 299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363"/>
                <a:gd name="T44" fmla="*/ 299 w 299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363">
                  <a:moveTo>
                    <a:pt x="91" y="0"/>
                  </a:moveTo>
                  <a:lnTo>
                    <a:pt x="0" y="102"/>
                  </a:lnTo>
                  <a:lnTo>
                    <a:pt x="65" y="102"/>
                  </a:lnTo>
                  <a:lnTo>
                    <a:pt x="87" y="106"/>
                  </a:lnTo>
                  <a:lnTo>
                    <a:pt x="106" y="121"/>
                  </a:lnTo>
                  <a:lnTo>
                    <a:pt x="123" y="157"/>
                  </a:lnTo>
                  <a:lnTo>
                    <a:pt x="123" y="363"/>
                  </a:lnTo>
                  <a:lnTo>
                    <a:pt x="230" y="258"/>
                  </a:lnTo>
                  <a:lnTo>
                    <a:pt x="230" y="131"/>
                  </a:lnTo>
                  <a:lnTo>
                    <a:pt x="235" y="85"/>
                  </a:lnTo>
                  <a:lnTo>
                    <a:pt x="259" y="44"/>
                  </a:lnTo>
                  <a:lnTo>
                    <a:pt x="29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536" y="409"/>
              <a:ext cx="77" cy="122"/>
            </a:xfrm>
            <a:custGeom>
              <a:avLst/>
              <a:gdLst>
                <a:gd name="T0" fmla="*/ 0 w 230"/>
                <a:gd name="T1" fmla="*/ 0 h 365"/>
                <a:gd name="T2" fmla="*/ 0 w 230"/>
                <a:gd name="T3" fmla="*/ 0 h 365"/>
                <a:gd name="T4" fmla="*/ 0 w 230"/>
                <a:gd name="T5" fmla="*/ 0 h 365"/>
                <a:gd name="T6" fmla="*/ 0 w 230"/>
                <a:gd name="T7" fmla="*/ 0 h 365"/>
                <a:gd name="T8" fmla="*/ 0 w 230"/>
                <a:gd name="T9" fmla="*/ 0 h 365"/>
                <a:gd name="T10" fmla="*/ 0 w 230"/>
                <a:gd name="T11" fmla="*/ 0 h 365"/>
                <a:gd name="T12" fmla="*/ 0 w 230"/>
                <a:gd name="T13" fmla="*/ 0 h 365"/>
                <a:gd name="T14" fmla="*/ 0 w 230"/>
                <a:gd name="T15" fmla="*/ 0 h 365"/>
                <a:gd name="T16" fmla="*/ 0 w 230"/>
                <a:gd name="T17" fmla="*/ 0 h 365"/>
                <a:gd name="T18" fmla="*/ 0 w 230"/>
                <a:gd name="T19" fmla="*/ 0 h 365"/>
                <a:gd name="T20" fmla="*/ 0 w 230"/>
                <a:gd name="T21" fmla="*/ 0 h 365"/>
                <a:gd name="T22" fmla="*/ 0 w 230"/>
                <a:gd name="T23" fmla="*/ 0 h 365"/>
                <a:gd name="T24" fmla="*/ 0 w 230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365"/>
                <a:gd name="T41" fmla="*/ 230 w 230"/>
                <a:gd name="T42" fmla="*/ 365 h 3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365">
                  <a:moveTo>
                    <a:pt x="81" y="0"/>
                  </a:moveTo>
                  <a:lnTo>
                    <a:pt x="26" y="54"/>
                  </a:lnTo>
                  <a:lnTo>
                    <a:pt x="6" y="86"/>
                  </a:lnTo>
                  <a:lnTo>
                    <a:pt x="0" y="122"/>
                  </a:lnTo>
                  <a:lnTo>
                    <a:pt x="0" y="365"/>
                  </a:lnTo>
                  <a:lnTo>
                    <a:pt x="110" y="255"/>
                  </a:lnTo>
                  <a:lnTo>
                    <a:pt x="108" y="189"/>
                  </a:lnTo>
                  <a:lnTo>
                    <a:pt x="113" y="138"/>
                  </a:lnTo>
                  <a:lnTo>
                    <a:pt x="118" y="115"/>
                  </a:lnTo>
                  <a:lnTo>
                    <a:pt x="131" y="98"/>
                  </a:lnTo>
                  <a:lnTo>
                    <a:pt x="23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392" y="374"/>
              <a:ext cx="276" cy="351"/>
            </a:xfrm>
            <a:custGeom>
              <a:avLst/>
              <a:gdLst>
                <a:gd name="T0" fmla="*/ 0 w 827"/>
                <a:gd name="T1" fmla="*/ 0 h 1054"/>
                <a:gd name="T2" fmla="*/ 0 w 827"/>
                <a:gd name="T3" fmla="*/ 0 h 1054"/>
                <a:gd name="T4" fmla="*/ 0 w 827"/>
                <a:gd name="T5" fmla="*/ 0 h 1054"/>
                <a:gd name="T6" fmla="*/ 0 w 827"/>
                <a:gd name="T7" fmla="*/ 0 h 1054"/>
                <a:gd name="T8" fmla="*/ 0 w 827"/>
                <a:gd name="T9" fmla="*/ 0 h 1054"/>
                <a:gd name="T10" fmla="*/ 0 w 827"/>
                <a:gd name="T11" fmla="*/ 0 h 1054"/>
                <a:gd name="T12" fmla="*/ 0 w 827"/>
                <a:gd name="T13" fmla="*/ 0 h 1054"/>
                <a:gd name="T14" fmla="*/ 0 w 827"/>
                <a:gd name="T15" fmla="*/ 0 h 1054"/>
                <a:gd name="T16" fmla="*/ 0 w 827"/>
                <a:gd name="T17" fmla="*/ 0 h 1054"/>
                <a:gd name="T18" fmla="*/ 0 w 827"/>
                <a:gd name="T19" fmla="*/ 0 h 1054"/>
                <a:gd name="T20" fmla="*/ 0 w 827"/>
                <a:gd name="T21" fmla="*/ 0 h 1054"/>
                <a:gd name="T22" fmla="*/ 0 w 827"/>
                <a:gd name="T23" fmla="*/ 0 h 1054"/>
                <a:gd name="T24" fmla="*/ 0 w 827"/>
                <a:gd name="T25" fmla="*/ 0 h 1054"/>
                <a:gd name="T26" fmla="*/ 0 w 827"/>
                <a:gd name="T27" fmla="*/ 0 h 1054"/>
                <a:gd name="T28" fmla="*/ 0 w 827"/>
                <a:gd name="T29" fmla="*/ 0 h 1054"/>
                <a:gd name="T30" fmla="*/ 0 w 827"/>
                <a:gd name="T31" fmla="*/ 0 h 1054"/>
                <a:gd name="T32" fmla="*/ 0 w 827"/>
                <a:gd name="T33" fmla="*/ 0 h 1054"/>
                <a:gd name="T34" fmla="*/ 0 w 827"/>
                <a:gd name="T35" fmla="*/ 0 h 1054"/>
                <a:gd name="T36" fmla="*/ 0 w 827"/>
                <a:gd name="T37" fmla="*/ 0 h 1054"/>
                <a:gd name="T38" fmla="*/ 0 w 827"/>
                <a:gd name="T39" fmla="*/ 0 h 1054"/>
                <a:gd name="T40" fmla="*/ 0 w 827"/>
                <a:gd name="T41" fmla="*/ 0 h 1054"/>
                <a:gd name="T42" fmla="*/ 0 w 827"/>
                <a:gd name="T43" fmla="*/ 0 h 1054"/>
                <a:gd name="T44" fmla="*/ 0 w 827"/>
                <a:gd name="T45" fmla="*/ 0 h 1054"/>
                <a:gd name="T46" fmla="*/ 0 w 827"/>
                <a:gd name="T47" fmla="*/ 0 h 10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1054"/>
                <a:gd name="T74" fmla="*/ 827 w 827"/>
                <a:gd name="T75" fmla="*/ 1054 h 10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1054">
                  <a:moveTo>
                    <a:pt x="248" y="556"/>
                  </a:moveTo>
                  <a:lnTo>
                    <a:pt x="0" y="806"/>
                  </a:lnTo>
                  <a:lnTo>
                    <a:pt x="0" y="1027"/>
                  </a:lnTo>
                  <a:lnTo>
                    <a:pt x="8" y="1046"/>
                  </a:lnTo>
                  <a:lnTo>
                    <a:pt x="30" y="1054"/>
                  </a:lnTo>
                  <a:lnTo>
                    <a:pt x="525" y="1054"/>
                  </a:lnTo>
                  <a:lnTo>
                    <a:pt x="559" y="1036"/>
                  </a:lnTo>
                  <a:lnTo>
                    <a:pt x="599" y="991"/>
                  </a:lnTo>
                  <a:lnTo>
                    <a:pt x="762" y="828"/>
                  </a:lnTo>
                  <a:lnTo>
                    <a:pt x="806" y="783"/>
                  </a:lnTo>
                  <a:lnTo>
                    <a:pt x="823" y="757"/>
                  </a:lnTo>
                  <a:lnTo>
                    <a:pt x="827" y="731"/>
                  </a:lnTo>
                  <a:lnTo>
                    <a:pt x="827" y="0"/>
                  </a:lnTo>
                  <a:lnTo>
                    <a:pt x="611" y="218"/>
                  </a:lnTo>
                  <a:lnTo>
                    <a:pt x="590" y="248"/>
                  </a:lnTo>
                  <a:lnTo>
                    <a:pt x="583" y="290"/>
                  </a:lnTo>
                  <a:lnTo>
                    <a:pt x="583" y="781"/>
                  </a:lnTo>
                  <a:lnTo>
                    <a:pt x="574" y="800"/>
                  </a:lnTo>
                  <a:lnTo>
                    <a:pt x="554" y="809"/>
                  </a:lnTo>
                  <a:lnTo>
                    <a:pt x="280" y="809"/>
                  </a:lnTo>
                  <a:lnTo>
                    <a:pt x="257" y="800"/>
                  </a:lnTo>
                  <a:lnTo>
                    <a:pt x="248" y="776"/>
                  </a:lnTo>
                  <a:lnTo>
                    <a:pt x="248" y="5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425" y="457"/>
              <a:ext cx="43" cy="81"/>
            </a:xfrm>
            <a:custGeom>
              <a:avLst/>
              <a:gdLst>
                <a:gd name="T0" fmla="*/ 0 w 130"/>
                <a:gd name="T1" fmla="*/ 0 h 243"/>
                <a:gd name="T2" fmla="*/ 0 w 130"/>
                <a:gd name="T3" fmla="*/ 0 h 243"/>
                <a:gd name="T4" fmla="*/ 0 w 130"/>
                <a:gd name="T5" fmla="*/ 0 h 243"/>
                <a:gd name="T6" fmla="*/ 0 w 130"/>
                <a:gd name="T7" fmla="*/ 0 h 243"/>
                <a:gd name="T8" fmla="*/ 0 w 130"/>
                <a:gd name="T9" fmla="*/ 0 h 243"/>
                <a:gd name="T10" fmla="*/ 0 w 130"/>
                <a:gd name="T11" fmla="*/ 0 h 243"/>
                <a:gd name="T12" fmla="*/ 0 w 130"/>
                <a:gd name="T13" fmla="*/ 0 h 243"/>
                <a:gd name="T14" fmla="*/ 0 w 130"/>
                <a:gd name="T15" fmla="*/ 0 h 243"/>
                <a:gd name="T16" fmla="*/ 0 w 130"/>
                <a:gd name="T17" fmla="*/ 0 h 243"/>
                <a:gd name="T18" fmla="*/ 0 w 130"/>
                <a:gd name="T19" fmla="*/ 0 h 243"/>
                <a:gd name="T20" fmla="*/ 0 w 130"/>
                <a:gd name="T21" fmla="*/ 0 h 243"/>
                <a:gd name="T22" fmla="*/ 0 w 130"/>
                <a:gd name="T23" fmla="*/ 0 h 243"/>
                <a:gd name="T24" fmla="*/ 0 w 130"/>
                <a:gd name="T25" fmla="*/ 0 h 243"/>
                <a:gd name="T26" fmla="*/ 0 w 130"/>
                <a:gd name="T27" fmla="*/ 0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243"/>
                <a:gd name="T44" fmla="*/ 130 w 130"/>
                <a:gd name="T45" fmla="*/ 243 h 2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243">
                  <a:moveTo>
                    <a:pt x="103" y="243"/>
                  </a:moveTo>
                  <a:lnTo>
                    <a:pt x="122" y="234"/>
                  </a:lnTo>
                  <a:lnTo>
                    <a:pt x="130" y="214"/>
                  </a:lnTo>
                  <a:lnTo>
                    <a:pt x="130" y="31"/>
                  </a:lnTo>
                  <a:lnTo>
                    <a:pt x="122" y="9"/>
                  </a:lnTo>
                  <a:lnTo>
                    <a:pt x="103" y="0"/>
                  </a:lnTo>
                  <a:lnTo>
                    <a:pt x="31" y="0"/>
                  </a:lnTo>
                  <a:lnTo>
                    <a:pt x="9" y="9"/>
                  </a:lnTo>
                  <a:lnTo>
                    <a:pt x="0" y="31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31" y="243"/>
                  </a:lnTo>
                  <a:lnTo>
                    <a:pt x="103" y="2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163" y="425"/>
              <a:ext cx="17" cy="13"/>
            </a:xfrm>
            <a:custGeom>
              <a:avLst/>
              <a:gdLst>
                <a:gd name="T0" fmla="*/ 0 w 54"/>
                <a:gd name="T1" fmla="*/ 0 h 39"/>
                <a:gd name="T2" fmla="*/ 0 w 54"/>
                <a:gd name="T3" fmla="*/ 0 h 39"/>
                <a:gd name="T4" fmla="*/ 0 w 54"/>
                <a:gd name="T5" fmla="*/ 0 h 39"/>
                <a:gd name="T6" fmla="*/ 0 w 54"/>
                <a:gd name="T7" fmla="*/ 0 h 39"/>
                <a:gd name="T8" fmla="*/ 0 w 54"/>
                <a:gd name="T9" fmla="*/ 0 h 39"/>
                <a:gd name="T10" fmla="*/ 0 w 54"/>
                <a:gd name="T11" fmla="*/ 0 h 39"/>
                <a:gd name="T12" fmla="*/ 0 w 54"/>
                <a:gd name="T13" fmla="*/ 0 h 39"/>
                <a:gd name="T14" fmla="*/ 0 w 54"/>
                <a:gd name="T15" fmla="*/ 0 h 39"/>
                <a:gd name="T16" fmla="*/ 0 w 54"/>
                <a:gd name="T17" fmla="*/ 0 h 39"/>
                <a:gd name="T18" fmla="*/ 0 w 54"/>
                <a:gd name="T19" fmla="*/ 0 h 39"/>
                <a:gd name="T20" fmla="*/ 0 w 54"/>
                <a:gd name="T21" fmla="*/ 0 h 39"/>
                <a:gd name="T22" fmla="*/ 0 w 54"/>
                <a:gd name="T23" fmla="*/ 0 h 39"/>
                <a:gd name="T24" fmla="*/ 0 w 54"/>
                <a:gd name="T25" fmla="*/ 0 h 39"/>
                <a:gd name="T26" fmla="*/ 0 w 54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39"/>
                <a:gd name="T44" fmla="*/ 54 w 5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39">
                  <a:moveTo>
                    <a:pt x="0" y="32"/>
                  </a:moveTo>
                  <a:lnTo>
                    <a:pt x="6" y="39"/>
                  </a:lnTo>
                  <a:lnTo>
                    <a:pt x="28" y="27"/>
                  </a:lnTo>
                  <a:lnTo>
                    <a:pt x="42" y="39"/>
                  </a:lnTo>
                  <a:lnTo>
                    <a:pt x="51" y="30"/>
                  </a:lnTo>
                  <a:lnTo>
                    <a:pt x="36" y="21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30" y="13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161" y="410"/>
              <a:ext cx="18" cy="13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40"/>
                <a:gd name="T44" fmla="*/ 53 w 5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40">
                  <a:moveTo>
                    <a:pt x="0" y="9"/>
                  </a:moveTo>
                  <a:lnTo>
                    <a:pt x="17" y="19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29" y="27"/>
                  </a:lnTo>
                  <a:lnTo>
                    <a:pt x="46" y="40"/>
                  </a:lnTo>
                  <a:lnTo>
                    <a:pt x="53" y="32"/>
                  </a:lnTo>
                  <a:lnTo>
                    <a:pt x="37" y="19"/>
                  </a:lnTo>
                  <a:lnTo>
                    <a:pt x="53" y="6"/>
                  </a:lnTo>
                  <a:lnTo>
                    <a:pt x="43" y="0"/>
                  </a:lnTo>
                  <a:lnTo>
                    <a:pt x="27" y="12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141" y="447"/>
              <a:ext cx="56" cy="32"/>
            </a:xfrm>
            <a:custGeom>
              <a:avLst/>
              <a:gdLst>
                <a:gd name="T0" fmla="*/ 0 w 167"/>
                <a:gd name="T1" fmla="*/ 0 h 95"/>
                <a:gd name="T2" fmla="*/ 0 w 167"/>
                <a:gd name="T3" fmla="*/ 0 h 95"/>
                <a:gd name="T4" fmla="*/ 0 w 167"/>
                <a:gd name="T5" fmla="*/ 0 h 95"/>
                <a:gd name="T6" fmla="*/ 0 w 167"/>
                <a:gd name="T7" fmla="*/ 0 h 95"/>
                <a:gd name="T8" fmla="*/ 0 w 167"/>
                <a:gd name="T9" fmla="*/ 0 h 95"/>
                <a:gd name="T10" fmla="*/ 0 w 167"/>
                <a:gd name="T11" fmla="*/ 0 h 95"/>
                <a:gd name="T12" fmla="*/ 0 w 167"/>
                <a:gd name="T13" fmla="*/ 0 h 95"/>
                <a:gd name="T14" fmla="*/ 0 w 167"/>
                <a:gd name="T15" fmla="*/ 0 h 95"/>
                <a:gd name="T16" fmla="*/ 0 w 167"/>
                <a:gd name="T17" fmla="*/ 0 h 95"/>
                <a:gd name="T18" fmla="*/ 0 w 167"/>
                <a:gd name="T19" fmla="*/ 0 h 95"/>
                <a:gd name="T20" fmla="*/ 0 w 167"/>
                <a:gd name="T21" fmla="*/ 0 h 95"/>
                <a:gd name="T22" fmla="*/ 0 w 167"/>
                <a:gd name="T23" fmla="*/ 0 h 95"/>
                <a:gd name="T24" fmla="*/ 0 w 167"/>
                <a:gd name="T25" fmla="*/ 0 h 95"/>
                <a:gd name="T26" fmla="*/ 0 w 167"/>
                <a:gd name="T27" fmla="*/ 0 h 95"/>
                <a:gd name="T28" fmla="*/ 0 w 167"/>
                <a:gd name="T29" fmla="*/ 0 h 95"/>
                <a:gd name="T30" fmla="*/ 0 w 167"/>
                <a:gd name="T31" fmla="*/ 0 h 95"/>
                <a:gd name="T32" fmla="*/ 0 w 167"/>
                <a:gd name="T33" fmla="*/ 0 h 95"/>
                <a:gd name="T34" fmla="*/ 0 w 167"/>
                <a:gd name="T35" fmla="*/ 0 h 95"/>
                <a:gd name="T36" fmla="*/ 0 w 167"/>
                <a:gd name="T37" fmla="*/ 0 h 95"/>
                <a:gd name="T38" fmla="*/ 0 w 167"/>
                <a:gd name="T39" fmla="*/ 0 h 95"/>
                <a:gd name="T40" fmla="*/ 0 w 167"/>
                <a:gd name="T41" fmla="*/ 0 h 95"/>
                <a:gd name="T42" fmla="*/ 0 w 167"/>
                <a:gd name="T43" fmla="*/ 0 h 95"/>
                <a:gd name="T44" fmla="*/ 0 w 167"/>
                <a:gd name="T45" fmla="*/ 0 h 95"/>
                <a:gd name="T46" fmla="*/ 0 w 167"/>
                <a:gd name="T47" fmla="*/ 0 h 95"/>
                <a:gd name="T48" fmla="*/ 0 w 167"/>
                <a:gd name="T49" fmla="*/ 0 h 95"/>
                <a:gd name="T50" fmla="*/ 0 w 167"/>
                <a:gd name="T51" fmla="*/ 0 h 95"/>
                <a:gd name="T52" fmla="*/ 0 w 167"/>
                <a:gd name="T53" fmla="*/ 0 h 95"/>
                <a:gd name="T54" fmla="*/ 0 w 167"/>
                <a:gd name="T55" fmla="*/ 0 h 95"/>
                <a:gd name="T56" fmla="*/ 0 w 167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95"/>
                <a:gd name="T89" fmla="*/ 167 w 167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95">
                  <a:moveTo>
                    <a:pt x="34" y="17"/>
                  </a:moveTo>
                  <a:lnTo>
                    <a:pt x="104" y="17"/>
                  </a:lnTo>
                  <a:lnTo>
                    <a:pt x="83" y="33"/>
                  </a:lnTo>
                  <a:lnTo>
                    <a:pt x="74" y="27"/>
                  </a:lnTo>
                  <a:lnTo>
                    <a:pt x="61" y="34"/>
                  </a:lnTo>
                  <a:lnTo>
                    <a:pt x="67" y="37"/>
                  </a:lnTo>
                  <a:lnTo>
                    <a:pt x="77" y="44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87" y="60"/>
                  </a:lnTo>
                  <a:lnTo>
                    <a:pt x="87" y="69"/>
                  </a:lnTo>
                  <a:lnTo>
                    <a:pt x="86" y="76"/>
                  </a:lnTo>
                  <a:lnTo>
                    <a:pt x="76" y="79"/>
                  </a:lnTo>
                  <a:lnTo>
                    <a:pt x="44" y="78"/>
                  </a:lnTo>
                  <a:lnTo>
                    <a:pt x="50" y="93"/>
                  </a:lnTo>
                  <a:lnTo>
                    <a:pt x="77" y="95"/>
                  </a:lnTo>
                  <a:lnTo>
                    <a:pt x="97" y="89"/>
                  </a:lnTo>
                  <a:lnTo>
                    <a:pt x="104" y="72"/>
                  </a:lnTo>
                  <a:lnTo>
                    <a:pt x="104" y="60"/>
                  </a:lnTo>
                  <a:lnTo>
                    <a:pt x="167" y="60"/>
                  </a:lnTo>
                  <a:lnTo>
                    <a:pt x="167" y="43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139" y="1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34" y="1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136" y="409"/>
              <a:ext cx="68" cy="45"/>
            </a:xfrm>
            <a:custGeom>
              <a:avLst/>
              <a:gdLst>
                <a:gd name="T0" fmla="*/ 0 w 204"/>
                <a:gd name="T1" fmla="*/ 0 h 136"/>
                <a:gd name="T2" fmla="*/ 0 w 204"/>
                <a:gd name="T3" fmla="*/ 0 h 136"/>
                <a:gd name="T4" fmla="*/ 0 w 204"/>
                <a:gd name="T5" fmla="*/ 0 h 136"/>
                <a:gd name="T6" fmla="*/ 0 w 204"/>
                <a:gd name="T7" fmla="*/ 0 h 136"/>
                <a:gd name="T8" fmla="*/ 0 w 204"/>
                <a:gd name="T9" fmla="*/ 0 h 136"/>
                <a:gd name="T10" fmla="*/ 0 w 204"/>
                <a:gd name="T11" fmla="*/ 0 h 136"/>
                <a:gd name="T12" fmla="*/ 0 w 204"/>
                <a:gd name="T13" fmla="*/ 0 h 136"/>
                <a:gd name="T14" fmla="*/ 0 w 204"/>
                <a:gd name="T15" fmla="*/ 0 h 136"/>
                <a:gd name="T16" fmla="*/ 0 w 204"/>
                <a:gd name="T17" fmla="*/ 0 h 136"/>
                <a:gd name="T18" fmla="*/ 0 w 204"/>
                <a:gd name="T19" fmla="*/ 0 h 136"/>
                <a:gd name="T20" fmla="*/ 0 w 204"/>
                <a:gd name="T21" fmla="*/ 0 h 136"/>
                <a:gd name="T22" fmla="*/ 0 w 204"/>
                <a:gd name="T23" fmla="*/ 0 h 136"/>
                <a:gd name="T24" fmla="*/ 0 w 204"/>
                <a:gd name="T25" fmla="*/ 0 h 136"/>
                <a:gd name="T26" fmla="*/ 0 w 204"/>
                <a:gd name="T27" fmla="*/ 0 h 136"/>
                <a:gd name="T28" fmla="*/ 0 w 204"/>
                <a:gd name="T29" fmla="*/ 0 h 136"/>
                <a:gd name="T30" fmla="*/ 0 w 204"/>
                <a:gd name="T31" fmla="*/ 0 h 136"/>
                <a:gd name="T32" fmla="*/ 0 w 204"/>
                <a:gd name="T33" fmla="*/ 0 h 136"/>
                <a:gd name="T34" fmla="*/ 0 w 204"/>
                <a:gd name="T35" fmla="*/ 0 h 136"/>
                <a:gd name="T36" fmla="*/ 0 w 204"/>
                <a:gd name="T37" fmla="*/ 0 h 136"/>
                <a:gd name="T38" fmla="*/ 0 w 204"/>
                <a:gd name="T39" fmla="*/ 0 h 136"/>
                <a:gd name="T40" fmla="*/ 0 w 204"/>
                <a:gd name="T41" fmla="*/ 0 h 136"/>
                <a:gd name="T42" fmla="*/ 0 w 204"/>
                <a:gd name="T43" fmla="*/ 0 h 136"/>
                <a:gd name="T44" fmla="*/ 0 w 204"/>
                <a:gd name="T45" fmla="*/ 0 h 136"/>
                <a:gd name="T46" fmla="*/ 0 w 204"/>
                <a:gd name="T47" fmla="*/ 0 h 136"/>
                <a:gd name="T48" fmla="*/ 0 w 204"/>
                <a:gd name="T49" fmla="*/ 0 h 136"/>
                <a:gd name="T50" fmla="*/ 0 w 204"/>
                <a:gd name="T51" fmla="*/ 0 h 136"/>
                <a:gd name="T52" fmla="*/ 0 w 204"/>
                <a:gd name="T53" fmla="*/ 0 h 136"/>
                <a:gd name="T54" fmla="*/ 0 w 204"/>
                <a:gd name="T55" fmla="*/ 0 h 136"/>
                <a:gd name="T56" fmla="*/ 0 w 204"/>
                <a:gd name="T57" fmla="*/ 0 h 136"/>
                <a:gd name="T58" fmla="*/ 0 w 204"/>
                <a:gd name="T59" fmla="*/ 0 h 136"/>
                <a:gd name="T60" fmla="*/ 0 w 204"/>
                <a:gd name="T61" fmla="*/ 0 h 136"/>
                <a:gd name="T62" fmla="*/ 0 w 204"/>
                <a:gd name="T63" fmla="*/ 0 h 136"/>
                <a:gd name="T64" fmla="*/ 0 w 204"/>
                <a:gd name="T65" fmla="*/ 0 h 136"/>
                <a:gd name="T66" fmla="*/ 0 w 204"/>
                <a:gd name="T67" fmla="*/ 0 h 136"/>
                <a:gd name="T68" fmla="*/ 0 w 204"/>
                <a:gd name="T69" fmla="*/ 0 h 136"/>
                <a:gd name="T70" fmla="*/ 0 w 204"/>
                <a:gd name="T71" fmla="*/ 0 h 136"/>
                <a:gd name="T72" fmla="*/ 0 w 204"/>
                <a:gd name="T73" fmla="*/ 0 h 136"/>
                <a:gd name="T74" fmla="*/ 0 w 204"/>
                <a:gd name="T75" fmla="*/ 0 h 136"/>
                <a:gd name="T76" fmla="*/ 0 w 204"/>
                <a:gd name="T77" fmla="*/ 0 h 136"/>
                <a:gd name="T78" fmla="*/ 0 w 204"/>
                <a:gd name="T79" fmla="*/ 0 h 136"/>
                <a:gd name="T80" fmla="*/ 0 w 204"/>
                <a:gd name="T81" fmla="*/ 0 h 136"/>
                <a:gd name="T82" fmla="*/ 0 w 204"/>
                <a:gd name="T83" fmla="*/ 0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4"/>
                <a:gd name="T127" fmla="*/ 0 h 136"/>
                <a:gd name="T128" fmla="*/ 204 w 204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4" h="136">
                  <a:moveTo>
                    <a:pt x="16" y="9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16" y="107"/>
                  </a:lnTo>
                  <a:lnTo>
                    <a:pt x="186" y="107"/>
                  </a:lnTo>
                  <a:lnTo>
                    <a:pt x="186" y="136"/>
                  </a:lnTo>
                  <a:lnTo>
                    <a:pt x="204" y="136"/>
                  </a:lnTo>
                  <a:lnTo>
                    <a:pt x="204" y="90"/>
                  </a:lnTo>
                  <a:lnTo>
                    <a:pt x="191" y="90"/>
                  </a:lnTo>
                  <a:lnTo>
                    <a:pt x="191" y="4"/>
                  </a:lnTo>
                  <a:lnTo>
                    <a:pt x="140" y="4"/>
                  </a:lnTo>
                  <a:lnTo>
                    <a:pt x="140" y="20"/>
                  </a:lnTo>
                  <a:lnTo>
                    <a:pt x="175" y="20"/>
                  </a:lnTo>
                  <a:lnTo>
                    <a:pt x="175" y="36"/>
                  </a:lnTo>
                  <a:lnTo>
                    <a:pt x="140" y="36"/>
                  </a:lnTo>
                  <a:lnTo>
                    <a:pt x="140" y="52"/>
                  </a:lnTo>
                  <a:lnTo>
                    <a:pt x="175" y="52"/>
                  </a:lnTo>
                  <a:lnTo>
                    <a:pt x="175" y="62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0" y="75"/>
                  </a:lnTo>
                  <a:lnTo>
                    <a:pt x="175" y="75"/>
                  </a:lnTo>
                  <a:lnTo>
                    <a:pt x="175" y="90"/>
                  </a:lnTo>
                  <a:lnTo>
                    <a:pt x="32" y="9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64"/>
                  </a:lnTo>
                  <a:lnTo>
                    <a:pt x="32" y="64"/>
                  </a:lnTo>
                  <a:lnTo>
                    <a:pt x="32" y="49"/>
                  </a:lnTo>
                  <a:lnTo>
                    <a:pt x="62" y="49"/>
                  </a:lnTo>
                  <a:lnTo>
                    <a:pt x="62" y="35"/>
                  </a:lnTo>
                  <a:lnTo>
                    <a:pt x="32" y="35"/>
                  </a:lnTo>
                  <a:lnTo>
                    <a:pt x="32" y="23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58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051" y="409"/>
              <a:ext cx="70" cy="70"/>
            </a:xfrm>
            <a:custGeom>
              <a:avLst/>
              <a:gdLst>
                <a:gd name="T0" fmla="*/ 0 w 211"/>
                <a:gd name="T1" fmla="*/ 0 h 209"/>
                <a:gd name="T2" fmla="*/ 0 w 211"/>
                <a:gd name="T3" fmla="*/ 0 h 209"/>
                <a:gd name="T4" fmla="*/ 0 w 211"/>
                <a:gd name="T5" fmla="*/ 0 h 209"/>
                <a:gd name="T6" fmla="*/ 0 w 211"/>
                <a:gd name="T7" fmla="*/ 0 h 209"/>
                <a:gd name="T8" fmla="*/ 0 w 211"/>
                <a:gd name="T9" fmla="*/ 0 h 209"/>
                <a:gd name="T10" fmla="*/ 0 w 211"/>
                <a:gd name="T11" fmla="*/ 0 h 209"/>
                <a:gd name="T12" fmla="*/ 0 w 211"/>
                <a:gd name="T13" fmla="*/ 0 h 209"/>
                <a:gd name="T14" fmla="*/ 0 w 211"/>
                <a:gd name="T15" fmla="*/ 0 h 209"/>
                <a:gd name="T16" fmla="*/ 0 w 211"/>
                <a:gd name="T17" fmla="*/ 0 h 209"/>
                <a:gd name="T18" fmla="*/ 0 w 211"/>
                <a:gd name="T19" fmla="*/ 0 h 209"/>
                <a:gd name="T20" fmla="*/ 0 w 211"/>
                <a:gd name="T21" fmla="*/ 0 h 209"/>
                <a:gd name="T22" fmla="*/ 0 w 211"/>
                <a:gd name="T23" fmla="*/ 0 h 209"/>
                <a:gd name="T24" fmla="*/ 0 w 211"/>
                <a:gd name="T25" fmla="*/ 0 h 209"/>
                <a:gd name="T26" fmla="*/ 0 w 211"/>
                <a:gd name="T27" fmla="*/ 0 h 209"/>
                <a:gd name="T28" fmla="*/ 0 w 211"/>
                <a:gd name="T29" fmla="*/ 0 h 209"/>
                <a:gd name="T30" fmla="*/ 0 w 211"/>
                <a:gd name="T31" fmla="*/ 0 h 209"/>
                <a:gd name="T32" fmla="*/ 0 w 211"/>
                <a:gd name="T33" fmla="*/ 0 h 209"/>
                <a:gd name="T34" fmla="*/ 0 w 211"/>
                <a:gd name="T35" fmla="*/ 0 h 209"/>
                <a:gd name="T36" fmla="*/ 0 w 211"/>
                <a:gd name="T37" fmla="*/ 0 h 209"/>
                <a:gd name="T38" fmla="*/ 0 w 211"/>
                <a:gd name="T39" fmla="*/ 0 h 209"/>
                <a:gd name="T40" fmla="*/ 0 w 211"/>
                <a:gd name="T41" fmla="*/ 0 h 209"/>
                <a:gd name="T42" fmla="*/ 0 w 211"/>
                <a:gd name="T43" fmla="*/ 0 h 209"/>
                <a:gd name="T44" fmla="*/ 0 w 211"/>
                <a:gd name="T45" fmla="*/ 0 h 209"/>
                <a:gd name="T46" fmla="*/ 0 w 211"/>
                <a:gd name="T47" fmla="*/ 0 h 209"/>
                <a:gd name="T48" fmla="*/ 0 w 211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09"/>
                <a:gd name="T77" fmla="*/ 211 w 211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09">
                  <a:moveTo>
                    <a:pt x="99" y="0"/>
                  </a:moveTo>
                  <a:lnTo>
                    <a:pt x="99" y="62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97" y="79"/>
                  </a:lnTo>
                  <a:lnTo>
                    <a:pt x="87" y="116"/>
                  </a:lnTo>
                  <a:lnTo>
                    <a:pt x="67" y="147"/>
                  </a:lnTo>
                  <a:lnTo>
                    <a:pt x="0" y="194"/>
                  </a:lnTo>
                  <a:lnTo>
                    <a:pt x="13" y="209"/>
                  </a:lnTo>
                  <a:lnTo>
                    <a:pt x="78" y="163"/>
                  </a:lnTo>
                  <a:lnTo>
                    <a:pt x="99" y="134"/>
                  </a:lnTo>
                  <a:lnTo>
                    <a:pt x="110" y="102"/>
                  </a:lnTo>
                  <a:lnTo>
                    <a:pt x="125" y="134"/>
                  </a:lnTo>
                  <a:lnTo>
                    <a:pt x="145" y="164"/>
                  </a:lnTo>
                  <a:lnTo>
                    <a:pt x="197" y="209"/>
                  </a:lnTo>
                  <a:lnTo>
                    <a:pt x="211" y="193"/>
                  </a:lnTo>
                  <a:lnTo>
                    <a:pt x="158" y="148"/>
                  </a:lnTo>
                  <a:lnTo>
                    <a:pt x="136" y="115"/>
                  </a:lnTo>
                  <a:lnTo>
                    <a:pt x="123" y="79"/>
                  </a:lnTo>
                  <a:lnTo>
                    <a:pt x="208" y="79"/>
                  </a:lnTo>
                  <a:lnTo>
                    <a:pt x="208" y="62"/>
                  </a:lnTo>
                  <a:lnTo>
                    <a:pt x="117" y="62"/>
                  </a:lnTo>
                  <a:lnTo>
                    <a:pt x="11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947" y="465"/>
              <a:ext cx="8" cy="14"/>
            </a:xfrm>
            <a:custGeom>
              <a:avLst/>
              <a:gdLst>
                <a:gd name="T0" fmla="*/ 0 w 24"/>
                <a:gd name="T1" fmla="*/ 0 h 43"/>
                <a:gd name="T2" fmla="*/ 0 w 24"/>
                <a:gd name="T3" fmla="*/ 0 h 43"/>
                <a:gd name="T4" fmla="*/ 0 w 24"/>
                <a:gd name="T5" fmla="*/ 0 h 43"/>
                <a:gd name="T6" fmla="*/ 0 w 24"/>
                <a:gd name="T7" fmla="*/ 0 h 43"/>
                <a:gd name="T8" fmla="*/ 0 w 24"/>
                <a:gd name="T9" fmla="*/ 0 h 43"/>
                <a:gd name="T10" fmla="*/ 0 w 24"/>
                <a:gd name="T11" fmla="*/ 0 h 43"/>
                <a:gd name="T12" fmla="*/ 0 w 24"/>
                <a:gd name="T13" fmla="*/ 0 h 43"/>
                <a:gd name="T14" fmla="*/ 0 w 24"/>
                <a:gd name="T15" fmla="*/ 0 h 43"/>
                <a:gd name="T16" fmla="*/ 0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3"/>
                <a:gd name="T29" fmla="*/ 24 w 2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3">
                  <a:moveTo>
                    <a:pt x="0" y="20"/>
                  </a:moveTo>
                  <a:lnTo>
                    <a:pt x="0" y="43"/>
                  </a:lnTo>
                  <a:lnTo>
                    <a:pt x="3" y="43"/>
                  </a:lnTo>
                  <a:lnTo>
                    <a:pt x="15" y="34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947" y="438"/>
              <a:ext cx="6" cy="1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0 w 18"/>
                <a:gd name="T5" fmla="*/ 0 h 45"/>
                <a:gd name="T6" fmla="*/ 0 w 18"/>
                <a:gd name="T7" fmla="*/ 0 h 45"/>
                <a:gd name="T8" fmla="*/ 0 w 18"/>
                <a:gd name="T9" fmla="*/ 0 h 45"/>
                <a:gd name="T10" fmla="*/ 0 w 1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5"/>
                <a:gd name="T20" fmla="*/ 18 w 1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5">
                  <a:moveTo>
                    <a:pt x="0" y="0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947" y="422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947" y="412"/>
              <a:ext cx="5" cy="7"/>
            </a:xfrm>
            <a:custGeom>
              <a:avLst/>
              <a:gdLst>
                <a:gd name="T0" fmla="*/ 0 w 15"/>
                <a:gd name="T1" fmla="*/ 0 h 21"/>
                <a:gd name="T2" fmla="*/ 0 w 15"/>
                <a:gd name="T3" fmla="*/ 0 h 21"/>
                <a:gd name="T4" fmla="*/ 0 w 15"/>
                <a:gd name="T5" fmla="*/ 0 h 21"/>
                <a:gd name="T6" fmla="*/ 0 w 15"/>
                <a:gd name="T7" fmla="*/ 0 h 21"/>
                <a:gd name="T8" fmla="*/ 0 w 15"/>
                <a:gd name="T9" fmla="*/ 0 h 21"/>
                <a:gd name="T10" fmla="*/ 0 w 15"/>
                <a:gd name="T11" fmla="*/ 0 h 21"/>
                <a:gd name="T12" fmla="*/ 0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0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15" y="13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943" y="410"/>
              <a:ext cx="4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24"/>
                  </a:moveTo>
                  <a:lnTo>
                    <a:pt x="14" y="5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901" y="409"/>
              <a:ext cx="46" cy="70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w 138"/>
                <a:gd name="T23" fmla="*/ 0 h 210"/>
                <a:gd name="T24" fmla="*/ 0 w 138"/>
                <a:gd name="T25" fmla="*/ 0 h 210"/>
                <a:gd name="T26" fmla="*/ 0 w 138"/>
                <a:gd name="T27" fmla="*/ 0 h 210"/>
                <a:gd name="T28" fmla="*/ 0 w 138"/>
                <a:gd name="T29" fmla="*/ 0 h 210"/>
                <a:gd name="T30" fmla="*/ 0 w 138"/>
                <a:gd name="T31" fmla="*/ 0 h 210"/>
                <a:gd name="T32" fmla="*/ 0 w 138"/>
                <a:gd name="T33" fmla="*/ 0 h 210"/>
                <a:gd name="T34" fmla="*/ 0 w 138"/>
                <a:gd name="T35" fmla="*/ 0 h 210"/>
                <a:gd name="T36" fmla="*/ 0 w 138"/>
                <a:gd name="T37" fmla="*/ 0 h 210"/>
                <a:gd name="T38" fmla="*/ 0 w 138"/>
                <a:gd name="T39" fmla="*/ 0 h 210"/>
                <a:gd name="T40" fmla="*/ 0 w 138"/>
                <a:gd name="T41" fmla="*/ 0 h 210"/>
                <a:gd name="T42" fmla="*/ 0 w 138"/>
                <a:gd name="T43" fmla="*/ 0 h 210"/>
                <a:gd name="T44" fmla="*/ 0 w 138"/>
                <a:gd name="T45" fmla="*/ 0 h 210"/>
                <a:gd name="T46" fmla="*/ 0 w 138"/>
                <a:gd name="T47" fmla="*/ 0 h 210"/>
                <a:gd name="T48" fmla="*/ 0 w 138"/>
                <a:gd name="T49" fmla="*/ 0 h 210"/>
                <a:gd name="T50" fmla="*/ 0 w 138"/>
                <a:gd name="T51" fmla="*/ 0 h 210"/>
                <a:gd name="T52" fmla="*/ 0 w 138"/>
                <a:gd name="T53" fmla="*/ 0 h 210"/>
                <a:gd name="T54" fmla="*/ 0 w 138"/>
                <a:gd name="T55" fmla="*/ 0 h 210"/>
                <a:gd name="T56" fmla="*/ 0 w 138"/>
                <a:gd name="T57" fmla="*/ 0 h 210"/>
                <a:gd name="T58" fmla="*/ 0 w 138"/>
                <a:gd name="T59" fmla="*/ 0 h 210"/>
                <a:gd name="T60" fmla="*/ 0 w 138"/>
                <a:gd name="T61" fmla="*/ 0 h 210"/>
                <a:gd name="T62" fmla="*/ 0 w 138"/>
                <a:gd name="T63" fmla="*/ 0 h 210"/>
                <a:gd name="T64" fmla="*/ 0 w 138"/>
                <a:gd name="T65" fmla="*/ 0 h 210"/>
                <a:gd name="T66" fmla="*/ 0 w 138"/>
                <a:gd name="T67" fmla="*/ 0 h 210"/>
                <a:gd name="T68" fmla="*/ 0 w 138"/>
                <a:gd name="T69" fmla="*/ 0 h 210"/>
                <a:gd name="T70" fmla="*/ 0 w 138"/>
                <a:gd name="T71" fmla="*/ 0 h 210"/>
                <a:gd name="T72" fmla="*/ 0 w 138"/>
                <a:gd name="T73" fmla="*/ 0 h 210"/>
                <a:gd name="T74" fmla="*/ 0 w 138"/>
                <a:gd name="T75" fmla="*/ 0 h 210"/>
                <a:gd name="T76" fmla="*/ 0 w 138"/>
                <a:gd name="T77" fmla="*/ 0 h 210"/>
                <a:gd name="T78" fmla="*/ 0 w 138"/>
                <a:gd name="T79" fmla="*/ 0 h 210"/>
                <a:gd name="T80" fmla="*/ 0 w 138"/>
                <a:gd name="T81" fmla="*/ 0 h 210"/>
                <a:gd name="T82" fmla="*/ 0 w 138"/>
                <a:gd name="T83" fmla="*/ 0 h 210"/>
                <a:gd name="T84" fmla="*/ 0 w 138"/>
                <a:gd name="T85" fmla="*/ 0 h 210"/>
                <a:gd name="T86" fmla="*/ 0 w 138"/>
                <a:gd name="T87" fmla="*/ 0 h 210"/>
                <a:gd name="T88" fmla="*/ 0 w 138"/>
                <a:gd name="T89" fmla="*/ 0 h 210"/>
                <a:gd name="T90" fmla="*/ 0 w 138"/>
                <a:gd name="T91" fmla="*/ 0 h 210"/>
                <a:gd name="T92" fmla="*/ 0 w 138"/>
                <a:gd name="T93" fmla="*/ 0 h 210"/>
                <a:gd name="T94" fmla="*/ 0 w 138"/>
                <a:gd name="T95" fmla="*/ 0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210"/>
                <a:gd name="T146" fmla="*/ 138 w 138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210">
                  <a:moveTo>
                    <a:pt x="138" y="54"/>
                  </a:moveTo>
                  <a:lnTo>
                    <a:pt x="138" y="37"/>
                  </a:lnTo>
                  <a:lnTo>
                    <a:pt x="112" y="37"/>
                  </a:lnTo>
                  <a:lnTo>
                    <a:pt x="114" y="1"/>
                  </a:lnTo>
                  <a:lnTo>
                    <a:pt x="97" y="0"/>
                  </a:lnTo>
                  <a:lnTo>
                    <a:pt x="97" y="37"/>
                  </a:lnTo>
                  <a:lnTo>
                    <a:pt x="20" y="37"/>
                  </a:lnTo>
                  <a:lnTo>
                    <a:pt x="20" y="114"/>
                  </a:lnTo>
                  <a:lnTo>
                    <a:pt x="14" y="164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7" y="210"/>
                  </a:lnTo>
                  <a:lnTo>
                    <a:pt x="27" y="176"/>
                  </a:lnTo>
                  <a:lnTo>
                    <a:pt x="37" y="137"/>
                  </a:lnTo>
                  <a:lnTo>
                    <a:pt x="37" y="99"/>
                  </a:lnTo>
                  <a:lnTo>
                    <a:pt x="68" y="99"/>
                  </a:lnTo>
                  <a:lnTo>
                    <a:pt x="68" y="131"/>
                  </a:lnTo>
                  <a:lnTo>
                    <a:pt x="63" y="147"/>
                  </a:lnTo>
                  <a:lnTo>
                    <a:pt x="53" y="151"/>
                  </a:lnTo>
                  <a:lnTo>
                    <a:pt x="45" y="151"/>
                  </a:lnTo>
                  <a:lnTo>
                    <a:pt x="53" y="167"/>
                  </a:lnTo>
                  <a:lnTo>
                    <a:pt x="75" y="163"/>
                  </a:lnTo>
                  <a:lnTo>
                    <a:pt x="85" y="142"/>
                  </a:lnTo>
                  <a:lnTo>
                    <a:pt x="85" y="82"/>
                  </a:lnTo>
                  <a:lnTo>
                    <a:pt x="37" y="82"/>
                  </a:lnTo>
                  <a:lnTo>
                    <a:pt x="37" y="54"/>
                  </a:lnTo>
                  <a:lnTo>
                    <a:pt x="97" y="54"/>
                  </a:lnTo>
                  <a:lnTo>
                    <a:pt x="101" y="99"/>
                  </a:lnTo>
                  <a:lnTo>
                    <a:pt x="110" y="148"/>
                  </a:lnTo>
                  <a:lnTo>
                    <a:pt x="85" y="174"/>
                  </a:lnTo>
                  <a:lnTo>
                    <a:pt x="58" y="193"/>
                  </a:lnTo>
                  <a:lnTo>
                    <a:pt x="71" y="206"/>
                  </a:lnTo>
                  <a:lnTo>
                    <a:pt x="94" y="189"/>
                  </a:lnTo>
                  <a:lnTo>
                    <a:pt x="114" y="167"/>
                  </a:lnTo>
                  <a:lnTo>
                    <a:pt x="123" y="186"/>
                  </a:lnTo>
                  <a:lnTo>
                    <a:pt x="130" y="199"/>
                  </a:lnTo>
                  <a:lnTo>
                    <a:pt x="138" y="209"/>
                  </a:lnTo>
                  <a:lnTo>
                    <a:pt x="138" y="186"/>
                  </a:lnTo>
                  <a:lnTo>
                    <a:pt x="131" y="171"/>
                  </a:lnTo>
                  <a:lnTo>
                    <a:pt x="124" y="155"/>
                  </a:lnTo>
                  <a:lnTo>
                    <a:pt x="138" y="131"/>
                  </a:lnTo>
                  <a:lnTo>
                    <a:pt x="138" y="86"/>
                  </a:lnTo>
                  <a:lnTo>
                    <a:pt x="131" y="108"/>
                  </a:lnTo>
                  <a:lnTo>
                    <a:pt x="120" y="131"/>
                  </a:lnTo>
                  <a:lnTo>
                    <a:pt x="114" y="91"/>
                  </a:lnTo>
                  <a:lnTo>
                    <a:pt x="112" y="54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01" y="452"/>
              <a:ext cx="4" cy="6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0 h 16"/>
                <a:gd name="T6" fmla="*/ 0 w 10"/>
                <a:gd name="T7" fmla="*/ 0 h 16"/>
                <a:gd name="T8" fmla="*/ 0 w 10"/>
                <a:gd name="T9" fmla="*/ 0 h 16"/>
                <a:gd name="T10" fmla="*/ 0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0" y="2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901" y="429"/>
              <a:ext cx="4" cy="6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0 w 10"/>
                <a:gd name="T7" fmla="*/ 0 h 17"/>
                <a:gd name="T8" fmla="*/ 0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0" y="0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83" y="410"/>
              <a:ext cx="18" cy="53"/>
            </a:xfrm>
            <a:custGeom>
              <a:avLst/>
              <a:gdLst>
                <a:gd name="T0" fmla="*/ 0 w 54"/>
                <a:gd name="T1" fmla="*/ 0 h 158"/>
                <a:gd name="T2" fmla="*/ 0 w 54"/>
                <a:gd name="T3" fmla="*/ 0 h 158"/>
                <a:gd name="T4" fmla="*/ 0 w 54"/>
                <a:gd name="T5" fmla="*/ 0 h 158"/>
                <a:gd name="T6" fmla="*/ 0 w 54"/>
                <a:gd name="T7" fmla="*/ 0 h 158"/>
                <a:gd name="T8" fmla="*/ 0 w 54"/>
                <a:gd name="T9" fmla="*/ 0 h 158"/>
                <a:gd name="T10" fmla="*/ 0 w 54"/>
                <a:gd name="T11" fmla="*/ 0 h 158"/>
                <a:gd name="T12" fmla="*/ 0 w 54"/>
                <a:gd name="T13" fmla="*/ 0 h 158"/>
                <a:gd name="T14" fmla="*/ 0 w 54"/>
                <a:gd name="T15" fmla="*/ 0 h 158"/>
                <a:gd name="T16" fmla="*/ 0 w 54"/>
                <a:gd name="T17" fmla="*/ 0 h 158"/>
                <a:gd name="T18" fmla="*/ 0 w 54"/>
                <a:gd name="T19" fmla="*/ 0 h 158"/>
                <a:gd name="T20" fmla="*/ 0 w 54"/>
                <a:gd name="T21" fmla="*/ 0 h 158"/>
                <a:gd name="T22" fmla="*/ 0 w 54"/>
                <a:gd name="T23" fmla="*/ 0 h 158"/>
                <a:gd name="T24" fmla="*/ 0 w 54"/>
                <a:gd name="T25" fmla="*/ 0 h 158"/>
                <a:gd name="T26" fmla="*/ 0 w 54"/>
                <a:gd name="T27" fmla="*/ 0 h 158"/>
                <a:gd name="T28" fmla="*/ 0 w 54"/>
                <a:gd name="T29" fmla="*/ 0 h 158"/>
                <a:gd name="T30" fmla="*/ 0 w 54"/>
                <a:gd name="T31" fmla="*/ 0 h 158"/>
                <a:gd name="T32" fmla="*/ 0 w 54"/>
                <a:gd name="T33" fmla="*/ 0 h 158"/>
                <a:gd name="T34" fmla="*/ 0 w 54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58"/>
                <a:gd name="T56" fmla="*/ 54 w 54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58">
                  <a:moveTo>
                    <a:pt x="54" y="74"/>
                  </a:moveTo>
                  <a:lnTo>
                    <a:pt x="54" y="57"/>
                  </a:lnTo>
                  <a:lnTo>
                    <a:pt x="42" y="57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25" y="74"/>
                  </a:lnTo>
                  <a:lnTo>
                    <a:pt x="25" y="136"/>
                  </a:lnTo>
                  <a:lnTo>
                    <a:pt x="0" y="140"/>
                  </a:lnTo>
                  <a:lnTo>
                    <a:pt x="9" y="158"/>
                  </a:lnTo>
                  <a:lnTo>
                    <a:pt x="54" y="143"/>
                  </a:lnTo>
                  <a:lnTo>
                    <a:pt x="54" y="129"/>
                  </a:lnTo>
                  <a:lnTo>
                    <a:pt x="42" y="132"/>
                  </a:lnTo>
                  <a:lnTo>
                    <a:pt x="42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899" y="472"/>
              <a:ext cx="2" cy="6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0 h 18"/>
                <a:gd name="T6" fmla="*/ 0 w 9"/>
                <a:gd name="T7" fmla="*/ 0 h 18"/>
                <a:gd name="T8" fmla="*/ 0 w 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8"/>
                <a:gd name="T17" fmla="*/ 9 w 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8">
                  <a:moveTo>
                    <a:pt x="9" y="18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973" y="429"/>
              <a:ext cx="58" cy="50"/>
            </a:xfrm>
            <a:custGeom>
              <a:avLst/>
              <a:gdLst>
                <a:gd name="T0" fmla="*/ 0 w 171"/>
                <a:gd name="T1" fmla="*/ 0 h 151"/>
                <a:gd name="T2" fmla="*/ 0 w 171"/>
                <a:gd name="T3" fmla="*/ 0 h 151"/>
                <a:gd name="T4" fmla="*/ 0 w 171"/>
                <a:gd name="T5" fmla="*/ 0 h 151"/>
                <a:gd name="T6" fmla="*/ 0 w 171"/>
                <a:gd name="T7" fmla="*/ 0 h 151"/>
                <a:gd name="T8" fmla="*/ 0 w 171"/>
                <a:gd name="T9" fmla="*/ 0 h 151"/>
                <a:gd name="T10" fmla="*/ 0 w 171"/>
                <a:gd name="T11" fmla="*/ 0 h 151"/>
                <a:gd name="T12" fmla="*/ 0 w 171"/>
                <a:gd name="T13" fmla="*/ 0 h 151"/>
                <a:gd name="T14" fmla="*/ 0 w 171"/>
                <a:gd name="T15" fmla="*/ 0 h 151"/>
                <a:gd name="T16" fmla="*/ 0 w 171"/>
                <a:gd name="T17" fmla="*/ 0 h 151"/>
                <a:gd name="T18" fmla="*/ 0 w 171"/>
                <a:gd name="T19" fmla="*/ 0 h 151"/>
                <a:gd name="T20" fmla="*/ 0 w 171"/>
                <a:gd name="T21" fmla="*/ 0 h 151"/>
                <a:gd name="T22" fmla="*/ 0 w 171"/>
                <a:gd name="T23" fmla="*/ 0 h 151"/>
                <a:gd name="T24" fmla="*/ 0 w 171"/>
                <a:gd name="T25" fmla="*/ 0 h 151"/>
                <a:gd name="T26" fmla="*/ 0 w 171"/>
                <a:gd name="T27" fmla="*/ 0 h 151"/>
                <a:gd name="T28" fmla="*/ 0 w 171"/>
                <a:gd name="T29" fmla="*/ 0 h 151"/>
                <a:gd name="T30" fmla="*/ 0 w 171"/>
                <a:gd name="T31" fmla="*/ 0 h 151"/>
                <a:gd name="T32" fmla="*/ 0 w 171"/>
                <a:gd name="T33" fmla="*/ 0 h 151"/>
                <a:gd name="T34" fmla="*/ 0 w 171"/>
                <a:gd name="T35" fmla="*/ 0 h 151"/>
                <a:gd name="T36" fmla="*/ 0 w 171"/>
                <a:gd name="T37" fmla="*/ 0 h 151"/>
                <a:gd name="T38" fmla="*/ 0 w 171"/>
                <a:gd name="T39" fmla="*/ 0 h 151"/>
                <a:gd name="T40" fmla="*/ 0 w 171"/>
                <a:gd name="T41" fmla="*/ 0 h 151"/>
                <a:gd name="T42" fmla="*/ 0 w 171"/>
                <a:gd name="T43" fmla="*/ 0 h 151"/>
                <a:gd name="T44" fmla="*/ 0 w 171"/>
                <a:gd name="T45" fmla="*/ 0 h 151"/>
                <a:gd name="T46" fmla="*/ 0 w 171"/>
                <a:gd name="T47" fmla="*/ 0 h 1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"/>
                <a:gd name="T73" fmla="*/ 0 h 151"/>
                <a:gd name="T74" fmla="*/ 171 w 171"/>
                <a:gd name="T75" fmla="*/ 151 h 1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" h="151">
                  <a:moveTo>
                    <a:pt x="77" y="0"/>
                  </a:moveTo>
                  <a:lnTo>
                    <a:pt x="77" y="23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40"/>
                  </a:lnTo>
                  <a:lnTo>
                    <a:pt x="77" y="40"/>
                  </a:lnTo>
                  <a:lnTo>
                    <a:pt x="77" y="151"/>
                  </a:lnTo>
                  <a:lnTo>
                    <a:pt x="93" y="151"/>
                  </a:lnTo>
                  <a:lnTo>
                    <a:pt x="93" y="40"/>
                  </a:lnTo>
                  <a:lnTo>
                    <a:pt x="153" y="40"/>
                  </a:lnTo>
                  <a:lnTo>
                    <a:pt x="153" y="96"/>
                  </a:lnTo>
                  <a:lnTo>
                    <a:pt x="151" y="109"/>
                  </a:lnTo>
                  <a:lnTo>
                    <a:pt x="133" y="115"/>
                  </a:lnTo>
                  <a:lnTo>
                    <a:pt x="116" y="115"/>
                  </a:lnTo>
                  <a:lnTo>
                    <a:pt x="123" y="134"/>
                  </a:lnTo>
                  <a:lnTo>
                    <a:pt x="136" y="134"/>
                  </a:lnTo>
                  <a:lnTo>
                    <a:pt x="162" y="127"/>
                  </a:lnTo>
                  <a:lnTo>
                    <a:pt x="171" y="104"/>
                  </a:lnTo>
                  <a:lnTo>
                    <a:pt x="171" y="23"/>
                  </a:lnTo>
                  <a:lnTo>
                    <a:pt x="93" y="23"/>
                  </a:lnTo>
                  <a:lnTo>
                    <a:pt x="9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967" y="421"/>
              <a:ext cx="70" cy="6"/>
            </a:xfrm>
            <a:custGeom>
              <a:avLst/>
              <a:gdLst>
                <a:gd name="T0" fmla="*/ 0 w 209"/>
                <a:gd name="T1" fmla="*/ 0 h 18"/>
                <a:gd name="T2" fmla="*/ 0 w 209"/>
                <a:gd name="T3" fmla="*/ 0 h 18"/>
                <a:gd name="T4" fmla="*/ 0 w 209"/>
                <a:gd name="T5" fmla="*/ 0 h 18"/>
                <a:gd name="T6" fmla="*/ 0 w 209"/>
                <a:gd name="T7" fmla="*/ 0 h 18"/>
                <a:gd name="T8" fmla="*/ 0 w 209"/>
                <a:gd name="T9" fmla="*/ 0 h 18"/>
                <a:gd name="T10" fmla="*/ 0 w 209"/>
                <a:gd name="T11" fmla="*/ 0 h 18"/>
                <a:gd name="T12" fmla="*/ 0 w 209"/>
                <a:gd name="T13" fmla="*/ 0 h 18"/>
                <a:gd name="T14" fmla="*/ 0 w 209"/>
                <a:gd name="T15" fmla="*/ 0 h 18"/>
                <a:gd name="T16" fmla="*/ 0 w 20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18"/>
                <a:gd name="T29" fmla="*/ 209 w 20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18">
                  <a:moveTo>
                    <a:pt x="112" y="18"/>
                  </a:moveTo>
                  <a:lnTo>
                    <a:pt x="209" y="18"/>
                  </a:lnTo>
                  <a:lnTo>
                    <a:pt x="209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995" y="409"/>
              <a:ext cx="10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32" y="24"/>
                  </a:moveTo>
                  <a:lnTo>
                    <a:pt x="18" y="0"/>
                  </a:lnTo>
                  <a:lnTo>
                    <a:pt x="0" y="4"/>
                  </a:lnTo>
                  <a:lnTo>
                    <a:pt x="15" y="3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843" y="465"/>
              <a:ext cx="25" cy="14"/>
            </a:xfrm>
            <a:custGeom>
              <a:avLst/>
              <a:gdLst>
                <a:gd name="T0" fmla="*/ 0 w 73"/>
                <a:gd name="T1" fmla="*/ 0 h 42"/>
                <a:gd name="T2" fmla="*/ 0 w 73"/>
                <a:gd name="T3" fmla="*/ 0 h 42"/>
                <a:gd name="T4" fmla="*/ 0 w 73"/>
                <a:gd name="T5" fmla="*/ 0 h 42"/>
                <a:gd name="T6" fmla="*/ 0 w 73"/>
                <a:gd name="T7" fmla="*/ 0 h 42"/>
                <a:gd name="T8" fmla="*/ 0 w 73"/>
                <a:gd name="T9" fmla="*/ 0 h 42"/>
                <a:gd name="T10" fmla="*/ 0 w 73"/>
                <a:gd name="T11" fmla="*/ 0 h 42"/>
                <a:gd name="T12" fmla="*/ 0 w 73"/>
                <a:gd name="T13" fmla="*/ 0 h 42"/>
                <a:gd name="T14" fmla="*/ 0 w 73"/>
                <a:gd name="T15" fmla="*/ 0 h 42"/>
                <a:gd name="T16" fmla="*/ 0 w 73"/>
                <a:gd name="T17" fmla="*/ 0 h 42"/>
                <a:gd name="T18" fmla="*/ 0 w 73"/>
                <a:gd name="T19" fmla="*/ 0 h 42"/>
                <a:gd name="T20" fmla="*/ 0 w 73"/>
                <a:gd name="T21" fmla="*/ 0 h 42"/>
                <a:gd name="T22" fmla="*/ 0 w 73"/>
                <a:gd name="T23" fmla="*/ 0 h 42"/>
                <a:gd name="T24" fmla="*/ 0 w 7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42"/>
                <a:gd name="T41" fmla="*/ 73 w 7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42">
                  <a:moveTo>
                    <a:pt x="0" y="26"/>
                  </a:moveTo>
                  <a:lnTo>
                    <a:pt x="0" y="42"/>
                  </a:lnTo>
                  <a:lnTo>
                    <a:pt x="45" y="42"/>
                  </a:lnTo>
                  <a:lnTo>
                    <a:pt x="61" y="35"/>
                  </a:lnTo>
                  <a:lnTo>
                    <a:pt x="68" y="26"/>
                  </a:lnTo>
                  <a:lnTo>
                    <a:pt x="71" y="16"/>
                  </a:lnTo>
                  <a:lnTo>
                    <a:pt x="73" y="6"/>
                  </a:lnTo>
                  <a:lnTo>
                    <a:pt x="55" y="0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38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843" y="409"/>
              <a:ext cx="28" cy="56"/>
            </a:xfrm>
            <a:custGeom>
              <a:avLst/>
              <a:gdLst>
                <a:gd name="T0" fmla="*/ 0 w 84"/>
                <a:gd name="T1" fmla="*/ 0 h 168"/>
                <a:gd name="T2" fmla="*/ 0 w 84"/>
                <a:gd name="T3" fmla="*/ 0 h 168"/>
                <a:gd name="T4" fmla="*/ 0 w 84"/>
                <a:gd name="T5" fmla="*/ 0 h 168"/>
                <a:gd name="T6" fmla="*/ 0 w 84"/>
                <a:gd name="T7" fmla="*/ 0 h 168"/>
                <a:gd name="T8" fmla="*/ 0 w 84"/>
                <a:gd name="T9" fmla="*/ 0 h 168"/>
                <a:gd name="T10" fmla="*/ 0 w 84"/>
                <a:gd name="T11" fmla="*/ 0 h 168"/>
                <a:gd name="T12" fmla="*/ 0 w 84"/>
                <a:gd name="T13" fmla="*/ 0 h 168"/>
                <a:gd name="T14" fmla="*/ 0 w 84"/>
                <a:gd name="T15" fmla="*/ 0 h 168"/>
                <a:gd name="T16" fmla="*/ 0 w 84"/>
                <a:gd name="T17" fmla="*/ 0 h 168"/>
                <a:gd name="T18" fmla="*/ 0 w 84"/>
                <a:gd name="T19" fmla="*/ 0 h 168"/>
                <a:gd name="T20" fmla="*/ 0 w 84"/>
                <a:gd name="T21" fmla="*/ 0 h 168"/>
                <a:gd name="T22" fmla="*/ 0 w 84"/>
                <a:gd name="T23" fmla="*/ 0 h 168"/>
                <a:gd name="T24" fmla="*/ 0 w 84"/>
                <a:gd name="T25" fmla="*/ 0 h 168"/>
                <a:gd name="T26" fmla="*/ 0 w 84"/>
                <a:gd name="T27" fmla="*/ 0 h 168"/>
                <a:gd name="T28" fmla="*/ 0 w 84"/>
                <a:gd name="T29" fmla="*/ 0 h 168"/>
                <a:gd name="T30" fmla="*/ 0 w 84"/>
                <a:gd name="T31" fmla="*/ 0 h 168"/>
                <a:gd name="T32" fmla="*/ 0 w 84"/>
                <a:gd name="T33" fmla="*/ 0 h 168"/>
                <a:gd name="T34" fmla="*/ 0 w 84"/>
                <a:gd name="T35" fmla="*/ 0 h 168"/>
                <a:gd name="T36" fmla="*/ 0 w 84"/>
                <a:gd name="T37" fmla="*/ 0 h 168"/>
                <a:gd name="T38" fmla="*/ 0 w 84"/>
                <a:gd name="T39" fmla="*/ 0 h 168"/>
                <a:gd name="T40" fmla="*/ 0 w 84"/>
                <a:gd name="T41" fmla="*/ 0 h 168"/>
                <a:gd name="T42" fmla="*/ 0 w 84"/>
                <a:gd name="T43" fmla="*/ 0 h 168"/>
                <a:gd name="T44" fmla="*/ 0 w 84"/>
                <a:gd name="T45" fmla="*/ 0 h 168"/>
                <a:gd name="T46" fmla="*/ 0 w 84"/>
                <a:gd name="T47" fmla="*/ 0 h 168"/>
                <a:gd name="T48" fmla="*/ 0 w 84"/>
                <a:gd name="T49" fmla="*/ 0 h 168"/>
                <a:gd name="T50" fmla="*/ 0 w 84"/>
                <a:gd name="T51" fmla="*/ 0 h 168"/>
                <a:gd name="T52" fmla="*/ 0 w 84"/>
                <a:gd name="T53" fmla="*/ 0 h 168"/>
                <a:gd name="T54" fmla="*/ 0 w 84"/>
                <a:gd name="T55" fmla="*/ 0 h 168"/>
                <a:gd name="T56" fmla="*/ 0 w 84"/>
                <a:gd name="T57" fmla="*/ 0 h 168"/>
                <a:gd name="T58" fmla="*/ 0 w 84"/>
                <a:gd name="T59" fmla="*/ 0 h 168"/>
                <a:gd name="T60" fmla="*/ 0 w 84"/>
                <a:gd name="T61" fmla="*/ 0 h 168"/>
                <a:gd name="T62" fmla="*/ 0 w 84"/>
                <a:gd name="T63" fmla="*/ 0 h 168"/>
                <a:gd name="T64" fmla="*/ 0 w 84"/>
                <a:gd name="T65" fmla="*/ 0 h 168"/>
                <a:gd name="T66" fmla="*/ 0 w 84"/>
                <a:gd name="T67" fmla="*/ 0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68"/>
                <a:gd name="T104" fmla="*/ 84 w 84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68">
                  <a:moveTo>
                    <a:pt x="0" y="150"/>
                  </a:moveTo>
                  <a:lnTo>
                    <a:pt x="0" y="168"/>
                  </a:lnTo>
                  <a:lnTo>
                    <a:pt x="42" y="168"/>
                  </a:lnTo>
                  <a:lnTo>
                    <a:pt x="42" y="116"/>
                  </a:lnTo>
                  <a:lnTo>
                    <a:pt x="58" y="127"/>
                  </a:lnTo>
                  <a:lnTo>
                    <a:pt x="70" y="134"/>
                  </a:lnTo>
                  <a:lnTo>
                    <a:pt x="84" y="117"/>
                  </a:lnTo>
                  <a:lnTo>
                    <a:pt x="63" y="107"/>
                  </a:lnTo>
                  <a:lnTo>
                    <a:pt x="42" y="88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35" y="71"/>
                  </a:lnTo>
                  <a:lnTo>
                    <a:pt x="35" y="46"/>
                  </a:lnTo>
                  <a:lnTo>
                    <a:pt x="73" y="46"/>
                  </a:lnTo>
                  <a:lnTo>
                    <a:pt x="73" y="29"/>
                  </a:lnTo>
                  <a:lnTo>
                    <a:pt x="35" y="29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1" y="88"/>
                  </a:lnTo>
                  <a:lnTo>
                    <a:pt x="29" y="98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26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817" y="409"/>
              <a:ext cx="26" cy="70"/>
            </a:xfrm>
            <a:custGeom>
              <a:avLst/>
              <a:gdLst>
                <a:gd name="T0" fmla="*/ 0 w 78"/>
                <a:gd name="T1" fmla="*/ 0 h 209"/>
                <a:gd name="T2" fmla="*/ 0 w 78"/>
                <a:gd name="T3" fmla="*/ 0 h 209"/>
                <a:gd name="T4" fmla="*/ 0 w 78"/>
                <a:gd name="T5" fmla="*/ 0 h 209"/>
                <a:gd name="T6" fmla="*/ 0 w 78"/>
                <a:gd name="T7" fmla="*/ 0 h 209"/>
                <a:gd name="T8" fmla="*/ 0 w 78"/>
                <a:gd name="T9" fmla="*/ 0 h 209"/>
                <a:gd name="T10" fmla="*/ 0 w 78"/>
                <a:gd name="T11" fmla="*/ 0 h 209"/>
                <a:gd name="T12" fmla="*/ 0 w 78"/>
                <a:gd name="T13" fmla="*/ 0 h 209"/>
                <a:gd name="T14" fmla="*/ 0 w 78"/>
                <a:gd name="T15" fmla="*/ 0 h 209"/>
                <a:gd name="T16" fmla="*/ 0 w 78"/>
                <a:gd name="T17" fmla="*/ 0 h 209"/>
                <a:gd name="T18" fmla="*/ 0 w 78"/>
                <a:gd name="T19" fmla="*/ 0 h 209"/>
                <a:gd name="T20" fmla="*/ 0 w 78"/>
                <a:gd name="T21" fmla="*/ 0 h 209"/>
                <a:gd name="T22" fmla="*/ 0 w 78"/>
                <a:gd name="T23" fmla="*/ 0 h 209"/>
                <a:gd name="T24" fmla="*/ 0 w 78"/>
                <a:gd name="T25" fmla="*/ 0 h 209"/>
                <a:gd name="T26" fmla="*/ 0 w 78"/>
                <a:gd name="T27" fmla="*/ 0 h 209"/>
                <a:gd name="T28" fmla="*/ 0 w 78"/>
                <a:gd name="T29" fmla="*/ 0 h 209"/>
                <a:gd name="T30" fmla="*/ 0 w 78"/>
                <a:gd name="T31" fmla="*/ 0 h 209"/>
                <a:gd name="T32" fmla="*/ 0 w 78"/>
                <a:gd name="T33" fmla="*/ 0 h 209"/>
                <a:gd name="T34" fmla="*/ 0 w 78"/>
                <a:gd name="T35" fmla="*/ 0 h 209"/>
                <a:gd name="T36" fmla="*/ 0 w 78"/>
                <a:gd name="T37" fmla="*/ 0 h 209"/>
                <a:gd name="T38" fmla="*/ 0 w 78"/>
                <a:gd name="T39" fmla="*/ 0 h 209"/>
                <a:gd name="T40" fmla="*/ 0 w 78"/>
                <a:gd name="T41" fmla="*/ 0 h 209"/>
                <a:gd name="T42" fmla="*/ 0 w 78"/>
                <a:gd name="T43" fmla="*/ 0 h 209"/>
                <a:gd name="T44" fmla="*/ 0 w 78"/>
                <a:gd name="T45" fmla="*/ 0 h 209"/>
                <a:gd name="T46" fmla="*/ 0 w 78"/>
                <a:gd name="T47" fmla="*/ 0 h 209"/>
                <a:gd name="T48" fmla="*/ 0 w 78"/>
                <a:gd name="T49" fmla="*/ 0 h 209"/>
                <a:gd name="T50" fmla="*/ 0 w 78"/>
                <a:gd name="T51" fmla="*/ 0 h 209"/>
                <a:gd name="T52" fmla="*/ 0 w 78"/>
                <a:gd name="T53" fmla="*/ 0 h 209"/>
                <a:gd name="T54" fmla="*/ 0 w 78"/>
                <a:gd name="T55" fmla="*/ 0 h 209"/>
                <a:gd name="T56" fmla="*/ 0 w 78"/>
                <a:gd name="T57" fmla="*/ 0 h 209"/>
                <a:gd name="T58" fmla="*/ 0 w 78"/>
                <a:gd name="T59" fmla="*/ 0 h 209"/>
                <a:gd name="T60" fmla="*/ 0 w 78"/>
                <a:gd name="T61" fmla="*/ 0 h 209"/>
                <a:gd name="T62" fmla="*/ 0 w 78"/>
                <a:gd name="T63" fmla="*/ 0 h 209"/>
                <a:gd name="T64" fmla="*/ 0 w 78"/>
                <a:gd name="T65" fmla="*/ 0 h 209"/>
                <a:gd name="T66" fmla="*/ 0 w 78"/>
                <a:gd name="T67" fmla="*/ 0 h 209"/>
                <a:gd name="T68" fmla="*/ 0 w 78"/>
                <a:gd name="T69" fmla="*/ 0 h 209"/>
                <a:gd name="T70" fmla="*/ 0 w 78"/>
                <a:gd name="T71" fmla="*/ 0 h 209"/>
                <a:gd name="T72" fmla="*/ 0 w 78"/>
                <a:gd name="T73" fmla="*/ 0 h 209"/>
                <a:gd name="T74" fmla="*/ 0 w 78"/>
                <a:gd name="T75" fmla="*/ 0 h 209"/>
                <a:gd name="T76" fmla="*/ 0 w 78"/>
                <a:gd name="T77" fmla="*/ 0 h 209"/>
                <a:gd name="T78" fmla="*/ 0 w 78"/>
                <a:gd name="T79" fmla="*/ 0 h 209"/>
                <a:gd name="T80" fmla="*/ 0 w 78"/>
                <a:gd name="T81" fmla="*/ 0 h 209"/>
                <a:gd name="T82" fmla="*/ 0 w 78"/>
                <a:gd name="T83" fmla="*/ 0 h 209"/>
                <a:gd name="T84" fmla="*/ 0 w 7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209"/>
                <a:gd name="T131" fmla="*/ 78 w 78"/>
                <a:gd name="T132" fmla="*/ 209 h 2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209">
                  <a:moveTo>
                    <a:pt x="78" y="44"/>
                  </a:moveTo>
                  <a:lnTo>
                    <a:pt x="78" y="27"/>
                  </a:lnTo>
                  <a:lnTo>
                    <a:pt x="63" y="27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11" y="27"/>
                  </a:lnTo>
                  <a:lnTo>
                    <a:pt x="11" y="44"/>
                  </a:lnTo>
                  <a:lnTo>
                    <a:pt x="45" y="44"/>
                  </a:lnTo>
                  <a:lnTo>
                    <a:pt x="45" y="69"/>
                  </a:lnTo>
                  <a:lnTo>
                    <a:pt x="9" y="69"/>
                  </a:lnTo>
                  <a:lnTo>
                    <a:pt x="9" y="86"/>
                  </a:lnTo>
                  <a:lnTo>
                    <a:pt x="42" y="86"/>
                  </a:lnTo>
                  <a:lnTo>
                    <a:pt x="21" y="10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2" y="132"/>
                  </a:lnTo>
                  <a:lnTo>
                    <a:pt x="24" y="125"/>
                  </a:lnTo>
                  <a:lnTo>
                    <a:pt x="35" y="116"/>
                  </a:lnTo>
                  <a:lnTo>
                    <a:pt x="35" y="190"/>
                  </a:lnTo>
                  <a:lnTo>
                    <a:pt x="41" y="202"/>
                  </a:lnTo>
                  <a:lnTo>
                    <a:pt x="54" y="209"/>
                  </a:lnTo>
                  <a:lnTo>
                    <a:pt x="78" y="209"/>
                  </a:lnTo>
                  <a:lnTo>
                    <a:pt x="78" y="193"/>
                  </a:lnTo>
                  <a:lnTo>
                    <a:pt x="63" y="193"/>
                  </a:lnTo>
                  <a:lnTo>
                    <a:pt x="55" y="189"/>
                  </a:lnTo>
                  <a:lnTo>
                    <a:pt x="51" y="177"/>
                  </a:lnTo>
                  <a:lnTo>
                    <a:pt x="51" y="166"/>
                  </a:lnTo>
                  <a:lnTo>
                    <a:pt x="78" y="166"/>
                  </a:lnTo>
                  <a:lnTo>
                    <a:pt x="78" y="148"/>
                  </a:lnTo>
                  <a:lnTo>
                    <a:pt x="51" y="148"/>
                  </a:lnTo>
                  <a:lnTo>
                    <a:pt x="51" y="125"/>
                  </a:lnTo>
                  <a:lnTo>
                    <a:pt x="78" y="125"/>
                  </a:lnTo>
                  <a:lnTo>
                    <a:pt x="78" y="111"/>
                  </a:lnTo>
                  <a:lnTo>
                    <a:pt x="44" y="111"/>
                  </a:lnTo>
                  <a:lnTo>
                    <a:pt x="54" y="96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78" y="69"/>
                  </a:lnTo>
                  <a:lnTo>
                    <a:pt x="63" y="69"/>
                  </a:lnTo>
                  <a:lnTo>
                    <a:pt x="63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817" y="448"/>
              <a:ext cx="2" cy="2"/>
            </a:xfrm>
            <a:custGeom>
              <a:avLst/>
              <a:gdLst>
                <a:gd name="T0" fmla="*/ 16384 w 1"/>
                <a:gd name="T1" fmla="*/ 0 h 6"/>
                <a:gd name="T2" fmla="*/ 16384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16384 w 1"/>
                <a:gd name="T9" fmla="*/ 0 h 6"/>
                <a:gd name="T10" fmla="*/ 16384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817" y="455"/>
              <a:ext cx="2" cy="4"/>
            </a:xfrm>
            <a:custGeom>
              <a:avLst/>
              <a:gdLst>
                <a:gd name="T0" fmla="*/ 16384 w 1"/>
                <a:gd name="T1" fmla="*/ 0 h 11"/>
                <a:gd name="T2" fmla="*/ 16384 w 1"/>
                <a:gd name="T3" fmla="*/ 0 h 11"/>
                <a:gd name="T4" fmla="*/ 0 w 1"/>
                <a:gd name="T5" fmla="*/ 0 h 11"/>
                <a:gd name="T6" fmla="*/ 0 w 1"/>
                <a:gd name="T7" fmla="*/ 0 h 11"/>
                <a:gd name="T8" fmla="*/ 16384 w 1"/>
                <a:gd name="T9" fmla="*/ 0 h 11"/>
                <a:gd name="T10" fmla="*/ 16384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1" y="1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803" y="410"/>
              <a:ext cx="14" cy="12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w 42"/>
                <a:gd name="T9" fmla="*/ 0 h 36"/>
                <a:gd name="T10" fmla="*/ 0 w 42"/>
                <a:gd name="T11" fmla="*/ 0 h 36"/>
                <a:gd name="T12" fmla="*/ 0 w 42"/>
                <a:gd name="T13" fmla="*/ 0 h 36"/>
                <a:gd name="T14" fmla="*/ 0 w 42"/>
                <a:gd name="T15" fmla="*/ 0 h 36"/>
                <a:gd name="T16" fmla="*/ 0 w 4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6"/>
                <a:gd name="T29" fmla="*/ 42 w 4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6">
                  <a:moveTo>
                    <a:pt x="42" y="23"/>
                  </a:moveTo>
                  <a:lnTo>
                    <a:pt x="42" y="20"/>
                  </a:lnTo>
                  <a:lnTo>
                    <a:pt x="29" y="1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17" y="23"/>
                  </a:lnTo>
                  <a:lnTo>
                    <a:pt x="32" y="36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800" y="452"/>
              <a:ext cx="17" cy="27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80"/>
                <a:gd name="T26" fmla="*/ 52 w 52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80">
                  <a:moveTo>
                    <a:pt x="52" y="19"/>
                  </a:moveTo>
                  <a:lnTo>
                    <a:pt x="52" y="8"/>
                  </a:lnTo>
                  <a:lnTo>
                    <a:pt x="46" y="0"/>
                  </a:lnTo>
                  <a:lnTo>
                    <a:pt x="25" y="35"/>
                  </a:lnTo>
                  <a:lnTo>
                    <a:pt x="0" y="68"/>
                  </a:lnTo>
                  <a:lnTo>
                    <a:pt x="13" y="8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799" y="431"/>
              <a:ext cx="16" cy="12"/>
            </a:xfrm>
            <a:custGeom>
              <a:avLst/>
              <a:gdLst>
                <a:gd name="T0" fmla="*/ 0 w 47"/>
                <a:gd name="T1" fmla="*/ 0 h 37"/>
                <a:gd name="T2" fmla="*/ 0 w 47"/>
                <a:gd name="T3" fmla="*/ 0 h 37"/>
                <a:gd name="T4" fmla="*/ 0 w 47"/>
                <a:gd name="T5" fmla="*/ 0 h 37"/>
                <a:gd name="T6" fmla="*/ 0 w 47"/>
                <a:gd name="T7" fmla="*/ 0 h 37"/>
                <a:gd name="T8" fmla="*/ 0 w 47"/>
                <a:gd name="T9" fmla="*/ 0 h 37"/>
                <a:gd name="T10" fmla="*/ 0 w 47"/>
                <a:gd name="T11" fmla="*/ 0 h 37"/>
                <a:gd name="T12" fmla="*/ 0 w 47"/>
                <a:gd name="T13" fmla="*/ 0 h 37"/>
                <a:gd name="T14" fmla="*/ 0 w 4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7"/>
                <a:gd name="T26" fmla="*/ 47 w 4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7">
                  <a:moveTo>
                    <a:pt x="0" y="13"/>
                  </a:moveTo>
                  <a:lnTo>
                    <a:pt x="20" y="24"/>
                  </a:lnTo>
                  <a:lnTo>
                    <a:pt x="37" y="37"/>
                  </a:lnTo>
                  <a:lnTo>
                    <a:pt x="47" y="21"/>
                  </a:lnTo>
                  <a:lnTo>
                    <a:pt x="30" y="8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00"/>
                <a:gd name="T32" fmla="*/ 135 w 135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00">
                  <a:moveTo>
                    <a:pt x="0" y="0"/>
                  </a:move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716" y="409"/>
              <a:ext cx="72" cy="41"/>
            </a:xfrm>
            <a:custGeom>
              <a:avLst/>
              <a:gdLst>
                <a:gd name="T0" fmla="*/ 0 w 215"/>
                <a:gd name="T1" fmla="*/ 0 h 122"/>
                <a:gd name="T2" fmla="*/ 0 w 215"/>
                <a:gd name="T3" fmla="*/ 0 h 122"/>
                <a:gd name="T4" fmla="*/ 0 w 215"/>
                <a:gd name="T5" fmla="*/ 0 h 122"/>
                <a:gd name="T6" fmla="*/ 0 w 215"/>
                <a:gd name="T7" fmla="*/ 0 h 122"/>
                <a:gd name="T8" fmla="*/ 0 w 215"/>
                <a:gd name="T9" fmla="*/ 0 h 122"/>
                <a:gd name="T10" fmla="*/ 0 w 215"/>
                <a:gd name="T11" fmla="*/ 0 h 122"/>
                <a:gd name="T12" fmla="*/ 0 w 215"/>
                <a:gd name="T13" fmla="*/ 0 h 122"/>
                <a:gd name="T14" fmla="*/ 0 w 215"/>
                <a:gd name="T15" fmla="*/ 0 h 122"/>
                <a:gd name="T16" fmla="*/ 0 w 215"/>
                <a:gd name="T17" fmla="*/ 0 h 122"/>
                <a:gd name="T18" fmla="*/ 0 w 215"/>
                <a:gd name="T19" fmla="*/ 0 h 122"/>
                <a:gd name="T20" fmla="*/ 0 w 215"/>
                <a:gd name="T21" fmla="*/ 0 h 122"/>
                <a:gd name="T22" fmla="*/ 0 w 215"/>
                <a:gd name="T23" fmla="*/ 0 h 122"/>
                <a:gd name="T24" fmla="*/ 0 w 215"/>
                <a:gd name="T25" fmla="*/ 0 h 122"/>
                <a:gd name="T26" fmla="*/ 0 w 215"/>
                <a:gd name="T27" fmla="*/ 0 h 122"/>
                <a:gd name="T28" fmla="*/ 0 w 215"/>
                <a:gd name="T29" fmla="*/ 0 h 122"/>
                <a:gd name="T30" fmla="*/ 0 w 215"/>
                <a:gd name="T31" fmla="*/ 0 h 122"/>
                <a:gd name="T32" fmla="*/ 0 w 215"/>
                <a:gd name="T33" fmla="*/ 0 h 122"/>
                <a:gd name="T34" fmla="*/ 0 w 215"/>
                <a:gd name="T35" fmla="*/ 0 h 122"/>
                <a:gd name="T36" fmla="*/ 0 w 215"/>
                <a:gd name="T37" fmla="*/ 0 h 122"/>
                <a:gd name="T38" fmla="*/ 0 w 215"/>
                <a:gd name="T39" fmla="*/ 0 h 122"/>
                <a:gd name="T40" fmla="*/ 0 w 215"/>
                <a:gd name="T41" fmla="*/ 0 h 122"/>
                <a:gd name="T42" fmla="*/ 0 w 215"/>
                <a:gd name="T43" fmla="*/ 0 h 122"/>
                <a:gd name="T44" fmla="*/ 0 w 215"/>
                <a:gd name="T45" fmla="*/ 0 h 122"/>
                <a:gd name="T46" fmla="*/ 0 w 215"/>
                <a:gd name="T47" fmla="*/ 0 h 122"/>
                <a:gd name="T48" fmla="*/ 0 w 215"/>
                <a:gd name="T49" fmla="*/ 0 h 122"/>
                <a:gd name="T50" fmla="*/ 0 w 215"/>
                <a:gd name="T51" fmla="*/ 0 h 122"/>
                <a:gd name="T52" fmla="*/ 0 w 215"/>
                <a:gd name="T53" fmla="*/ 0 h 122"/>
                <a:gd name="T54" fmla="*/ 0 w 215"/>
                <a:gd name="T55" fmla="*/ 0 h 122"/>
                <a:gd name="T56" fmla="*/ 0 w 215"/>
                <a:gd name="T57" fmla="*/ 0 h 122"/>
                <a:gd name="T58" fmla="*/ 0 w 215"/>
                <a:gd name="T59" fmla="*/ 0 h 122"/>
                <a:gd name="T60" fmla="*/ 0 w 215"/>
                <a:gd name="T61" fmla="*/ 0 h 122"/>
                <a:gd name="T62" fmla="*/ 0 w 215"/>
                <a:gd name="T63" fmla="*/ 0 h 122"/>
                <a:gd name="T64" fmla="*/ 0 w 215"/>
                <a:gd name="T65" fmla="*/ 0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22"/>
                <a:gd name="T101" fmla="*/ 215 w 21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22">
                  <a:moveTo>
                    <a:pt x="37" y="108"/>
                  </a:moveTo>
                  <a:lnTo>
                    <a:pt x="96" y="67"/>
                  </a:lnTo>
                  <a:lnTo>
                    <a:pt x="96" y="108"/>
                  </a:lnTo>
                  <a:lnTo>
                    <a:pt x="114" y="108"/>
                  </a:lnTo>
                  <a:lnTo>
                    <a:pt x="114" y="62"/>
                  </a:lnTo>
                  <a:lnTo>
                    <a:pt x="133" y="79"/>
                  </a:lnTo>
                  <a:lnTo>
                    <a:pt x="200" y="122"/>
                  </a:lnTo>
                  <a:lnTo>
                    <a:pt x="215" y="106"/>
                  </a:lnTo>
                  <a:lnTo>
                    <a:pt x="172" y="89"/>
                  </a:lnTo>
                  <a:lnTo>
                    <a:pt x="133" y="62"/>
                  </a:lnTo>
                  <a:lnTo>
                    <a:pt x="209" y="62"/>
                  </a:lnTo>
                  <a:lnTo>
                    <a:pt x="209" y="46"/>
                  </a:lnTo>
                  <a:lnTo>
                    <a:pt x="114" y="46"/>
                  </a:lnTo>
                  <a:lnTo>
                    <a:pt x="114" y="24"/>
                  </a:lnTo>
                  <a:lnTo>
                    <a:pt x="141" y="18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4" y="10"/>
                  </a:lnTo>
                  <a:lnTo>
                    <a:pt x="163" y="0"/>
                  </a:lnTo>
                  <a:lnTo>
                    <a:pt x="96" y="8"/>
                  </a:lnTo>
                  <a:lnTo>
                    <a:pt x="24" y="11"/>
                  </a:lnTo>
                  <a:lnTo>
                    <a:pt x="36" y="27"/>
                  </a:lnTo>
                  <a:lnTo>
                    <a:pt x="65" y="26"/>
                  </a:lnTo>
                  <a:lnTo>
                    <a:pt x="96" y="24"/>
                  </a:lnTo>
                  <a:lnTo>
                    <a:pt x="98" y="46"/>
                  </a:lnTo>
                  <a:lnTo>
                    <a:pt x="1" y="46"/>
                  </a:lnTo>
                  <a:lnTo>
                    <a:pt x="1" y="62"/>
                  </a:lnTo>
                  <a:lnTo>
                    <a:pt x="85" y="62"/>
                  </a:lnTo>
                  <a:lnTo>
                    <a:pt x="43" y="89"/>
                  </a:lnTo>
                  <a:lnTo>
                    <a:pt x="0" y="103"/>
                  </a:lnTo>
                  <a:lnTo>
                    <a:pt x="16" y="122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4" name="Freeform 74"/>
            <p:cNvSpPr>
              <a:spLocks/>
            </p:cNvSpPr>
            <p:nvPr/>
          </p:nvSpPr>
          <p:spPr bwMode="auto">
            <a:xfrm>
              <a:off x="4736" y="467"/>
              <a:ext cx="33" cy="6"/>
            </a:xfrm>
            <a:custGeom>
              <a:avLst/>
              <a:gdLst>
                <a:gd name="T0" fmla="*/ 0 w 101"/>
                <a:gd name="T1" fmla="*/ 0 h 18"/>
                <a:gd name="T2" fmla="*/ 0 w 101"/>
                <a:gd name="T3" fmla="*/ 0 h 18"/>
                <a:gd name="T4" fmla="*/ 0 w 101"/>
                <a:gd name="T5" fmla="*/ 0 h 18"/>
                <a:gd name="T6" fmla="*/ 0 w 101"/>
                <a:gd name="T7" fmla="*/ 0 h 18"/>
                <a:gd name="T8" fmla="*/ 0 w 101"/>
                <a:gd name="T9" fmla="*/ 0 h 18"/>
                <a:gd name="T10" fmla="*/ 0 w 10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8"/>
                <a:gd name="T20" fmla="*/ 101 w 10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8">
                  <a:moveTo>
                    <a:pt x="0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5" name="Freeform 75"/>
            <p:cNvSpPr>
              <a:spLocks/>
            </p:cNvSpPr>
            <p:nvPr/>
          </p:nvSpPr>
          <p:spPr bwMode="auto">
            <a:xfrm>
              <a:off x="4736" y="453"/>
              <a:ext cx="33" cy="8"/>
            </a:xfrm>
            <a:custGeom>
              <a:avLst/>
              <a:gdLst>
                <a:gd name="T0" fmla="*/ 0 w 101"/>
                <a:gd name="T1" fmla="*/ 0 h 22"/>
                <a:gd name="T2" fmla="*/ 0 w 101"/>
                <a:gd name="T3" fmla="*/ 0 h 22"/>
                <a:gd name="T4" fmla="*/ 0 w 101"/>
                <a:gd name="T5" fmla="*/ 0 h 22"/>
                <a:gd name="T6" fmla="*/ 0 w 101"/>
                <a:gd name="T7" fmla="*/ 0 h 22"/>
                <a:gd name="T8" fmla="*/ 0 w 101"/>
                <a:gd name="T9" fmla="*/ 0 h 22"/>
                <a:gd name="T10" fmla="*/ 0 w 10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2"/>
                <a:gd name="T20" fmla="*/ 101 w 10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2">
                  <a:moveTo>
                    <a:pt x="0" y="0"/>
                  </a:moveTo>
                  <a:lnTo>
                    <a:pt x="101" y="0"/>
                  </a:lnTo>
                  <a:lnTo>
                    <a:pt x="10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w 135"/>
                <a:gd name="T21" fmla="*/ 0 h 100"/>
                <a:gd name="T22" fmla="*/ 0 w 135"/>
                <a:gd name="T23" fmla="*/ 0 h 100"/>
                <a:gd name="T24" fmla="*/ 0 w 135"/>
                <a:gd name="T25" fmla="*/ 0 h 100"/>
                <a:gd name="T26" fmla="*/ 0 w 135"/>
                <a:gd name="T27" fmla="*/ 0 h 100"/>
                <a:gd name="T28" fmla="*/ 0 w 135"/>
                <a:gd name="T29" fmla="*/ 0 h 100"/>
                <a:gd name="T30" fmla="*/ 0 w 135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100"/>
                <a:gd name="T50" fmla="*/ 135 w 135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100">
                  <a:moveTo>
                    <a:pt x="0" y="0"/>
                  </a:moveTo>
                  <a:lnTo>
                    <a:pt x="0" y="100"/>
                  </a:lnTo>
                  <a:lnTo>
                    <a:pt x="17" y="100"/>
                  </a:lnTo>
                  <a:lnTo>
                    <a:pt x="17" y="93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35" y="100"/>
                  </a:ln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77" name="Egyenes összekötő 149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 w="12700">
            <a:solidFill>
              <a:srgbClr val="1DC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06897"/>
            <a:ext cx="5761955" cy="54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37" y="2564904"/>
            <a:ext cx="3419847" cy="61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621" y="3443990"/>
            <a:ext cx="1946523" cy="31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4814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Scattering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liquid or non-crystalline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</a:p>
          <a:p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a fixed distance in the sample,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the average is taken over all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within the sample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at the distance 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from any atom.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With this,                                  in the integral can be replaced by: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7504" y="6255593"/>
            <a:ext cx="1211263" cy="485775"/>
            <a:chOff x="4297" y="361"/>
            <a:chExt cx="910" cy="36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715" y="523"/>
              <a:ext cx="40" cy="51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w 116"/>
                <a:gd name="T27" fmla="*/ 0 h 155"/>
                <a:gd name="T28" fmla="*/ 0 w 116"/>
                <a:gd name="T29" fmla="*/ 0 h 155"/>
                <a:gd name="T30" fmla="*/ 0 w 116"/>
                <a:gd name="T31" fmla="*/ 0 h 155"/>
                <a:gd name="T32" fmla="*/ 0 w 116"/>
                <a:gd name="T33" fmla="*/ 0 h 155"/>
                <a:gd name="T34" fmla="*/ 0 w 116"/>
                <a:gd name="T35" fmla="*/ 0 h 155"/>
                <a:gd name="T36" fmla="*/ 0 w 116"/>
                <a:gd name="T37" fmla="*/ 0 h 155"/>
                <a:gd name="T38" fmla="*/ 0 w 116"/>
                <a:gd name="T39" fmla="*/ 0 h 155"/>
                <a:gd name="T40" fmla="*/ 0 w 116"/>
                <a:gd name="T41" fmla="*/ 0 h 155"/>
                <a:gd name="T42" fmla="*/ 0 w 116"/>
                <a:gd name="T43" fmla="*/ 0 h 155"/>
                <a:gd name="T44" fmla="*/ 0 w 116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55"/>
                <a:gd name="T71" fmla="*/ 116 w 116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55">
                  <a:moveTo>
                    <a:pt x="114" y="120"/>
                  </a:moveTo>
                  <a:lnTo>
                    <a:pt x="84" y="127"/>
                  </a:lnTo>
                  <a:lnTo>
                    <a:pt x="62" y="123"/>
                  </a:lnTo>
                  <a:lnTo>
                    <a:pt x="45" y="113"/>
                  </a:lnTo>
                  <a:lnTo>
                    <a:pt x="31" y="74"/>
                  </a:lnTo>
                  <a:lnTo>
                    <a:pt x="35" y="52"/>
                  </a:lnTo>
                  <a:lnTo>
                    <a:pt x="45" y="39"/>
                  </a:lnTo>
                  <a:lnTo>
                    <a:pt x="61" y="31"/>
                  </a:lnTo>
                  <a:lnTo>
                    <a:pt x="81" y="26"/>
                  </a:lnTo>
                  <a:lnTo>
                    <a:pt x="113" y="32"/>
                  </a:lnTo>
                  <a:lnTo>
                    <a:pt x="114" y="6"/>
                  </a:lnTo>
                  <a:lnTo>
                    <a:pt x="80" y="0"/>
                  </a:lnTo>
                  <a:lnTo>
                    <a:pt x="46" y="6"/>
                  </a:lnTo>
                  <a:lnTo>
                    <a:pt x="20" y="19"/>
                  </a:lnTo>
                  <a:lnTo>
                    <a:pt x="5" y="44"/>
                  </a:lnTo>
                  <a:lnTo>
                    <a:pt x="0" y="77"/>
                  </a:lnTo>
                  <a:lnTo>
                    <a:pt x="6" y="110"/>
                  </a:lnTo>
                  <a:lnTo>
                    <a:pt x="23" y="135"/>
                  </a:lnTo>
                  <a:lnTo>
                    <a:pt x="49" y="149"/>
                  </a:lnTo>
                  <a:lnTo>
                    <a:pt x="83" y="155"/>
                  </a:lnTo>
                  <a:lnTo>
                    <a:pt x="116" y="148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761" y="536"/>
              <a:ext cx="10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61" y="520"/>
              <a:ext cx="10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775" y="525"/>
              <a:ext cx="26" cy="49"/>
            </a:xfrm>
            <a:custGeom>
              <a:avLst/>
              <a:gdLst>
                <a:gd name="T0" fmla="*/ 0 w 77"/>
                <a:gd name="T1" fmla="*/ 0 h 147"/>
                <a:gd name="T2" fmla="*/ 0 w 77"/>
                <a:gd name="T3" fmla="*/ 0 h 147"/>
                <a:gd name="T4" fmla="*/ 0 w 77"/>
                <a:gd name="T5" fmla="*/ 0 h 147"/>
                <a:gd name="T6" fmla="*/ 0 w 77"/>
                <a:gd name="T7" fmla="*/ 0 h 147"/>
                <a:gd name="T8" fmla="*/ 0 w 77"/>
                <a:gd name="T9" fmla="*/ 0 h 147"/>
                <a:gd name="T10" fmla="*/ 0 w 77"/>
                <a:gd name="T11" fmla="*/ 0 h 147"/>
                <a:gd name="T12" fmla="*/ 0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0 w 77"/>
                <a:gd name="T19" fmla="*/ 0 h 147"/>
                <a:gd name="T20" fmla="*/ 0 w 77"/>
                <a:gd name="T21" fmla="*/ 0 h 147"/>
                <a:gd name="T22" fmla="*/ 0 w 77"/>
                <a:gd name="T23" fmla="*/ 0 h 147"/>
                <a:gd name="T24" fmla="*/ 0 w 77"/>
                <a:gd name="T25" fmla="*/ 0 h 147"/>
                <a:gd name="T26" fmla="*/ 0 w 77"/>
                <a:gd name="T27" fmla="*/ 0 h 147"/>
                <a:gd name="T28" fmla="*/ 0 w 77"/>
                <a:gd name="T29" fmla="*/ 0 h 147"/>
                <a:gd name="T30" fmla="*/ 0 w 77"/>
                <a:gd name="T31" fmla="*/ 0 h 147"/>
                <a:gd name="T32" fmla="*/ 0 w 77"/>
                <a:gd name="T33" fmla="*/ 0 h 147"/>
                <a:gd name="T34" fmla="*/ 0 w 77"/>
                <a:gd name="T35" fmla="*/ 0 h 147"/>
                <a:gd name="T36" fmla="*/ 0 w 77"/>
                <a:gd name="T37" fmla="*/ 0 h 147"/>
                <a:gd name="T38" fmla="*/ 0 w 77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47"/>
                <a:gd name="T62" fmla="*/ 77 w 77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47">
                  <a:moveTo>
                    <a:pt x="75" y="119"/>
                  </a:moveTo>
                  <a:lnTo>
                    <a:pt x="67" y="121"/>
                  </a:lnTo>
                  <a:lnTo>
                    <a:pt x="51" y="112"/>
                  </a:lnTo>
                  <a:lnTo>
                    <a:pt x="49" y="96"/>
                  </a:lnTo>
                  <a:lnTo>
                    <a:pt x="49" y="53"/>
                  </a:lnTo>
                  <a:lnTo>
                    <a:pt x="75" y="53"/>
                  </a:lnTo>
                  <a:lnTo>
                    <a:pt x="75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22" y="102"/>
                  </a:lnTo>
                  <a:lnTo>
                    <a:pt x="31" y="135"/>
                  </a:lnTo>
                  <a:lnTo>
                    <a:pt x="58" y="147"/>
                  </a:lnTo>
                  <a:lnTo>
                    <a:pt x="77" y="141"/>
                  </a:lnTo>
                  <a:lnTo>
                    <a:pt x="7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804" y="536"/>
              <a:ext cx="39" cy="53"/>
            </a:xfrm>
            <a:custGeom>
              <a:avLst/>
              <a:gdLst>
                <a:gd name="T0" fmla="*/ 0 w 117"/>
                <a:gd name="T1" fmla="*/ 0 h 159"/>
                <a:gd name="T2" fmla="*/ 0 w 117"/>
                <a:gd name="T3" fmla="*/ 0 h 159"/>
                <a:gd name="T4" fmla="*/ 0 w 117"/>
                <a:gd name="T5" fmla="*/ 0 h 159"/>
                <a:gd name="T6" fmla="*/ 0 w 117"/>
                <a:gd name="T7" fmla="*/ 0 h 159"/>
                <a:gd name="T8" fmla="*/ 0 w 117"/>
                <a:gd name="T9" fmla="*/ 0 h 159"/>
                <a:gd name="T10" fmla="*/ 0 w 117"/>
                <a:gd name="T11" fmla="*/ 0 h 159"/>
                <a:gd name="T12" fmla="*/ 0 w 117"/>
                <a:gd name="T13" fmla="*/ 0 h 159"/>
                <a:gd name="T14" fmla="*/ 0 w 117"/>
                <a:gd name="T15" fmla="*/ 0 h 159"/>
                <a:gd name="T16" fmla="*/ 0 w 117"/>
                <a:gd name="T17" fmla="*/ 0 h 159"/>
                <a:gd name="T18" fmla="*/ 0 w 117"/>
                <a:gd name="T19" fmla="*/ 0 h 159"/>
                <a:gd name="T20" fmla="*/ 0 w 117"/>
                <a:gd name="T21" fmla="*/ 0 h 159"/>
                <a:gd name="T22" fmla="*/ 0 w 117"/>
                <a:gd name="T23" fmla="*/ 0 h 159"/>
                <a:gd name="T24" fmla="*/ 0 w 117"/>
                <a:gd name="T25" fmla="*/ 0 h 159"/>
                <a:gd name="T26" fmla="*/ 0 w 117"/>
                <a:gd name="T27" fmla="*/ 0 h 159"/>
                <a:gd name="T28" fmla="*/ 0 w 117"/>
                <a:gd name="T29" fmla="*/ 0 h 159"/>
                <a:gd name="T30" fmla="*/ 0 w 117"/>
                <a:gd name="T31" fmla="*/ 0 h 159"/>
                <a:gd name="T32" fmla="*/ 0 w 11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59"/>
                <a:gd name="T53" fmla="*/ 117 w 11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59">
                  <a:moveTo>
                    <a:pt x="7" y="156"/>
                  </a:moveTo>
                  <a:lnTo>
                    <a:pt x="27" y="159"/>
                  </a:lnTo>
                  <a:lnTo>
                    <a:pt x="56" y="149"/>
                  </a:lnTo>
                  <a:lnTo>
                    <a:pt x="70" y="120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65" y="65"/>
                  </a:lnTo>
                  <a:lnTo>
                    <a:pt x="59" y="81"/>
                  </a:lnTo>
                  <a:lnTo>
                    <a:pt x="53" y="69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3" y="138"/>
                  </a:lnTo>
                  <a:lnTo>
                    <a:pt x="10" y="137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71" y="523"/>
              <a:ext cx="40" cy="52"/>
            </a:xfrm>
            <a:custGeom>
              <a:avLst/>
              <a:gdLst>
                <a:gd name="T0" fmla="*/ 0 w 121"/>
                <a:gd name="T1" fmla="*/ 0 h 156"/>
                <a:gd name="T2" fmla="*/ 0 w 121"/>
                <a:gd name="T3" fmla="*/ 0 h 156"/>
                <a:gd name="T4" fmla="*/ 0 w 121"/>
                <a:gd name="T5" fmla="*/ 0 h 156"/>
                <a:gd name="T6" fmla="*/ 0 w 121"/>
                <a:gd name="T7" fmla="*/ 0 h 156"/>
                <a:gd name="T8" fmla="*/ 0 w 121"/>
                <a:gd name="T9" fmla="*/ 0 h 156"/>
                <a:gd name="T10" fmla="*/ 0 w 121"/>
                <a:gd name="T11" fmla="*/ 0 h 156"/>
                <a:gd name="T12" fmla="*/ 0 w 121"/>
                <a:gd name="T13" fmla="*/ 0 h 156"/>
                <a:gd name="T14" fmla="*/ 0 w 121"/>
                <a:gd name="T15" fmla="*/ 0 h 156"/>
                <a:gd name="T16" fmla="*/ 0 w 121"/>
                <a:gd name="T17" fmla="*/ 0 h 156"/>
                <a:gd name="T18" fmla="*/ 0 w 121"/>
                <a:gd name="T19" fmla="*/ 0 h 156"/>
                <a:gd name="T20" fmla="*/ 0 w 121"/>
                <a:gd name="T21" fmla="*/ 0 h 156"/>
                <a:gd name="T22" fmla="*/ 0 w 121"/>
                <a:gd name="T23" fmla="*/ 0 h 156"/>
                <a:gd name="T24" fmla="*/ 0 w 121"/>
                <a:gd name="T25" fmla="*/ 0 h 156"/>
                <a:gd name="T26" fmla="*/ 0 w 121"/>
                <a:gd name="T27" fmla="*/ 0 h 156"/>
                <a:gd name="T28" fmla="*/ 0 w 121"/>
                <a:gd name="T29" fmla="*/ 0 h 156"/>
                <a:gd name="T30" fmla="*/ 0 w 121"/>
                <a:gd name="T31" fmla="*/ 0 h 156"/>
                <a:gd name="T32" fmla="*/ 0 w 121"/>
                <a:gd name="T33" fmla="*/ 0 h 156"/>
                <a:gd name="T34" fmla="*/ 0 w 121"/>
                <a:gd name="T35" fmla="*/ 0 h 156"/>
                <a:gd name="T36" fmla="*/ 0 w 121"/>
                <a:gd name="T37" fmla="*/ 0 h 156"/>
                <a:gd name="T38" fmla="*/ 0 w 121"/>
                <a:gd name="T39" fmla="*/ 0 h 156"/>
                <a:gd name="T40" fmla="*/ 0 w 121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56"/>
                <a:gd name="T65" fmla="*/ 121 w 121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56">
                  <a:moveTo>
                    <a:pt x="94" y="0"/>
                  </a:moveTo>
                  <a:lnTo>
                    <a:pt x="94" y="87"/>
                  </a:lnTo>
                  <a:lnTo>
                    <a:pt x="88" y="119"/>
                  </a:lnTo>
                  <a:lnTo>
                    <a:pt x="79" y="127"/>
                  </a:lnTo>
                  <a:lnTo>
                    <a:pt x="65" y="130"/>
                  </a:lnTo>
                  <a:lnTo>
                    <a:pt x="36" y="119"/>
                  </a:lnTo>
                  <a:lnTo>
                    <a:pt x="30" y="8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4" y="120"/>
                  </a:lnTo>
                  <a:lnTo>
                    <a:pt x="16" y="139"/>
                  </a:lnTo>
                  <a:lnTo>
                    <a:pt x="35" y="153"/>
                  </a:lnTo>
                  <a:lnTo>
                    <a:pt x="61" y="156"/>
                  </a:lnTo>
                  <a:lnTo>
                    <a:pt x="91" y="152"/>
                  </a:lnTo>
                  <a:lnTo>
                    <a:pt x="108" y="139"/>
                  </a:lnTo>
                  <a:lnTo>
                    <a:pt x="118" y="119"/>
                  </a:lnTo>
                  <a:lnTo>
                    <a:pt x="121" y="93"/>
                  </a:lnTo>
                  <a:lnTo>
                    <a:pt x="12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921" y="536"/>
              <a:ext cx="35" cy="37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2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2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73" y="35"/>
                  </a:lnTo>
                  <a:lnTo>
                    <a:pt x="77" y="58"/>
                  </a:lnTo>
                  <a:lnTo>
                    <a:pt x="77" y="113"/>
                  </a:lnTo>
                  <a:lnTo>
                    <a:pt x="104" y="113"/>
                  </a:lnTo>
                  <a:lnTo>
                    <a:pt x="104" y="49"/>
                  </a:lnTo>
                  <a:lnTo>
                    <a:pt x="97" y="13"/>
                  </a:lnTo>
                  <a:lnTo>
                    <a:pt x="86" y="3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28" y="1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967" y="536"/>
              <a:ext cx="8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967" y="520"/>
              <a:ext cx="8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81" y="536"/>
              <a:ext cx="39" cy="37"/>
            </a:xfrm>
            <a:custGeom>
              <a:avLst/>
              <a:gdLst>
                <a:gd name="T0" fmla="*/ 0 w 115"/>
                <a:gd name="T1" fmla="*/ 0 h 111"/>
                <a:gd name="T2" fmla="*/ 0 w 115"/>
                <a:gd name="T3" fmla="*/ 0 h 111"/>
                <a:gd name="T4" fmla="*/ 0 w 115"/>
                <a:gd name="T5" fmla="*/ 0 h 111"/>
                <a:gd name="T6" fmla="*/ 0 w 115"/>
                <a:gd name="T7" fmla="*/ 0 h 111"/>
                <a:gd name="T8" fmla="*/ 0 w 115"/>
                <a:gd name="T9" fmla="*/ 0 h 111"/>
                <a:gd name="T10" fmla="*/ 0 w 115"/>
                <a:gd name="T11" fmla="*/ 0 h 111"/>
                <a:gd name="T12" fmla="*/ 0 w 115"/>
                <a:gd name="T13" fmla="*/ 0 h 111"/>
                <a:gd name="T14" fmla="*/ 0 w 115"/>
                <a:gd name="T15" fmla="*/ 0 h 111"/>
                <a:gd name="T16" fmla="*/ 0 w 115"/>
                <a:gd name="T17" fmla="*/ 0 h 111"/>
                <a:gd name="T18" fmla="*/ 0 w 115"/>
                <a:gd name="T19" fmla="*/ 0 h 111"/>
                <a:gd name="T20" fmla="*/ 0 w 11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11"/>
                <a:gd name="T35" fmla="*/ 115 w 11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11">
                  <a:moveTo>
                    <a:pt x="72" y="111"/>
                  </a:moveTo>
                  <a:lnTo>
                    <a:pt x="115" y="0"/>
                  </a:lnTo>
                  <a:lnTo>
                    <a:pt x="86" y="0"/>
                  </a:lnTo>
                  <a:lnTo>
                    <a:pt x="64" y="62"/>
                  </a:lnTo>
                  <a:lnTo>
                    <a:pt x="56" y="86"/>
                  </a:lnTo>
                  <a:lnTo>
                    <a:pt x="47" y="5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8" y="111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1" y="563"/>
              <a:ext cx="14" cy="12"/>
            </a:xfrm>
            <a:custGeom>
              <a:avLst/>
              <a:gdLst>
                <a:gd name="T0" fmla="*/ 0 w 41"/>
                <a:gd name="T1" fmla="*/ 0 h 34"/>
                <a:gd name="T2" fmla="*/ 0 w 41"/>
                <a:gd name="T3" fmla="*/ 0 h 34"/>
                <a:gd name="T4" fmla="*/ 0 w 41"/>
                <a:gd name="T5" fmla="*/ 0 h 34"/>
                <a:gd name="T6" fmla="*/ 0 w 41"/>
                <a:gd name="T7" fmla="*/ 0 h 34"/>
                <a:gd name="T8" fmla="*/ 0 w 41"/>
                <a:gd name="T9" fmla="*/ 0 h 34"/>
                <a:gd name="T10" fmla="*/ 0 w 41"/>
                <a:gd name="T11" fmla="*/ 0 h 34"/>
                <a:gd name="T12" fmla="*/ 0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0" y="10"/>
                  </a:moveTo>
                  <a:lnTo>
                    <a:pt x="2" y="34"/>
                  </a:lnTo>
                  <a:lnTo>
                    <a:pt x="41" y="24"/>
                  </a:lnTo>
                  <a:lnTo>
                    <a:pt x="41" y="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41" y="536"/>
              <a:ext cx="18" cy="22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7"/>
                <a:gd name="T38" fmla="*/ 50 w 50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7">
                  <a:moveTo>
                    <a:pt x="0" y="47"/>
                  </a:moveTo>
                  <a:lnTo>
                    <a:pt x="0" y="67"/>
                  </a:lnTo>
                  <a:lnTo>
                    <a:pt x="49" y="67"/>
                  </a:lnTo>
                  <a:lnTo>
                    <a:pt x="50" y="57"/>
                  </a:lnTo>
                  <a:lnTo>
                    <a:pt x="39" y="1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5" y="28"/>
                  </a:lnTo>
                  <a:lnTo>
                    <a:pt x="2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023" y="535"/>
              <a:ext cx="18" cy="40"/>
            </a:xfrm>
            <a:custGeom>
              <a:avLst/>
              <a:gdLst>
                <a:gd name="T0" fmla="*/ 0 w 54"/>
                <a:gd name="T1" fmla="*/ 0 h 120"/>
                <a:gd name="T2" fmla="*/ 0 w 54"/>
                <a:gd name="T3" fmla="*/ 0 h 120"/>
                <a:gd name="T4" fmla="*/ 0 w 54"/>
                <a:gd name="T5" fmla="*/ 0 h 120"/>
                <a:gd name="T6" fmla="*/ 0 w 54"/>
                <a:gd name="T7" fmla="*/ 0 h 120"/>
                <a:gd name="T8" fmla="*/ 0 w 54"/>
                <a:gd name="T9" fmla="*/ 0 h 120"/>
                <a:gd name="T10" fmla="*/ 0 w 54"/>
                <a:gd name="T11" fmla="*/ 0 h 120"/>
                <a:gd name="T12" fmla="*/ 0 w 54"/>
                <a:gd name="T13" fmla="*/ 0 h 120"/>
                <a:gd name="T14" fmla="*/ 0 w 54"/>
                <a:gd name="T15" fmla="*/ 0 h 120"/>
                <a:gd name="T16" fmla="*/ 0 w 54"/>
                <a:gd name="T17" fmla="*/ 0 h 120"/>
                <a:gd name="T18" fmla="*/ 0 w 54"/>
                <a:gd name="T19" fmla="*/ 0 h 120"/>
                <a:gd name="T20" fmla="*/ 0 w 54"/>
                <a:gd name="T21" fmla="*/ 0 h 120"/>
                <a:gd name="T22" fmla="*/ 0 w 54"/>
                <a:gd name="T23" fmla="*/ 0 h 120"/>
                <a:gd name="T24" fmla="*/ 0 w 54"/>
                <a:gd name="T25" fmla="*/ 0 h 120"/>
                <a:gd name="T26" fmla="*/ 0 w 54"/>
                <a:gd name="T27" fmla="*/ 0 h 120"/>
                <a:gd name="T28" fmla="*/ 0 w 54"/>
                <a:gd name="T29" fmla="*/ 0 h 120"/>
                <a:gd name="T30" fmla="*/ 0 w 54"/>
                <a:gd name="T31" fmla="*/ 0 h 120"/>
                <a:gd name="T32" fmla="*/ 0 w 54"/>
                <a:gd name="T33" fmla="*/ 0 h 120"/>
                <a:gd name="T34" fmla="*/ 0 w 54"/>
                <a:gd name="T35" fmla="*/ 0 h 120"/>
                <a:gd name="T36" fmla="*/ 0 w 54"/>
                <a:gd name="T37" fmla="*/ 0 h 120"/>
                <a:gd name="T38" fmla="*/ 0 w 54"/>
                <a:gd name="T39" fmla="*/ 0 h 120"/>
                <a:gd name="T40" fmla="*/ 0 w 54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0"/>
                <a:gd name="T65" fmla="*/ 54 w 54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0">
                  <a:moveTo>
                    <a:pt x="54" y="24"/>
                  </a:moveTo>
                  <a:lnTo>
                    <a:pt x="54" y="3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5" y="18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4"/>
                  </a:lnTo>
                  <a:lnTo>
                    <a:pt x="16" y="103"/>
                  </a:lnTo>
                  <a:lnTo>
                    <a:pt x="33" y="116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9" y="90"/>
                  </a:lnTo>
                  <a:lnTo>
                    <a:pt x="28" y="70"/>
                  </a:lnTo>
                  <a:lnTo>
                    <a:pt x="54" y="70"/>
                  </a:lnTo>
                  <a:lnTo>
                    <a:pt x="54" y="50"/>
                  </a:lnTo>
                  <a:lnTo>
                    <a:pt x="28" y="50"/>
                  </a:lnTo>
                  <a:lnTo>
                    <a:pt x="35" y="31"/>
                  </a:lnTo>
                  <a:lnTo>
                    <a:pt x="52" y="22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065" y="536"/>
              <a:ext cx="23" cy="37"/>
            </a:xfrm>
            <a:custGeom>
              <a:avLst/>
              <a:gdLst>
                <a:gd name="T0" fmla="*/ 0 w 68"/>
                <a:gd name="T1" fmla="*/ 0 h 113"/>
                <a:gd name="T2" fmla="*/ 0 w 68"/>
                <a:gd name="T3" fmla="*/ 0 h 113"/>
                <a:gd name="T4" fmla="*/ 0 w 68"/>
                <a:gd name="T5" fmla="*/ 0 h 113"/>
                <a:gd name="T6" fmla="*/ 0 w 68"/>
                <a:gd name="T7" fmla="*/ 0 h 113"/>
                <a:gd name="T8" fmla="*/ 0 w 68"/>
                <a:gd name="T9" fmla="*/ 0 h 113"/>
                <a:gd name="T10" fmla="*/ 0 w 68"/>
                <a:gd name="T11" fmla="*/ 0 h 113"/>
                <a:gd name="T12" fmla="*/ 0 w 68"/>
                <a:gd name="T13" fmla="*/ 0 h 113"/>
                <a:gd name="T14" fmla="*/ 0 w 68"/>
                <a:gd name="T15" fmla="*/ 0 h 113"/>
                <a:gd name="T16" fmla="*/ 0 w 68"/>
                <a:gd name="T17" fmla="*/ 0 h 113"/>
                <a:gd name="T18" fmla="*/ 0 w 68"/>
                <a:gd name="T19" fmla="*/ 0 h 113"/>
                <a:gd name="T20" fmla="*/ 0 w 68"/>
                <a:gd name="T21" fmla="*/ 0 h 113"/>
                <a:gd name="T22" fmla="*/ 0 w 68"/>
                <a:gd name="T23" fmla="*/ 0 h 113"/>
                <a:gd name="T24" fmla="*/ 0 w 68"/>
                <a:gd name="T25" fmla="*/ 0 h 113"/>
                <a:gd name="T26" fmla="*/ 0 w 68"/>
                <a:gd name="T27" fmla="*/ 0 h 113"/>
                <a:gd name="T28" fmla="*/ 0 w 68"/>
                <a:gd name="T29" fmla="*/ 0 h 113"/>
                <a:gd name="T30" fmla="*/ 0 w 68"/>
                <a:gd name="T31" fmla="*/ 0 h 113"/>
                <a:gd name="T32" fmla="*/ 0 w 68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13"/>
                <a:gd name="T53" fmla="*/ 68 w 68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13">
                  <a:moveTo>
                    <a:pt x="29" y="113"/>
                  </a:moveTo>
                  <a:lnTo>
                    <a:pt x="29" y="67"/>
                  </a:lnTo>
                  <a:lnTo>
                    <a:pt x="29" y="65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5" y="26"/>
                  </a:lnTo>
                  <a:lnTo>
                    <a:pt x="68" y="28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6" y="9"/>
                  </a:lnTo>
                  <a:lnTo>
                    <a:pt x="26" y="29"/>
                  </a:lnTo>
                  <a:lnTo>
                    <a:pt x="26" y="2"/>
                  </a:lnTo>
                  <a:lnTo>
                    <a:pt x="0" y="2"/>
                  </a:lnTo>
                  <a:lnTo>
                    <a:pt x="2" y="35"/>
                  </a:lnTo>
                  <a:lnTo>
                    <a:pt x="2" y="113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092" y="535"/>
              <a:ext cx="27" cy="39"/>
            </a:xfrm>
            <a:custGeom>
              <a:avLst/>
              <a:gdLst>
                <a:gd name="T0" fmla="*/ 0 w 79"/>
                <a:gd name="T1" fmla="*/ 0 h 119"/>
                <a:gd name="T2" fmla="*/ 0 w 79"/>
                <a:gd name="T3" fmla="*/ 0 h 119"/>
                <a:gd name="T4" fmla="*/ 0 w 79"/>
                <a:gd name="T5" fmla="*/ 0 h 119"/>
                <a:gd name="T6" fmla="*/ 0 w 79"/>
                <a:gd name="T7" fmla="*/ 0 h 119"/>
                <a:gd name="T8" fmla="*/ 0 w 79"/>
                <a:gd name="T9" fmla="*/ 0 h 119"/>
                <a:gd name="T10" fmla="*/ 0 w 79"/>
                <a:gd name="T11" fmla="*/ 0 h 119"/>
                <a:gd name="T12" fmla="*/ 0 w 79"/>
                <a:gd name="T13" fmla="*/ 0 h 119"/>
                <a:gd name="T14" fmla="*/ 0 w 79"/>
                <a:gd name="T15" fmla="*/ 0 h 119"/>
                <a:gd name="T16" fmla="*/ 0 w 79"/>
                <a:gd name="T17" fmla="*/ 0 h 119"/>
                <a:gd name="T18" fmla="*/ 0 w 79"/>
                <a:gd name="T19" fmla="*/ 0 h 119"/>
                <a:gd name="T20" fmla="*/ 0 w 79"/>
                <a:gd name="T21" fmla="*/ 0 h 119"/>
                <a:gd name="T22" fmla="*/ 0 w 79"/>
                <a:gd name="T23" fmla="*/ 0 h 119"/>
                <a:gd name="T24" fmla="*/ 0 w 79"/>
                <a:gd name="T25" fmla="*/ 0 h 119"/>
                <a:gd name="T26" fmla="*/ 0 w 79"/>
                <a:gd name="T27" fmla="*/ 0 h 119"/>
                <a:gd name="T28" fmla="*/ 0 w 79"/>
                <a:gd name="T29" fmla="*/ 0 h 119"/>
                <a:gd name="T30" fmla="*/ 0 w 79"/>
                <a:gd name="T31" fmla="*/ 0 h 119"/>
                <a:gd name="T32" fmla="*/ 0 w 79"/>
                <a:gd name="T33" fmla="*/ 0 h 119"/>
                <a:gd name="T34" fmla="*/ 0 w 79"/>
                <a:gd name="T35" fmla="*/ 0 h 119"/>
                <a:gd name="T36" fmla="*/ 0 w 79"/>
                <a:gd name="T37" fmla="*/ 0 h 119"/>
                <a:gd name="T38" fmla="*/ 0 w 79"/>
                <a:gd name="T39" fmla="*/ 0 h 119"/>
                <a:gd name="T40" fmla="*/ 0 w 79"/>
                <a:gd name="T41" fmla="*/ 0 h 119"/>
                <a:gd name="T42" fmla="*/ 0 w 79"/>
                <a:gd name="T43" fmla="*/ 0 h 119"/>
                <a:gd name="T44" fmla="*/ 0 w 79"/>
                <a:gd name="T45" fmla="*/ 0 h 119"/>
                <a:gd name="T46" fmla="*/ 0 w 79"/>
                <a:gd name="T47" fmla="*/ 0 h 119"/>
                <a:gd name="T48" fmla="*/ 0 w 79"/>
                <a:gd name="T49" fmla="*/ 0 h 119"/>
                <a:gd name="T50" fmla="*/ 0 w 79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19"/>
                <a:gd name="T80" fmla="*/ 79 w 79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19">
                  <a:moveTo>
                    <a:pt x="1" y="112"/>
                  </a:moveTo>
                  <a:lnTo>
                    <a:pt x="31" y="119"/>
                  </a:lnTo>
                  <a:lnTo>
                    <a:pt x="63" y="110"/>
                  </a:lnTo>
                  <a:lnTo>
                    <a:pt x="79" y="83"/>
                  </a:lnTo>
                  <a:lnTo>
                    <a:pt x="72" y="60"/>
                  </a:lnTo>
                  <a:lnTo>
                    <a:pt x="55" y="50"/>
                  </a:lnTo>
                  <a:lnTo>
                    <a:pt x="37" y="42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49" y="24"/>
                  </a:lnTo>
                  <a:lnTo>
                    <a:pt x="72" y="26"/>
                  </a:lnTo>
                  <a:lnTo>
                    <a:pt x="75" y="6"/>
                  </a:lnTo>
                  <a:lnTo>
                    <a:pt x="46" y="0"/>
                  </a:lnTo>
                  <a:lnTo>
                    <a:pt x="31" y="3"/>
                  </a:lnTo>
                  <a:lnTo>
                    <a:pt x="16" y="9"/>
                  </a:lnTo>
                  <a:lnTo>
                    <a:pt x="5" y="21"/>
                  </a:lnTo>
                  <a:lnTo>
                    <a:pt x="0" y="35"/>
                  </a:lnTo>
                  <a:lnTo>
                    <a:pt x="7" y="57"/>
                  </a:lnTo>
                  <a:lnTo>
                    <a:pt x="24" y="68"/>
                  </a:lnTo>
                  <a:lnTo>
                    <a:pt x="42" y="76"/>
                  </a:lnTo>
                  <a:lnTo>
                    <a:pt x="49" y="84"/>
                  </a:lnTo>
                  <a:lnTo>
                    <a:pt x="42" y="93"/>
                  </a:lnTo>
                  <a:lnTo>
                    <a:pt x="31" y="96"/>
                  </a:lnTo>
                  <a:lnTo>
                    <a:pt x="1" y="87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27" y="536"/>
              <a:ext cx="8" cy="37"/>
            </a:xfrm>
            <a:custGeom>
              <a:avLst/>
              <a:gdLst>
                <a:gd name="T0" fmla="*/ 0 w 28"/>
                <a:gd name="T1" fmla="*/ 0 h 111"/>
                <a:gd name="T2" fmla="*/ 0 w 28"/>
                <a:gd name="T3" fmla="*/ 0 h 111"/>
                <a:gd name="T4" fmla="*/ 0 w 28"/>
                <a:gd name="T5" fmla="*/ 0 h 111"/>
                <a:gd name="T6" fmla="*/ 0 w 28"/>
                <a:gd name="T7" fmla="*/ 0 h 111"/>
                <a:gd name="T8" fmla="*/ 0 w 28"/>
                <a:gd name="T9" fmla="*/ 0 h 111"/>
                <a:gd name="T10" fmla="*/ 0 w 28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11"/>
                <a:gd name="T20" fmla="*/ 28 w 28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11">
                  <a:moveTo>
                    <a:pt x="28" y="1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27" y="520"/>
              <a:ext cx="8" cy="10"/>
            </a:xfrm>
            <a:custGeom>
              <a:avLst/>
              <a:gdLst>
                <a:gd name="T0" fmla="*/ 0 w 28"/>
                <a:gd name="T1" fmla="*/ 0 h 30"/>
                <a:gd name="T2" fmla="*/ 0 w 28"/>
                <a:gd name="T3" fmla="*/ 0 h 30"/>
                <a:gd name="T4" fmla="*/ 0 w 28"/>
                <a:gd name="T5" fmla="*/ 0 h 30"/>
                <a:gd name="T6" fmla="*/ 0 w 28"/>
                <a:gd name="T7" fmla="*/ 0 h 30"/>
                <a:gd name="T8" fmla="*/ 0 w 28"/>
                <a:gd name="T9" fmla="*/ 0 h 30"/>
                <a:gd name="T10" fmla="*/ 0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0"/>
                <a:gd name="T20" fmla="*/ 28 w 2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0">
                  <a:moveTo>
                    <a:pt x="28" y="3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141" y="525"/>
              <a:ext cx="26" cy="49"/>
            </a:xfrm>
            <a:custGeom>
              <a:avLst/>
              <a:gdLst>
                <a:gd name="T0" fmla="*/ 0 w 76"/>
                <a:gd name="T1" fmla="*/ 0 h 147"/>
                <a:gd name="T2" fmla="*/ 0 w 76"/>
                <a:gd name="T3" fmla="*/ 0 h 147"/>
                <a:gd name="T4" fmla="*/ 0 w 76"/>
                <a:gd name="T5" fmla="*/ 0 h 147"/>
                <a:gd name="T6" fmla="*/ 0 w 76"/>
                <a:gd name="T7" fmla="*/ 0 h 147"/>
                <a:gd name="T8" fmla="*/ 0 w 76"/>
                <a:gd name="T9" fmla="*/ 0 h 147"/>
                <a:gd name="T10" fmla="*/ 0 w 76"/>
                <a:gd name="T11" fmla="*/ 0 h 147"/>
                <a:gd name="T12" fmla="*/ 0 w 76"/>
                <a:gd name="T13" fmla="*/ 0 h 147"/>
                <a:gd name="T14" fmla="*/ 0 w 76"/>
                <a:gd name="T15" fmla="*/ 0 h 147"/>
                <a:gd name="T16" fmla="*/ 0 w 76"/>
                <a:gd name="T17" fmla="*/ 0 h 147"/>
                <a:gd name="T18" fmla="*/ 0 w 76"/>
                <a:gd name="T19" fmla="*/ 0 h 147"/>
                <a:gd name="T20" fmla="*/ 0 w 76"/>
                <a:gd name="T21" fmla="*/ 0 h 147"/>
                <a:gd name="T22" fmla="*/ 0 w 76"/>
                <a:gd name="T23" fmla="*/ 0 h 147"/>
                <a:gd name="T24" fmla="*/ 0 w 76"/>
                <a:gd name="T25" fmla="*/ 0 h 147"/>
                <a:gd name="T26" fmla="*/ 0 w 76"/>
                <a:gd name="T27" fmla="*/ 0 h 147"/>
                <a:gd name="T28" fmla="*/ 0 w 76"/>
                <a:gd name="T29" fmla="*/ 0 h 147"/>
                <a:gd name="T30" fmla="*/ 0 w 76"/>
                <a:gd name="T31" fmla="*/ 0 h 147"/>
                <a:gd name="T32" fmla="*/ 0 w 76"/>
                <a:gd name="T33" fmla="*/ 0 h 147"/>
                <a:gd name="T34" fmla="*/ 0 w 76"/>
                <a:gd name="T35" fmla="*/ 0 h 147"/>
                <a:gd name="T36" fmla="*/ 0 w 76"/>
                <a:gd name="T37" fmla="*/ 0 h 147"/>
                <a:gd name="T38" fmla="*/ 0 w 76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147"/>
                <a:gd name="T62" fmla="*/ 76 w 76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147">
                  <a:moveTo>
                    <a:pt x="73" y="119"/>
                  </a:moveTo>
                  <a:lnTo>
                    <a:pt x="65" y="121"/>
                  </a:lnTo>
                  <a:lnTo>
                    <a:pt x="50" y="112"/>
                  </a:lnTo>
                  <a:lnTo>
                    <a:pt x="47" y="96"/>
                  </a:lnTo>
                  <a:lnTo>
                    <a:pt x="47" y="53"/>
                  </a:lnTo>
                  <a:lnTo>
                    <a:pt x="73" y="53"/>
                  </a:lnTo>
                  <a:lnTo>
                    <a:pt x="73" y="33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20" y="11"/>
                  </a:lnTo>
                  <a:lnTo>
                    <a:pt x="20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0" y="53"/>
                  </a:lnTo>
                  <a:lnTo>
                    <a:pt x="20" y="102"/>
                  </a:lnTo>
                  <a:lnTo>
                    <a:pt x="28" y="135"/>
                  </a:lnTo>
                  <a:lnTo>
                    <a:pt x="56" y="147"/>
                  </a:lnTo>
                  <a:lnTo>
                    <a:pt x="76" y="141"/>
                  </a:lnTo>
                  <a:lnTo>
                    <a:pt x="7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69" y="536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w 115"/>
                <a:gd name="T19" fmla="*/ 0 h 159"/>
                <a:gd name="T20" fmla="*/ 0 w 115"/>
                <a:gd name="T21" fmla="*/ 0 h 159"/>
                <a:gd name="T22" fmla="*/ 0 w 115"/>
                <a:gd name="T23" fmla="*/ 0 h 159"/>
                <a:gd name="T24" fmla="*/ 0 w 115"/>
                <a:gd name="T25" fmla="*/ 0 h 159"/>
                <a:gd name="T26" fmla="*/ 0 w 115"/>
                <a:gd name="T27" fmla="*/ 0 h 159"/>
                <a:gd name="T28" fmla="*/ 0 w 115"/>
                <a:gd name="T29" fmla="*/ 0 h 159"/>
                <a:gd name="T30" fmla="*/ 0 w 115"/>
                <a:gd name="T31" fmla="*/ 0 h 159"/>
                <a:gd name="T32" fmla="*/ 0 w 115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59"/>
                <a:gd name="T53" fmla="*/ 115 w 115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59">
                  <a:moveTo>
                    <a:pt x="6" y="156"/>
                  </a:moveTo>
                  <a:lnTo>
                    <a:pt x="27" y="159"/>
                  </a:lnTo>
                  <a:lnTo>
                    <a:pt x="55" y="149"/>
                  </a:lnTo>
                  <a:lnTo>
                    <a:pt x="71" y="120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63" y="6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1" y="138"/>
                  </a:lnTo>
                  <a:lnTo>
                    <a:pt x="10" y="137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35" y="624"/>
              <a:ext cx="18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4" y="82"/>
                  </a:lnTo>
                  <a:lnTo>
                    <a:pt x="58" y="59"/>
                  </a:lnTo>
                  <a:lnTo>
                    <a:pt x="54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2" y="23"/>
                  </a:lnTo>
                  <a:lnTo>
                    <a:pt x="20" y="32"/>
                  </a:lnTo>
                  <a:lnTo>
                    <a:pt x="28" y="59"/>
                  </a:lnTo>
                  <a:lnTo>
                    <a:pt x="20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715" y="624"/>
              <a:ext cx="20" cy="40"/>
            </a:xfrm>
            <a:custGeom>
              <a:avLst/>
              <a:gdLst>
                <a:gd name="T0" fmla="*/ 0 w 58"/>
                <a:gd name="T1" fmla="*/ 0 h 119"/>
                <a:gd name="T2" fmla="*/ 0 w 58"/>
                <a:gd name="T3" fmla="*/ 0 h 119"/>
                <a:gd name="T4" fmla="*/ 0 w 58"/>
                <a:gd name="T5" fmla="*/ 0 h 119"/>
                <a:gd name="T6" fmla="*/ 0 w 58"/>
                <a:gd name="T7" fmla="*/ 0 h 119"/>
                <a:gd name="T8" fmla="*/ 0 w 58"/>
                <a:gd name="T9" fmla="*/ 0 h 119"/>
                <a:gd name="T10" fmla="*/ 0 w 58"/>
                <a:gd name="T11" fmla="*/ 0 h 119"/>
                <a:gd name="T12" fmla="*/ 0 w 58"/>
                <a:gd name="T13" fmla="*/ 0 h 119"/>
                <a:gd name="T14" fmla="*/ 0 w 58"/>
                <a:gd name="T15" fmla="*/ 0 h 119"/>
                <a:gd name="T16" fmla="*/ 0 w 58"/>
                <a:gd name="T17" fmla="*/ 0 h 119"/>
                <a:gd name="T18" fmla="*/ 0 w 58"/>
                <a:gd name="T19" fmla="*/ 0 h 119"/>
                <a:gd name="T20" fmla="*/ 0 w 58"/>
                <a:gd name="T21" fmla="*/ 0 h 119"/>
                <a:gd name="T22" fmla="*/ 0 w 58"/>
                <a:gd name="T23" fmla="*/ 0 h 119"/>
                <a:gd name="T24" fmla="*/ 0 w 58"/>
                <a:gd name="T25" fmla="*/ 0 h 119"/>
                <a:gd name="T26" fmla="*/ 0 w 58"/>
                <a:gd name="T27" fmla="*/ 0 h 119"/>
                <a:gd name="T28" fmla="*/ 0 w 58"/>
                <a:gd name="T29" fmla="*/ 0 h 119"/>
                <a:gd name="T30" fmla="*/ 0 w 58"/>
                <a:gd name="T31" fmla="*/ 0 h 119"/>
                <a:gd name="T32" fmla="*/ 0 w 58"/>
                <a:gd name="T33" fmla="*/ 0 h 119"/>
                <a:gd name="T34" fmla="*/ 0 w 58"/>
                <a:gd name="T35" fmla="*/ 0 h 119"/>
                <a:gd name="T36" fmla="*/ 0 w 58"/>
                <a:gd name="T37" fmla="*/ 0 h 119"/>
                <a:gd name="T38" fmla="*/ 0 w 58"/>
                <a:gd name="T39" fmla="*/ 0 h 119"/>
                <a:gd name="T40" fmla="*/ 0 w 58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119"/>
                <a:gd name="T65" fmla="*/ 58 w 58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119">
                  <a:moveTo>
                    <a:pt x="58" y="23"/>
                  </a:moveTo>
                  <a:lnTo>
                    <a:pt x="58" y="1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5" y="34"/>
                  </a:lnTo>
                  <a:lnTo>
                    <a:pt x="0" y="59"/>
                  </a:lnTo>
                  <a:lnTo>
                    <a:pt x="5" y="83"/>
                  </a:lnTo>
                  <a:lnTo>
                    <a:pt x="16" y="102"/>
                  </a:lnTo>
                  <a:lnTo>
                    <a:pt x="34" y="114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8" y="93"/>
                  </a:lnTo>
                  <a:lnTo>
                    <a:pt x="57" y="95"/>
                  </a:lnTo>
                  <a:lnTo>
                    <a:pt x="35" y="83"/>
                  </a:lnTo>
                  <a:lnTo>
                    <a:pt x="31" y="59"/>
                  </a:lnTo>
                  <a:lnTo>
                    <a:pt x="35" y="33"/>
                  </a:lnTo>
                  <a:lnTo>
                    <a:pt x="44" y="24"/>
                  </a:lnTo>
                  <a:lnTo>
                    <a:pt x="57" y="2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752" y="608"/>
              <a:ext cx="27" cy="54"/>
            </a:xfrm>
            <a:custGeom>
              <a:avLst/>
              <a:gdLst>
                <a:gd name="T0" fmla="*/ 0 w 81"/>
                <a:gd name="T1" fmla="*/ 0 h 162"/>
                <a:gd name="T2" fmla="*/ 0 w 81"/>
                <a:gd name="T3" fmla="*/ 0 h 162"/>
                <a:gd name="T4" fmla="*/ 0 w 81"/>
                <a:gd name="T5" fmla="*/ 0 h 162"/>
                <a:gd name="T6" fmla="*/ 0 w 81"/>
                <a:gd name="T7" fmla="*/ 0 h 162"/>
                <a:gd name="T8" fmla="*/ 0 w 81"/>
                <a:gd name="T9" fmla="*/ 0 h 162"/>
                <a:gd name="T10" fmla="*/ 0 w 81"/>
                <a:gd name="T11" fmla="*/ 0 h 162"/>
                <a:gd name="T12" fmla="*/ 0 w 81"/>
                <a:gd name="T13" fmla="*/ 0 h 162"/>
                <a:gd name="T14" fmla="*/ 0 w 81"/>
                <a:gd name="T15" fmla="*/ 0 h 162"/>
                <a:gd name="T16" fmla="*/ 0 w 81"/>
                <a:gd name="T17" fmla="*/ 0 h 162"/>
                <a:gd name="T18" fmla="*/ 0 w 81"/>
                <a:gd name="T19" fmla="*/ 0 h 162"/>
                <a:gd name="T20" fmla="*/ 0 w 81"/>
                <a:gd name="T21" fmla="*/ 0 h 162"/>
                <a:gd name="T22" fmla="*/ 0 w 81"/>
                <a:gd name="T23" fmla="*/ 0 h 162"/>
                <a:gd name="T24" fmla="*/ 0 w 81"/>
                <a:gd name="T25" fmla="*/ 0 h 162"/>
                <a:gd name="T26" fmla="*/ 0 w 81"/>
                <a:gd name="T27" fmla="*/ 0 h 162"/>
                <a:gd name="T28" fmla="*/ 0 w 81"/>
                <a:gd name="T29" fmla="*/ 0 h 162"/>
                <a:gd name="T30" fmla="*/ 0 w 81"/>
                <a:gd name="T31" fmla="*/ 0 h 162"/>
                <a:gd name="T32" fmla="*/ 0 w 81"/>
                <a:gd name="T33" fmla="*/ 0 h 162"/>
                <a:gd name="T34" fmla="*/ 0 w 81"/>
                <a:gd name="T35" fmla="*/ 0 h 162"/>
                <a:gd name="T36" fmla="*/ 0 w 81"/>
                <a:gd name="T37" fmla="*/ 0 h 162"/>
                <a:gd name="T38" fmla="*/ 0 w 81"/>
                <a:gd name="T39" fmla="*/ 0 h 162"/>
                <a:gd name="T40" fmla="*/ 0 w 81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162"/>
                <a:gd name="T65" fmla="*/ 81 w 8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162">
                  <a:moveTo>
                    <a:pt x="52" y="162"/>
                  </a:moveTo>
                  <a:lnTo>
                    <a:pt x="52" y="72"/>
                  </a:lnTo>
                  <a:lnTo>
                    <a:pt x="78" y="72"/>
                  </a:lnTo>
                  <a:lnTo>
                    <a:pt x="78" y="52"/>
                  </a:lnTo>
                  <a:lnTo>
                    <a:pt x="52" y="52"/>
                  </a:lnTo>
                  <a:lnTo>
                    <a:pt x="55" y="35"/>
                  </a:lnTo>
                  <a:lnTo>
                    <a:pt x="59" y="27"/>
                  </a:lnTo>
                  <a:lnTo>
                    <a:pt x="69" y="26"/>
                  </a:lnTo>
                  <a:lnTo>
                    <a:pt x="78" y="27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6" y="3"/>
                  </a:lnTo>
                  <a:lnTo>
                    <a:pt x="32" y="14"/>
                  </a:lnTo>
                  <a:lnTo>
                    <a:pt x="26" y="3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162"/>
                  </a:lnTo>
                  <a:lnTo>
                    <a:pt x="52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19" y="612"/>
              <a:ext cx="40" cy="50"/>
            </a:xfrm>
            <a:custGeom>
              <a:avLst/>
              <a:gdLst>
                <a:gd name="T0" fmla="*/ 0 w 120"/>
                <a:gd name="T1" fmla="*/ 0 h 150"/>
                <a:gd name="T2" fmla="*/ 0 w 120"/>
                <a:gd name="T3" fmla="*/ 0 h 150"/>
                <a:gd name="T4" fmla="*/ 0 w 120"/>
                <a:gd name="T5" fmla="*/ 0 h 150"/>
                <a:gd name="T6" fmla="*/ 0 w 120"/>
                <a:gd name="T7" fmla="*/ 0 h 150"/>
                <a:gd name="T8" fmla="*/ 0 w 120"/>
                <a:gd name="T9" fmla="*/ 0 h 150"/>
                <a:gd name="T10" fmla="*/ 0 w 120"/>
                <a:gd name="T11" fmla="*/ 0 h 150"/>
                <a:gd name="T12" fmla="*/ 0 w 120"/>
                <a:gd name="T13" fmla="*/ 0 h 150"/>
                <a:gd name="T14" fmla="*/ 0 w 120"/>
                <a:gd name="T15" fmla="*/ 0 h 150"/>
                <a:gd name="T16" fmla="*/ 0 w 120"/>
                <a:gd name="T17" fmla="*/ 0 h 150"/>
                <a:gd name="T18" fmla="*/ 0 w 120"/>
                <a:gd name="T19" fmla="*/ 0 h 150"/>
                <a:gd name="T20" fmla="*/ 0 w 120"/>
                <a:gd name="T21" fmla="*/ 0 h 150"/>
                <a:gd name="T22" fmla="*/ 0 w 120"/>
                <a:gd name="T23" fmla="*/ 0 h 150"/>
                <a:gd name="T24" fmla="*/ 0 w 120"/>
                <a:gd name="T25" fmla="*/ 0 h 150"/>
                <a:gd name="T26" fmla="*/ 0 w 120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50"/>
                <a:gd name="T44" fmla="*/ 120 w 120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50">
                  <a:moveTo>
                    <a:pt x="120" y="150"/>
                  </a:moveTo>
                  <a:lnTo>
                    <a:pt x="120" y="0"/>
                  </a:lnTo>
                  <a:lnTo>
                    <a:pt x="92" y="0"/>
                  </a:lnTo>
                  <a:lnTo>
                    <a:pt x="92" y="62"/>
                  </a:lnTo>
                  <a:lnTo>
                    <a:pt x="30" y="6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30" y="150"/>
                  </a:lnTo>
                  <a:lnTo>
                    <a:pt x="30" y="86"/>
                  </a:lnTo>
                  <a:lnTo>
                    <a:pt x="92" y="86"/>
                  </a:lnTo>
                  <a:lnTo>
                    <a:pt x="92" y="150"/>
                  </a:lnTo>
                  <a:lnTo>
                    <a:pt x="12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87" y="624"/>
              <a:ext cx="20" cy="40"/>
            </a:xfrm>
            <a:custGeom>
              <a:avLst/>
              <a:gdLst>
                <a:gd name="T0" fmla="*/ 0 w 56"/>
                <a:gd name="T1" fmla="*/ 0 h 118"/>
                <a:gd name="T2" fmla="*/ 0 w 56"/>
                <a:gd name="T3" fmla="*/ 0 h 118"/>
                <a:gd name="T4" fmla="*/ 0 w 56"/>
                <a:gd name="T5" fmla="*/ 0 h 118"/>
                <a:gd name="T6" fmla="*/ 0 w 56"/>
                <a:gd name="T7" fmla="*/ 0 h 118"/>
                <a:gd name="T8" fmla="*/ 0 w 56"/>
                <a:gd name="T9" fmla="*/ 0 h 118"/>
                <a:gd name="T10" fmla="*/ 0 w 56"/>
                <a:gd name="T11" fmla="*/ 0 h 118"/>
                <a:gd name="T12" fmla="*/ 0 w 56"/>
                <a:gd name="T13" fmla="*/ 0 h 118"/>
                <a:gd name="T14" fmla="*/ 0 w 56"/>
                <a:gd name="T15" fmla="*/ 0 h 118"/>
                <a:gd name="T16" fmla="*/ 0 w 56"/>
                <a:gd name="T17" fmla="*/ 0 h 118"/>
                <a:gd name="T18" fmla="*/ 0 w 56"/>
                <a:gd name="T19" fmla="*/ 0 h 118"/>
                <a:gd name="T20" fmla="*/ 0 w 56"/>
                <a:gd name="T21" fmla="*/ 0 h 118"/>
                <a:gd name="T22" fmla="*/ 0 w 56"/>
                <a:gd name="T23" fmla="*/ 0 h 118"/>
                <a:gd name="T24" fmla="*/ 0 w 56"/>
                <a:gd name="T25" fmla="*/ 0 h 118"/>
                <a:gd name="T26" fmla="*/ 0 w 56"/>
                <a:gd name="T27" fmla="*/ 0 h 118"/>
                <a:gd name="T28" fmla="*/ 0 w 56"/>
                <a:gd name="T29" fmla="*/ 0 h 118"/>
                <a:gd name="T30" fmla="*/ 0 w 56"/>
                <a:gd name="T31" fmla="*/ 0 h 118"/>
                <a:gd name="T32" fmla="*/ 0 w 56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18"/>
                <a:gd name="T53" fmla="*/ 56 w 56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18">
                  <a:moveTo>
                    <a:pt x="0" y="92"/>
                  </a:moveTo>
                  <a:lnTo>
                    <a:pt x="0" y="118"/>
                  </a:lnTo>
                  <a:lnTo>
                    <a:pt x="22" y="113"/>
                  </a:lnTo>
                  <a:lnTo>
                    <a:pt x="40" y="101"/>
                  </a:lnTo>
                  <a:lnTo>
                    <a:pt x="52" y="82"/>
                  </a:lnTo>
                  <a:lnTo>
                    <a:pt x="56" y="59"/>
                  </a:lnTo>
                  <a:lnTo>
                    <a:pt x="52" y="35"/>
                  </a:lnTo>
                  <a:lnTo>
                    <a:pt x="40" y="16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3"/>
                  </a:lnTo>
                  <a:lnTo>
                    <a:pt x="19" y="32"/>
                  </a:lnTo>
                  <a:lnTo>
                    <a:pt x="26" y="59"/>
                  </a:lnTo>
                  <a:lnTo>
                    <a:pt x="19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868" y="624"/>
              <a:ext cx="19" cy="40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0 h 119"/>
                <a:gd name="T4" fmla="*/ 0 w 59"/>
                <a:gd name="T5" fmla="*/ 0 h 119"/>
                <a:gd name="T6" fmla="*/ 0 w 59"/>
                <a:gd name="T7" fmla="*/ 0 h 119"/>
                <a:gd name="T8" fmla="*/ 0 w 59"/>
                <a:gd name="T9" fmla="*/ 0 h 119"/>
                <a:gd name="T10" fmla="*/ 0 w 59"/>
                <a:gd name="T11" fmla="*/ 0 h 119"/>
                <a:gd name="T12" fmla="*/ 0 w 59"/>
                <a:gd name="T13" fmla="*/ 0 h 119"/>
                <a:gd name="T14" fmla="*/ 0 w 59"/>
                <a:gd name="T15" fmla="*/ 0 h 119"/>
                <a:gd name="T16" fmla="*/ 0 w 59"/>
                <a:gd name="T17" fmla="*/ 0 h 119"/>
                <a:gd name="T18" fmla="*/ 0 w 59"/>
                <a:gd name="T19" fmla="*/ 0 h 119"/>
                <a:gd name="T20" fmla="*/ 0 w 59"/>
                <a:gd name="T21" fmla="*/ 0 h 119"/>
                <a:gd name="T22" fmla="*/ 0 w 59"/>
                <a:gd name="T23" fmla="*/ 0 h 119"/>
                <a:gd name="T24" fmla="*/ 0 w 59"/>
                <a:gd name="T25" fmla="*/ 0 h 119"/>
                <a:gd name="T26" fmla="*/ 0 w 59"/>
                <a:gd name="T27" fmla="*/ 0 h 119"/>
                <a:gd name="T28" fmla="*/ 0 w 59"/>
                <a:gd name="T29" fmla="*/ 0 h 119"/>
                <a:gd name="T30" fmla="*/ 0 w 59"/>
                <a:gd name="T31" fmla="*/ 0 h 119"/>
                <a:gd name="T32" fmla="*/ 0 w 59"/>
                <a:gd name="T33" fmla="*/ 0 h 119"/>
                <a:gd name="T34" fmla="*/ 0 w 59"/>
                <a:gd name="T35" fmla="*/ 0 h 119"/>
                <a:gd name="T36" fmla="*/ 0 w 59"/>
                <a:gd name="T37" fmla="*/ 0 h 119"/>
                <a:gd name="T38" fmla="*/ 0 w 59"/>
                <a:gd name="T39" fmla="*/ 0 h 119"/>
                <a:gd name="T40" fmla="*/ 0 w 59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9"/>
                <a:gd name="T65" fmla="*/ 59 w 59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9">
                  <a:moveTo>
                    <a:pt x="59" y="23"/>
                  </a:moveTo>
                  <a:lnTo>
                    <a:pt x="59" y="1"/>
                  </a:lnTo>
                  <a:lnTo>
                    <a:pt x="56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9"/>
                  </a:lnTo>
                  <a:lnTo>
                    <a:pt x="4" y="83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34" y="83"/>
                  </a:lnTo>
                  <a:lnTo>
                    <a:pt x="30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6" y="2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913" y="624"/>
              <a:ext cx="35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30" y="113"/>
                  </a:lnTo>
                  <a:lnTo>
                    <a:pt x="30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6" y="26"/>
                  </a:lnTo>
                  <a:lnTo>
                    <a:pt x="74" y="35"/>
                  </a:lnTo>
                  <a:lnTo>
                    <a:pt x="76" y="59"/>
                  </a:lnTo>
                  <a:lnTo>
                    <a:pt x="76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975" y="625"/>
              <a:ext cx="16" cy="53"/>
            </a:xfrm>
            <a:custGeom>
              <a:avLst/>
              <a:gdLst>
                <a:gd name="T0" fmla="*/ 0 w 52"/>
                <a:gd name="T1" fmla="*/ 0 h 159"/>
                <a:gd name="T2" fmla="*/ 0 w 52"/>
                <a:gd name="T3" fmla="*/ 0 h 159"/>
                <a:gd name="T4" fmla="*/ 0 w 52"/>
                <a:gd name="T5" fmla="*/ 0 h 159"/>
                <a:gd name="T6" fmla="*/ 0 w 52"/>
                <a:gd name="T7" fmla="*/ 0 h 159"/>
                <a:gd name="T8" fmla="*/ 0 w 52"/>
                <a:gd name="T9" fmla="*/ 0 h 159"/>
                <a:gd name="T10" fmla="*/ 0 w 52"/>
                <a:gd name="T11" fmla="*/ 0 h 159"/>
                <a:gd name="T12" fmla="*/ 0 w 52"/>
                <a:gd name="T13" fmla="*/ 0 h 159"/>
                <a:gd name="T14" fmla="*/ 0 w 52"/>
                <a:gd name="T15" fmla="*/ 0 h 159"/>
                <a:gd name="T16" fmla="*/ 0 w 52"/>
                <a:gd name="T17" fmla="*/ 0 h 159"/>
                <a:gd name="T18" fmla="*/ 0 w 52"/>
                <a:gd name="T19" fmla="*/ 0 h 159"/>
                <a:gd name="T20" fmla="*/ 0 w 52"/>
                <a:gd name="T21" fmla="*/ 0 h 159"/>
                <a:gd name="T22" fmla="*/ 0 w 52"/>
                <a:gd name="T23" fmla="*/ 0 h 159"/>
                <a:gd name="T24" fmla="*/ 0 w 52"/>
                <a:gd name="T25" fmla="*/ 0 h 159"/>
                <a:gd name="T26" fmla="*/ 0 w 52"/>
                <a:gd name="T27" fmla="*/ 0 h 159"/>
                <a:gd name="T28" fmla="*/ 0 w 52"/>
                <a:gd name="T29" fmla="*/ 0 h 159"/>
                <a:gd name="T30" fmla="*/ 0 w 52"/>
                <a:gd name="T31" fmla="*/ 0 h 159"/>
                <a:gd name="T32" fmla="*/ 0 w 52"/>
                <a:gd name="T33" fmla="*/ 0 h 159"/>
                <a:gd name="T34" fmla="*/ 0 w 52"/>
                <a:gd name="T35" fmla="*/ 0 h 159"/>
                <a:gd name="T36" fmla="*/ 0 w 52"/>
                <a:gd name="T37" fmla="*/ 0 h 159"/>
                <a:gd name="T38" fmla="*/ 0 w 52"/>
                <a:gd name="T39" fmla="*/ 0 h 159"/>
                <a:gd name="T40" fmla="*/ 0 w 52"/>
                <a:gd name="T41" fmla="*/ 0 h 159"/>
                <a:gd name="T42" fmla="*/ 0 w 52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159"/>
                <a:gd name="T68" fmla="*/ 52 w 5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159">
                  <a:moveTo>
                    <a:pt x="0" y="133"/>
                  </a:moveTo>
                  <a:lnTo>
                    <a:pt x="0" y="159"/>
                  </a:lnTo>
                  <a:lnTo>
                    <a:pt x="22" y="156"/>
                  </a:lnTo>
                  <a:lnTo>
                    <a:pt x="39" y="143"/>
                  </a:lnTo>
                  <a:lnTo>
                    <a:pt x="49" y="124"/>
                  </a:lnTo>
                  <a:lnTo>
                    <a:pt x="52" y="97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24" y="17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" y="30"/>
                  </a:lnTo>
                  <a:lnTo>
                    <a:pt x="24" y="55"/>
                  </a:lnTo>
                  <a:lnTo>
                    <a:pt x="17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0" y="104"/>
                  </a:lnTo>
                  <a:lnTo>
                    <a:pt x="26" y="88"/>
                  </a:lnTo>
                  <a:lnTo>
                    <a:pt x="23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956" y="624"/>
              <a:ext cx="19" cy="38"/>
            </a:xfrm>
            <a:custGeom>
              <a:avLst/>
              <a:gdLst>
                <a:gd name="T0" fmla="*/ 0 w 55"/>
                <a:gd name="T1" fmla="*/ 0 h 114"/>
                <a:gd name="T2" fmla="*/ 0 w 55"/>
                <a:gd name="T3" fmla="*/ 0 h 114"/>
                <a:gd name="T4" fmla="*/ 0 w 55"/>
                <a:gd name="T5" fmla="*/ 0 h 114"/>
                <a:gd name="T6" fmla="*/ 0 w 55"/>
                <a:gd name="T7" fmla="*/ 0 h 114"/>
                <a:gd name="T8" fmla="*/ 0 w 55"/>
                <a:gd name="T9" fmla="*/ 0 h 114"/>
                <a:gd name="T10" fmla="*/ 0 w 55"/>
                <a:gd name="T11" fmla="*/ 0 h 114"/>
                <a:gd name="T12" fmla="*/ 0 w 55"/>
                <a:gd name="T13" fmla="*/ 0 h 114"/>
                <a:gd name="T14" fmla="*/ 0 w 55"/>
                <a:gd name="T15" fmla="*/ 0 h 114"/>
                <a:gd name="T16" fmla="*/ 0 w 55"/>
                <a:gd name="T17" fmla="*/ 0 h 114"/>
                <a:gd name="T18" fmla="*/ 0 w 55"/>
                <a:gd name="T19" fmla="*/ 0 h 114"/>
                <a:gd name="T20" fmla="*/ 0 w 55"/>
                <a:gd name="T21" fmla="*/ 0 h 114"/>
                <a:gd name="T22" fmla="*/ 0 w 55"/>
                <a:gd name="T23" fmla="*/ 0 h 114"/>
                <a:gd name="T24" fmla="*/ 0 w 55"/>
                <a:gd name="T25" fmla="*/ 0 h 114"/>
                <a:gd name="T26" fmla="*/ 0 w 55"/>
                <a:gd name="T27" fmla="*/ 0 h 114"/>
                <a:gd name="T28" fmla="*/ 0 w 55"/>
                <a:gd name="T29" fmla="*/ 0 h 114"/>
                <a:gd name="T30" fmla="*/ 0 w 55"/>
                <a:gd name="T31" fmla="*/ 0 h 114"/>
                <a:gd name="T32" fmla="*/ 0 w 55"/>
                <a:gd name="T33" fmla="*/ 0 h 114"/>
                <a:gd name="T34" fmla="*/ 0 w 55"/>
                <a:gd name="T35" fmla="*/ 0 h 114"/>
                <a:gd name="T36" fmla="*/ 0 w 55"/>
                <a:gd name="T37" fmla="*/ 0 h 114"/>
                <a:gd name="T38" fmla="*/ 0 w 55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114"/>
                <a:gd name="T62" fmla="*/ 55 w 55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114">
                  <a:moveTo>
                    <a:pt x="55" y="27"/>
                  </a:moveTo>
                  <a:lnTo>
                    <a:pt x="55" y="4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10" y="18"/>
                  </a:lnTo>
                  <a:lnTo>
                    <a:pt x="3" y="36"/>
                  </a:lnTo>
                  <a:lnTo>
                    <a:pt x="0" y="59"/>
                  </a:lnTo>
                  <a:lnTo>
                    <a:pt x="10" y="96"/>
                  </a:lnTo>
                  <a:lnTo>
                    <a:pt x="25" y="109"/>
                  </a:lnTo>
                  <a:lnTo>
                    <a:pt x="43" y="114"/>
                  </a:lnTo>
                  <a:lnTo>
                    <a:pt x="55" y="111"/>
                  </a:lnTo>
                  <a:lnTo>
                    <a:pt x="55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29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959" y="667"/>
              <a:ext cx="16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3"/>
                <a:gd name="T26" fmla="*/ 45 w 4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3">
                  <a:moveTo>
                    <a:pt x="45" y="33"/>
                  </a:moveTo>
                  <a:lnTo>
                    <a:pt x="45" y="7"/>
                  </a:lnTo>
                  <a:lnTo>
                    <a:pt x="35" y="13"/>
                  </a:lnTo>
                  <a:lnTo>
                    <a:pt x="3" y="0"/>
                  </a:lnTo>
                  <a:lnTo>
                    <a:pt x="0" y="26"/>
                  </a:lnTo>
                  <a:lnTo>
                    <a:pt x="38" y="33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035" y="612"/>
              <a:ext cx="40" cy="50"/>
            </a:xfrm>
            <a:custGeom>
              <a:avLst/>
              <a:gdLst>
                <a:gd name="T0" fmla="*/ 0 w 121"/>
                <a:gd name="T1" fmla="*/ 0 h 150"/>
                <a:gd name="T2" fmla="*/ 0 w 121"/>
                <a:gd name="T3" fmla="*/ 0 h 150"/>
                <a:gd name="T4" fmla="*/ 0 w 121"/>
                <a:gd name="T5" fmla="*/ 0 h 150"/>
                <a:gd name="T6" fmla="*/ 0 w 121"/>
                <a:gd name="T7" fmla="*/ 0 h 150"/>
                <a:gd name="T8" fmla="*/ 0 w 121"/>
                <a:gd name="T9" fmla="*/ 0 h 150"/>
                <a:gd name="T10" fmla="*/ 0 w 121"/>
                <a:gd name="T11" fmla="*/ 0 h 150"/>
                <a:gd name="T12" fmla="*/ 0 w 121"/>
                <a:gd name="T13" fmla="*/ 0 h 150"/>
                <a:gd name="T14" fmla="*/ 0 w 121"/>
                <a:gd name="T15" fmla="*/ 0 h 150"/>
                <a:gd name="T16" fmla="*/ 0 w 121"/>
                <a:gd name="T17" fmla="*/ 0 h 150"/>
                <a:gd name="T18" fmla="*/ 0 w 121"/>
                <a:gd name="T19" fmla="*/ 0 h 150"/>
                <a:gd name="T20" fmla="*/ 0 w 121"/>
                <a:gd name="T21" fmla="*/ 0 h 150"/>
                <a:gd name="T22" fmla="*/ 0 w 121"/>
                <a:gd name="T23" fmla="*/ 0 h 150"/>
                <a:gd name="T24" fmla="*/ 0 w 121"/>
                <a:gd name="T25" fmla="*/ 0 h 150"/>
                <a:gd name="T26" fmla="*/ 0 w 121"/>
                <a:gd name="T27" fmla="*/ 0 h 150"/>
                <a:gd name="T28" fmla="*/ 0 w 121"/>
                <a:gd name="T29" fmla="*/ 0 h 150"/>
                <a:gd name="T30" fmla="*/ 0 w 121"/>
                <a:gd name="T31" fmla="*/ 0 h 150"/>
                <a:gd name="T32" fmla="*/ 0 w 121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50"/>
                <a:gd name="T53" fmla="*/ 121 w 121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50">
                  <a:moveTo>
                    <a:pt x="121" y="150"/>
                  </a:moveTo>
                  <a:lnTo>
                    <a:pt x="58" y="69"/>
                  </a:lnTo>
                  <a:lnTo>
                    <a:pt x="118" y="0"/>
                  </a:lnTo>
                  <a:lnTo>
                    <a:pt x="84" y="0"/>
                  </a:lnTo>
                  <a:lnTo>
                    <a:pt x="34" y="54"/>
                  </a:lnTo>
                  <a:lnTo>
                    <a:pt x="27" y="66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7" y="150"/>
                  </a:lnTo>
                  <a:lnTo>
                    <a:pt x="27" y="92"/>
                  </a:lnTo>
                  <a:lnTo>
                    <a:pt x="27" y="79"/>
                  </a:lnTo>
                  <a:lnTo>
                    <a:pt x="34" y="88"/>
                  </a:lnTo>
                  <a:lnTo>
                    <a:pt x="85" y="15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099" y="624"/>
              <a:ext cx="20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5" y="82"/>
                  </a:lnTo>
                  <a:lnTo>
                    <a:pt x="58" y="59"/>
                  </a:lnTo>
                  <a:lnTo>
                    <a:pt x="55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3"/>
                  </a:lnTo>
                  <a:lnTo>
                    <a:pt x="22" y="32"/>
                  </a:lnTo>
                  <a:lnTo>
                    <a:pt x="29" y="59"/>
                  </a:lnTo>
                  <a:lnTo>
                    <a:pt x="22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080" y="624"/>
              <a:ext cx="19" cy="40"/>
            </a:xfrm>
            <a:custGeom>
              <a:avLst/>
              <a:gdLst>
                <a:gd name="T0" fmla="*/ 0 w 56"/>
                <a:gd name="T1" fmla="*/ 0 h 119"/>
                <a:gd name="T2" fmla="*/ 0 w 56"/>
                <a:gd name="T3" fmla="*/ 0 h 119"/>
                <a:gd name="T4" fmla="*/ 0 w 56"/>
                <a:gd name="T5" fmla="*/ 0 h 119"/>
                <a:gd name="T6" fmla="*/ 0 w 56"/>
                <a:gd name="T7" fmla="*/ 0 h 119"/>
                <a:gd name="T8" fmla="*/ 0 w 56"/>
                <a:gd name="T9" fmla="*/ 0 h 119"/>
                <a:gd name="T10" fmla="*/ 0 w 56"/>
                <a:gd name="T11" fmla="*/ 0 h 119"/>
                <a:gd name="T12" fmla="*/ 0 w 56"/>
                <a:gd name="T13" fmla="*/ 0 h 119"/>
                <a:gd name="T14" fmla="*/ 0 w 56"/>
                <a:gd name="T15" fmla="*/ 0 h 119"/>
                <a:gd name="T16" fmla="*/ 0 w 56"/>
                <a:gd name="T17" fmla="*/ 0 h 119"/>
                <a:gd name="T18" fmla="*/ 0 w 56"/>
                <a:gd name="T19" fmla="*/ 0 h 119"/>
                <a:gd name="T20" fmla="*/ 0 w 56"/>
                <a:gd name="T21" fmla="*/ 0 h 119"/>
                <a:gd name="T22" fmla="*/ 0 w 56"/>
                <a:gd name="T23" fmla="*/ 0 h 119"/>
                <a:gd name="T24" fmla="*/ 0 w 56"/>
                <a:gd name="T25" fmla="*/ 0 h 119"/>
                <a:gd name="T26" fmla="*/ 0 w 56"/>
                <a:gd name="T27" fmla="*/ 0 h 119"/>
                <a:gd name="T28" fmla="*/ 0 w 56"/>
                <a:gd name="T29" fmla="*/ 0 h 119"/>
                <a:gd name="T30" fmla="*/ 0 w 56"/>
                <a:gd name="T31" fmla="*/ 0 h 119"/>
                <a:gd name="T32" fmla="*/ 0 w 56"/>
                <a:gd name="T33" fmla="*/ 0 h 119"/>
                <a:gd name="T34" fmla="*/ 0 w 56"/>
                <a:gd name="T35" fmla="*/ 0 h 119"/>
                <a:gd name="T36" fmla="*/ 0 w 56"/>
                <a:gd name="T37" fmla="*/ 0 h 119"/>
                <a:gd name="T38" fmla="*/ 0 w 56"/>
                <a:gd name="T39" fmla="*/ 0 h 119"/>
                <a:gd name="T40" fmla="*/ 0 w 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19"/>
                <a:gd name="T65" fmla="*/ 56 w 56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19">
                  <a:moveTo>
                    <a:pt x="56" y="23"/>
                  </a:moveTo>
                  <a:lnTo>
                    <a:pt x="56" y="1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2" y="34"/>
                  </a:lnTo>
                  <a:lnTo>
                    <a:pt x="0" y="59"/>
                  </a:lnTo>
                  <a:lnTo>
                    <a:pt x="2" y="83"/>
                  </a:lnTo>
                  <a:lnTo>
                    <a:pt x="15" y="102"/>
                  </a:lnTo>
                  <a:lnTo>
                    <a:pt x="33" y="114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34" y="83"/>
                  </a:lnTo>
                  <a:lnTo>
                    <a:pt x="28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21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127" y="624"/>
              <a:ext cx="33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4" y="35"/>
                  </a:lnTo>
                  <a:lnTo>
                    <a:pt x="40" y="26"/>
                  </a:lnTo>
                  <a:lnTo>
                    <a:pt x="53" y="23"/>
                  </a:lnTo>
                  <a:lnTo>
                    <a:pt x="65" y="26"/>
                  </a:lnTo>
                  <a:lnTo>
                    <a:pt x="72" y="35"/>
                  </a:lnTo>
                  <a:lnTo>
                    <a:pt x="75" y="59"/>
                  </a:lnTo>
                  <a:lnTo>
                    <a:pt x="75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4" y="4"/>
                  </a:lnTo>
                  <a:lnTo>
                    <a:pt x="63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187" y="625"/>
              <a:ext cx="17" cy="53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0 h 159"/>
                <a:gd name="T4" fmla="*/ 0 w 51"/>
                <a:gd name="T5" fmla="*/ 0 h 159"/>
                <a:gd name="T6" fmla="*/ 0 w 51"/>
                <a:gd name="T7" fmla="*/ 0 h 159"/>
                <a:gd name="T8" fmla="*/ 0 w 51"/>
                <a:gd name="T9" fmla="*/ 0 h 159"/>
                <a:gd name="T10" fmla="*/ 0 w 51"/>
                <a:gd name="T11" fmla="*/ 0 h 159"/>
                <a:gd name="T12" fmla="*/ 0 w 51"/>
                <a:gd name="T13" fmla="*/ 0 h 159"/>
                <a:gd name="T14" fmla="*/ 0 w 51"/>
                <a:gd name="T15" fmla="*/ 0 h 159"/>
                <a:gd name="T16" fmla="*/ 0 w 51"/>
                <a:gd name="T17" fmla="*/ 0 h 159"/>
                <a:gd name="T18" fmla="*/ 0 w 51"/>
                <a:gd name="T19" fmla="*/ 0 h 159"/>
                <a:gd name="T20" fmla="*/ 0 w 51"/>
                <a:gd name="T21" fmla="*/ 0 h 159"/>
                <a:gd name="T22" fmla="*/ 0 w 51"/>
                <a:gd name="T23" fmla="*/ 0 h 159"/>
                <a:gd name="T24" fmla="*/ 0 w 51"/>
                <a:gd name="T25" fmla="*/ 0 h 159"/>
                <a:gd name="T26" fmla="*/ 0 w 51"/>
                <a:gd name="T27" fmla="*/ 0 h 159"/>
                <a:gd name="T28" fmla="*/ 0 w 51"/>
                <a:gd name="T29" fmla="*/ 0 h 159"/>
                <a:gd name="T30" fmla="*/ 0 w 51"/>
                <a:gd name="T31" fmla="*/ 0 h 159"/>
                <a:gd name="T32" fmla="*/ 0 w 51"/>
                <a:gd name="T33" fmla="*/ 0 h 159"/>
                <a:gd name="T34" fmla="*/ 0 w 51"/>
                <a:gd name="T35" fmla="*/ 0 h 159"/>
                <a:gd name="T36" fmla="*/ 0 w 51"/>
                <a:gd name="T37" fmla="*/ 0 h 159"/>
                <a:gd name="T38" fmla="*/ 0 w 51"/>
                <a:gd name="T39" fmla="*/ 0 h 159"/>
                <a:gd name="T40" fmla="*/ 0 w 51"/>
                <a:gd name="T41" fmla="*/ 0 h 159"/>
                <a:gd name="T42" fmla="*/ 0 w 5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59"/>
                <a:gd name="T68" fmla="*/ 51 w 51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59">
                  <a:moveTo>
                    <a:pt x="0" y="131"/>
                  </a:moveTo>
                  <a:lnTo>
                    <a:pt x="0" y="159"/>
                  </a:lnTo>
                  <a:lnTo>
                    <a:pt x="19" y="156"/>
                  </a:lnTo>
                  <a:lnTo>
                    <a:pt x="36" y="143"/>
                  </a:lnTo>
                  <a:lnTo>
                    <a:pt x="46" y="124"/>
                  </a:lnTo>
                  <a:lnTo>
                    <a:pt x="51" y="97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2" y="1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3"/>
                  </a:lnTo>
                  <a:lnTo>
                    <a:pt x="16" y="30"/>
                  </a:lnTo>
                  <a:lnTo>
                    <a:pt x="22" y="55"/>
                  </a:lnTo>
                  <a:lnTo>
                    <a:pt x="16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9" y="104"/>
                  </a:lnTo>
                  <a:lnTo>
                    <a:pt x="25" y="88"/>
                  </a:lnTo>
                  <a:lnTo>
                    <a:pt x="20" y="12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167" y="624"/>
              <a:ext cx="20" cy="38"/>
            </a:xfrm>
            <a:custGeom>
              <a:avLst/>
              <a:gdLst>
                <a:gd name="T0" fmla="*/ 0 w 58"/>
                <a:gd name="T1" fmla="*/ 0 h 114"/>
                <a:gd name="T2" fmla="*/ 0 w 58"/>
                <a:gd name="T3" fmla="*/ 0 h 114"/>
                <a:gd name="T4" fmla="*/ 0 w 58"/>
                <a:gd name="T5" fmla="*/ 0 h 114"/>
                <a:gd name="T6" fmla="*/ 0 w 58"/>
                <a:gd name="T7" fmla="*/ 0 h 114"/>
                <a:gd name="T8" fmla="*/ 0 w 58"/>
                <a:gd name="T9" fmla="*/ 0 h 114"/>
                <a:gd name="T10" fmla="*/ 0 w 58"/>
                <a:gd name="T11" fmla="*/ 0 h 114"/>
                <a:gd name="T12" fmla="*/ 0 w 58"/>
                <a:gd name="T13" fmla="*/ 0 h 114"/>
                <a:gd name="T14" fmla="*/ 0 w 58"/>
                <a:gd name="T15" fmla="*/ 0 h 114"/>
                <a:gd name="T16" fmla="*/ 0 w 58"/>
                <a:gd name="T17" fmla="*/ 0 h 114"/>
                <a:gd name="T18" fmla="*/ 0 w 58"/>
                <a:gd name="T19" fmla="*/ 0 h 114"/>
                <a:gd name="T20" fmla="*/ 0 w 58"/>
                <a:gd name="T21" fmla="*/ 0 h 114"/>
                <a:gd name="T22" fmla="*/ 0 w 58"/>
                <a:gd name="T23" fmla="*/ 0 h 114"/>
                <a:gd name="T24" fmla="*/ 0 w 58"/>
                <a:gd name="T25" fmla="*/ 0 h 114"/>
                <a:gd name="T26" fmla="*/ 0 w 58"/>
                <a:gd name="T27" fmla="*/ 0 h 114"/>
                <a:gd name="T28" fmla="*/ 0 w 58"/>
                <a:gd name="T29" fmla="*/ 0 h 114"/>
                <a:gd name="T30" fmla="*/ 0 w 58"/>
                <a:gd name="T31" fmla="*/ 0 h 114"/>
                <a:gd name="T32" fmla="*/ 0 w 58"/>
                <a:gd name="T33" fmla="*/ 0 h 114"/>
                <a:gd name="T34" fmla="*/ 0 w 58"/>
                <a:gd name="T35" fmla="*/ 0 h 114"/>
                <a:gd name="T36" fmla="*/ 0 w 58"/>
                <a:gd name="T37" fmla="*/ 0 h 114"/>
                <a:gd name="T38" fmla="*/ 0 w 58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14"/>
                <a:gd name="T62" fmla="*/ 58 w 58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14">
                  <a:moveTo>
                    <a:pt x="58" y="27"/>
                  </a:moveTo>
                  <a:lnTo>
                    <a:pt x="58" y="5"/>
                  </a:lnTo>
                  <a:lnTo>
                    <a:pt x="44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5" y="36"/>
                  </a:lnTo>
                  <a:lnTo>
                    <a:pt x="0" y="59"/>
                  </a:lnTo>
                  <a:lnTo>
                    <a:pt x="11" y="96"/>
                  </a:lnTo>
                  <a:lnTo>
                    <a:pt x="25" y="109"/>
                  </a:lnTo>
                  <a:lnTo>
                    <a:pt x="44" y="114"/>
                  </a:lnTo>
                  <a:lnTo>
                    <a:pt x="58" y="111"/>
                  </a:lnTo>
                  <a:lnTo>
                    <a:pt x="58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31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171" y="667"/>
              <a:ext cx="16" cy="11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w 47"/>
                <a:gd name="T11" fmla="*/ 0 h 33"/>
                <a:gd name="T12" fmla="*/ 0 w 47"/>
                <a:gd name="T13" fmla="*/ 0 h 33"/>
                <a:gd name="T14" fmla="*/ 0 w 4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3"/>
                <a:gd name="T26" fmla="*/ 47 w 4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3">
                  <a:moveTo>
                    <a:pt x="47" y="33"/>
                  </a:moveTo>
                  <a:lnTo>
                    <a:pt x="47" y="5"/>
                  </a:lnTo>
                  <a:lnTo>
                    <a:pt x="34" y="13"/>
                  </a:lnTo>
                  <a:lnTo>
                    <a:pt x="4" y="0"/>
                  </a:lnTo>
                  <a:lnTo>
                    <a:pt x="0" y="26"/>
                  </a:lnTo>
                  <a:lnTo>
                    <a:pt x="39" y="3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297" y="361"/>
              <a:ext cx="206" cy="274"/>
            </a:xfrm>
            <a:custGeom>
              <a:avLst/>
              <a:gdLst>
                <a:gd name="T0" fmla="*/ 0 w 618"/>
                <a:gd name="T1" fmla="*/ 0 h 824"/>
                <a:gd name="T2" fmla="*/ 0 w 618"/>
                <a:gd name="T3" fmla="*/ 0 h 824"/>
                <a:gd name="T4" fmla="*/ 0 w 618"/>
                <a:gd name="T5" fmla="*/ 0 h 824"/>
                <a:gd name="T6" fmla="*/ 0 w 618"/>
                <a:gd name="T7" fmla="*/ 0 h 824"/>
                <a:gd name="T8" fmla="*/ 0 w 618"/>
                <a:gd name="T9" fmla="*/ 0 h 824"/>
                <a:gd name="T10" fmla="*/ 0 w 618"/>
                <a:gd name="T11" fmla="*/ 0 h 824"/>
                <a:gd name="T12" fmla="*/ 0 w 618"/>
                <a:gd name="T13" fmla="*/ 0 h 824"/>
                <a:gd name="T14" fmla="*/ 0 w 618"/>
                <a:gd name="T15" fmla="*/ 0 h 824"/>
                <a:gd name="T16" fmla="*/ 0 w 618"/>
                <a:gd name="T17" fmla="*/ 0 h 824"/>
                <a:gd name="T18" fmla="*/ 0 w 618"/>
                <a:gd name="T19" fmla="*/ 0 h 824"/>
                <a:gd name="T20" fmla="*/ 0 w 618"/>
                <a:gd name="T21" fmla="*/ 0 h 824"/>
                <a:gd name="T22" fmla="*/ 0 w 618"/>
                <a:gd name="T23" fmla="*/ 0 h 824"/>
                <a:gd name="T24" fmla="*/ 0 w 618"/>
                <a:gd name="T25" fmla="*/ 0 h 824"/>
                <a:gd name="T26" fmla="*/ 0 w 618"/>
                <a:gd name="T27" fmla="*/ 0 h 824"/>
                <a:gd name="T28" fmla="*/ 0 w 618"/>
                <a:gd name="T29" fmla="*/ 0 h 824"/>
                <a:gd name="T30" fmla="*/ 0 w 618"/>
                <a:gd name="T31" fmla="*/ 0 h 824"/>
                <a:gd name="T32" fmla="*/ 0 w 618"/>
                <a:gd name="T33" fmla="*/ 0 h 824"/>
                <a:gd name="T34" fmla="*/ 0 w 618"/>
                <a:gd name="T35" fmla="*/ 0 h 824"/>
                <a:gd name="T36" fmla="*/ 0 w 618"/>
                <a:gd name="T37" fmla="*/ 0 h 824"/>
                <a:gd name="T38" fmla="*/ 0 w 618"/>
                <a:gd name="T39" fmla="*/ 0 h 824"/>
                <a:gd name="T40" fmla="*/ 0 w 618"/>
                <a:gd name="T41" fmla="*/ 0 h 824"/>
                <a:gd name="T42" fmla="*/ 0 w 618"/>
                <a:gd name="T43" fmla="*/ 0 h 824"/>
                <a:gd name="T44" fmla="*/ 0 w 618"/>
                <a:gd name="T45" fmla="*/ 0 h 824"/>
                <a:gd name="T46" fmla="*/ 0 w 618"/>
                <a:gd name="T47" fmla="*/ 0 h 824"/>
                <a:gd name="T48" fmla="*/ 0 w 618"/>
                <a:gd name="T49" fmla="*/ 0 h 824"/>
                <a:gd name="T50" fmla="*/ 0 w 618"/>
                <a:gd name="T51" fmla="*/ 0 h 824"/>
                <a:gd name="T52" fmla="*/ 0 w 618"/>
                <a:gd name="T53" fmla="*/ 0 h 8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8"/>
                <a:gd name="T82" fmla="*/ 0 h 824"/>
                <a:gd name="T83" fmla="*/ 618 w 618"/>
                <a:gd name="T84" fmla="*/ 824 h 8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8" h="824">
                  <a:moveTo>
                    <a:pt x="618" y="0"/>
                  </a:moveTo>
                  <a:lnTo>
                    <a:pt x="313" y="0"/>
                  </a:lnTo>
                  <a:lnTo>
                    <a:pt x="273" y="8"/>
                  </a:lnTo>
                  <a:lnTo>
                    <a:pt x="242" y="33"/>
                  </a:lnTo>
                  <a:lnTo>
                    <a:pt x="27" y="249"/>
                  </a:lnTo>
                  <a:lnTo>
                    <a:pt x="5" y="278"/>
                  </a:lnTo>
                  <a:lnTo>
                    <a:pt x="0" y="309"/>
                  </a:lnTo>
                  <a:lnTo>
                    <a:pt x="0" y="794"/>
                  </a:lnTo>
                  <a:lnTo>
                    <a:pt x="10" y="814"/>
                  </a:lnTo>
                  <a:lnTo>
                    <a:pt x="30" y="824"/>
                  </a:lnTo>
                  <a:lnTo>
                    <a:pt x="245" y="824"/>
                  </a:lnTo>
                  <a:lnTo>
                    <a:pt x="494" y="574"/>
                  </a:lnTo>
                  <a:lnTo>
                    <a:pt x="313" y="574"/>
                  </a:lnTo>
                  <a:lnTo>
                    <a:pt x="290" y="570"/>
                  </a:lnTo>
                  <a:lnTo>
                    <a:pt x="270" y="557"/>
                  </a:lnTo>
                  <a:lnTo>
                    <a:pt x="254" y="537"/>
                  </a:lnTo>
                  <a:lnTo>
                    <a:pt x="248" y="509"/>
                  </a:lnTo>
                  <a:lnTo>
                    <a:pt x="248" y="310"/>
                  </a:lnTo>
                  <a:lnTo>
                    <a:pt x="254" y="286"/>
                  </a:lnTo>
                  <a:lnTo>
                    <a:pt x="265" y="265"/>
                  </a:lnTo>
                  <a:lnTo>
                    <a:pt x="287" y="251"/>
                  </a:lnTo>
                  <a:lnTo>
                    <a:pt x="313" y="245"/>
                  </a:lnTo>
                  <a:lnTo>
                    <a:pt x="358" y="245"/>
                  </a:lnTo>
                  <a:lnTo>
                    <a:pt x="378" y="241"/>
                  </a:lnTo>
                  <a:lnTo>
                    <a:pt x="394" y="2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444" y="409"/>
              <a:ext cx="100" cy="121"/>
            </a:xfrm>
            <a:custGeom>
              <a:avLst/>
              <a:gdLst>
                <a:gd name="T0" fmla="*/ 0 w 299"/>
                <a:gd name="T1" fmla="*/ 0 h 363"/>
                <a:gd name="T2" fmla="*/ 0 w 299"/>
                <a:gd name="T3" fmla="*/ 0 h 363"/>
                <a:gd name="T4" fmla="*/ 0 w 299"/>
                <a:gd name="T5" fmla="*/ 0 h 363"/>
                <a:gd name="T6" fmla="*/ 0 w 299"/>
                <a:gd name="T7" fmla="*/ 0 h 363"/>
                <a:gd name="T8" fmla="*/ 0 w 299"/>
                <a:gd name="T9" fmla="*/ 0 h 363"/>
                <a:gd name="T10" fmla="*/ 0 w 299"/>
                <a:gd name="T11" fmla="*/ 0 h 363"/>
                <a:gd name="T12" fmla="*/ 0 w 299"/>
                <a:gd name="T13" fmla="*/ 0 h 363"/>
                <a:gd name="T14" fmla="*/ 0 w 299"/>
                <a:gd name="T15" fmla="*/ 0 h 363"/>
                <a:gd name="T16" fmla="*/ 0 w 299"/>
                <a:gd name="T17" fmla="*/ 0 h 363"/>
                <a:gd name="T18" fmla="*/ 0 w 299"/>
                <a:gd name="T19" fmla="*/ 0 h 363"/>
                <a:gd name="T20" fmla="*/ 0 w 299"/>
                <a:gd name="T21" fmla="*/ 0 h 363"/>
                <a:gd name="T22" fmla="*/ 0 w 299"/>
                <a:gd name="T23" fmla="*/ 0 h 363"/>
                <a:gd name="T24" fmla="*/ 0 w 299"/>
                <a:gd name="T25" fmla="*/ 0 h 363"/>
                <a:gd name="T26" fmla="*/ 0 w 299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363"/>
                <a:gd name="T44" fmla="*/ 299 w 299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363">
                  <a:moveTo>
                    <a:pt x="91" y="0"/>
                  </a:moveTo>
                  <a:lnTo>
                    <a:pt x="0" y="102"/>
                  </a:lnTo>
                  <a:lnTo>
                    <a:pt x="65" y="102"/>
                  </a:lnTo>
                  <a:lnTo>
                    <a:pt x="87" y="106"/>
                  </a:lnTo>
                  <a:lnTo>
                    <a:pt x="106" y="121"/>
                  </a:lnTo>
                  <a:lnTo>
                    <a:pt x="123" y="157"/>
                  </a:lnTo>
                  <a:lnTo>
                    <a:pt x="123" y="363"/>
                  </a:lnTo>
                  <a:lnTo>
                    <a:pt x="230" y="258"/>
                  </a:lnTo>
                  <a:lnTo>
                    <a:pt x="230" y="131"/>
                  </a:lnTo>
                  <a:lnTo>
                    <a:pt x="235" y="85"/>
                  </a:lnTo>
                  <a:lnTo>
                    <a:pt x="259" y="44"/>
                  </a:lnTo>
                  <a:lnTo>
                    <a:pt x="29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536" y="409"/>
              <a:ext cx="77" cy="122"/>
            </a:xfrm>
            <a:custGeom>
              <a:avLst/>
              <a:gdLst>
                <a:gd name="T0" fmla="*/ 0 w 230"/>
                <a:gd name="T1" fmla="*/ 0 h 365"/>
                <a:gd name="T2" fmla="*/ 0 w 230"/>
                <a:gd name="T3" fmla="*/ 0 h 365"/>
                <a:gd name="T4" fmla="*/ 0 w 230"/>
                <a:gd name="T5" fmla="*/ 0 h 365"/>
                <a:gd name="T6" fmla="*/ 0 w 230"/>
                <a:gd name="T7" fmla="*/ 0 h 365"/>
                <a:gd name="T8" fmla="*/ 0 w 230"/>
                <a:gd name="T9" fmla="*/ 0 h 365"/>
                <a:gd name="T10" fmla="*/ 0 w 230"/>
                <a:gd name="T11" fmla="*/ 0 h 365"/>
                <a:gd name="T12" fmla="*/ 0 w 230"/>
                <a:gd name="T13" fmla="*/ 0 h 365"/>
                <a:gd name="T14" fmla="*/ 0 w 230"/>
                <a:gd name="T15" fmla="*/ 0 h 365"/>
                <a:gd name="T16" fmla="*/ 0 w 230"/>
                <a:gd name="T17" fmla="*/ 0 h 365"/>
                <a:gd name="T18" fmla="*/ 0 w 230"/>
                <a:gd name="T19" fmla="*/ 0 h 365"/>
                <a:gd name="T20" fmla="*/ 0 w 230"/>
                <a:gd name="T21" fmla="*/ 0 h 365"/>
                <a:gd name="T22" fmla="*/ 0 w 230"/>
                <a:gd name="T23" fmla="*/ 0 h 365"/>
                <a:gd name="T24" fmla="*/ 0 w 230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365"/>
                <a:gd name="T41" fmla="*/ 230 w 230"/>
                <a:gd name="T42" fmla="*/ 365 h 3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365">
                  <a:moveTo>
                    <a:pt x="81" y="0"/>
                  </a:moveTo>
                  <a:lnTo>
                    <a:pt x="26" y="54"/>
                  </a:lnTo>
                  <a:lnTo>
                    <a:pt x="6" y="86"/>
                  </a:lnTo>
                  <a:lnTo>
                    <a:pt x="0" y="122"/>
                  </a:lnTo>
                  <a:lnTo>
                    <a:pt x="0" y="365"/>
                  </a:lnTo>
                  <a:lnTo>
                    <a:pt x="110" y="255"/>
                  </a:lnTo>
                  <a:lnTo>
                    <a:pt x="108" y="189"/>
                  </a:lnTo>
                  <a:lnTo>
                    <a:pt x="113" y="138"/>
                  </a:lnTo>
                  <a:lnTo>
                    <a:pt x="118" y="115"/>
                  </a:lnTo>
                  <a:lnTo>
                    <a:pt x="131" y="98"/>
                  </a:lnTo>
                  <a:lnTo>
                    <a:pt x="23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392" y="374"/>
              <a:ext cx="276" cy="351"/>
            </a:xfrm>
            <a:custGeom>
              <a:avLst/>
              <a:gdLst>
                <a:gd name="T0" fmla="*/ 0 w 827"/>
                <a:gd name="T1" fmla="*/ 0 h 1054"/>
                <a:gd name="T2" fmla="*/ 0 w 827"/>
                <a:gd name="T3" fmla="*/ 0 h 1054"/>
                <a:gd name="T4" fmla="*/ 0 w 827"/>
                <a:gd name="T5" fmla="*/ 0 h 1054"/>
                <a:gd name="T6" fmla="*/ 0 w 827"/>
                <a:gd name="T7" fmla="*/ 0 h 1054"/>
                <a:gd name="T8" fmla="*/ 0 w 827"/>
                <a:gd name="T9" fmla="*/ 0 h 1054"/>
                <a:gd name="T10" fmla="*/ 0 w 827"/>
                <a:gd name="T11" fmla="*/ 0 h 1054"/>
                <a:gd name="T12" fmla="*/ 0 w 827"/>
                <a:gd name="T13" fmla="*/ 0 h 1054"/>
                <a:gd name="T14" fmla="*/ 0 w 827"/>
                <a:gd name="T15" fmla="*/ 0 h 1054"/>
                <a:gd name="T16" fmla="*/ 0 w 827"/>
                <a:gd name="T17" fmla="*/ 0 h 1054"/>
                <a:gd name="T18" fmla="*/ 0 w 827"/>
                <a:gd name="T19" fmla="*/ 0 h 1054"/>
                <a:gd name="T20" fmla="*/ 0 w 827"/>
                <a:gd name="T21" fmla="*/ 0 h 1054"/>
                <a:gd name="T22" fmla="*/ 0 w 827"/>
                <a:gd name="T23" fmla="*/ 0 h 1054"/>
                <a:gd name="T24" fmla="*/ 0 w 827"/>
                <a:gd name="T25" fmla="*/ 0 h 1054"/>
                <a:gd name="T26" fmla="*/ 0 w 827"/>
                <a:gd name="T27" fmla="*/ 0 h 1054"/>
                <a:gd name="T28" fmla="*/ 0 w 827"/>
                <a:gd name="T29" fmla="*/ 0 h 1054"/>
                <a:gd name="T30" fmla="*/ 0 w 827"/>
                <a:gd name="T31" fmla="*/ 0 h 1054"/>
                <a:gd name="T32" fmla="*/ 0 w 827"/>
                <a:gd name="T33" fmla="*/ 0 h 1054"/>
                <a:gd name="T34" fmla="*/ 0 w 827"/>
                <a:gd name="T35" fmla="*/ 0 h 1054"/>
                <a:gd name="T36" fmla="*/ 0 w 827"/>
                <a:gd name="T37" fmla="*/ 0 h 1054"/>
                <a:gd name="T38" fmla="*/ 0 w 827"/>
                <a:gd name="T39" fmla="*/ 0 h 1054"/>
                <a:gd name="T40" fmla="*/ 0 w 827"/>
                <a:gd name="T41" fmla="*/ 0 h 1054"/>
                <a:gd name="T42" fmla="*/ 0 w 827"/>
                <a:gd name="T43" fmla="*/ 0 h 1054"/>
                <a:gd name="T44" fmla="*/ 0 w 827"/>
                <a:gd name="T45" fmla="*/ 0 h 1054"/>
                <a:gd name="T46" fmla="*/ 0 w 827"/>
                <a:gd name="T47" fmla="*/ 0 h 10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1054"/>
                <a:gd name="T74" fmla="*/ 827 w 827"/>
                <a:gd name="T75" fmla="*/ 1054 h 10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1054">
                  <a:moveTo>
                    <a:pt x="248" y="556"/>
                  </a:moveTo>
                  <a:lnTo>
                    <a:pt x="0" y="806"/>
                  </a:lnTo>
                  <a:lnTo>
                    <a:pt x="0" y="1027"/>
                  </a:lnTo>
                  <a:lnTo>
                    <a:pt x="8" y="1046"/>
                  </a:lnTo>
                  <a:lnTo>
                    <a:pt x="30" y="1054"/>
                  </a:lnTo>
                  <a:lnTo>
                    <a:pt x="525" y="1054"/>
                  </a:lnTo>
                  <a:lnTo>
                    <a:pt x="559" y="1036"/>
                  </a:lnTo>
                  <a:lnTo>
                    <a:pt x="599" y="991"/>
                  </a:lnTo>
                  <a:lnTo>
                    <a:pt x="762" y="828"/>
                  </a:lnTo>
                  <a:lnTo>
                    <a:pt x="806" y="783"/>
                  </a:lnTo>
                  <a:lnTo>
                    <a:pt x="823" y="757"/>
                  </a:lnTo>
                  <a:lnTo>
                    <a:pt x="827" y="731"/>
                  </a:lnTo>
                  <a:lnTo>
                    <a:pt x="827" y="0"/>
                  </a:lnTo>
                  <a:lnTo>
                    <a:pt x="611" y="218"/>
                  </a:lnTo>
                  <a:lnTo>
                    <a:pt x="590" y="248"/>
                  </a:lnTo>
                  <a:lnTo>
                    <a:pt x="583" y="290"/>
                  </a:lnTo>
                  <a:lnTo>
                    <a:pt x="583" y="781"/>
                  </a:lnTo>
                  <a:lnTo>
                    <a:pt x="574" y="800"/>
                  </a:lnTo>
                  <a:lnTo>
                    <a:pt x="554" y="809"/>
                  </a:lnTo>
                  <a:lnTo>
                    <a:pt x="280" y="809"/>
                  </a:lnTo>
                  <a:lnTo>
                    <a:pt x="257" y="800"/>
                  </a:lnTo>
                  <a:lnTo>
                    <a:pt x="248" y="776"/>
                  </a:lnTo>
                  <a:lnTo>
                    <a:pt x="248" y="5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425" y="457"/>
              <a:ext cx="43" cy="81"/>
            </a:xfrm>
            <a:custGeom>
              <a:avLst/>
              <a:gdLst>
                <a:gd name="T0" fmla="*/ 0 w 130"/>
                <a:gd name="T1" fmla="*/ 0 h 243"/>
                <a:gd name="T2" fmla="*/ 0 w 130"/>
                <a:gd name="T3" fmla="*/ 0 h 243"/>
                <a:gd name="T4" fmla="*/ 0 w 130"/>
                <a:gd name="T5" fmla="*/ 0 h 243"/>
                <a:gd name="T6" fmla="*/ 0 w 130"/>
                <a:gd name="T7" fmla="*/ 0 h 243"/>
                <a:gd name="T8" fmla="*/ 0 w 130"/>
                <a:gd name="T9" fmla="*/ 0 h 243"/>
                <a:gd name="T10" fmla="*/ 0 w 130"/>
                <a:gd name="T11" fmla="*/ 0 h 243"/>
                <a:gd name="T12" fmla="*/ 0 w 130"/>
                <a:gd name="T13" fmla="*/ 0 h 243"/>
                <a:gd name="T14" fmla="*/ 0 w 130"/>
                <a:gd name="T15" fmla="*/ 0 h 243"/>
                <a:gd name="T16" fmla="*/ 0 w 130"/>
                <a:gd name="T17" fmla="*/ 0 h 243"/>
                <a:gd name="T18" fmla="*/ 0 w 130"/>
                <a:gd name="T19" fmla="*/ 0 h 243"/>
                <a:gd name="T20" fmla="*/ 0 w 130"/>
                <a:gd name="T21" fmla="*/ 0 h 243"/>
                <a:gd name="T22" fmla="*/ 0 w 130"/>
                <a:gd name="T23" fmla="*/ 0 h 243"/>
                <a:gd name="T24" fmla="*/ 0 w 130"/>
                <a:gd name="T25" fmla="*/ 0 h 243"/>
                <a:gd name="T26" fmla="*/ 0 w 130"/>
                <a:gd name="T27" fmla="*/ 0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243"/>
                <a:gd name="T44" fmla="*/ 130 w 130"/>
                <a:gd name="T45" fmla="*/ 243 h 2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243">
                  <a:moveTo>
                    <a:pt x="103" y="243"/>
                  </a:moveTo>
                  <a:lnTo>
                    <a:pt x="122" y="234"/>
                  </a:lnTo>
                  <a:lnTo>
                    <a:pt x="130" y="214"/>
                  </a:lnTo>
                  <a:lnTo>
                    <a:pt x="130" y="31"/>
                  </a:lnTo>
                  <a:lnTo>
                    <a:pt x="122" y="9"/>
                  </a:lnTo>
                  <a:lnTo>
                    <a:pt x="103" y="0"/>
                  </a:lnTo>
                  <a:lnTo>
                    <a:pt x="31" y="0"/>
                  </a:lnTo>
                  <a:lnTo>
                    <a:pt x="9" y="9"/>
                  </a:lnTo>
                  <a:lnTo>
                    <a:pt x="0" y="31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31" y="243"/>
                  </a:lnTo>
                  <a:lnTo>
                    <a:pt x="103" y="2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163" y="425"/>
              <a:ext cx="17" cy="13"/>
            </a:xfrm>
            <a:custGeom>
              <a:avLst/>
              <a:gdLst>
                <a:gd name="T0" fmla="*/ 0 w 54"/>
                <a:gd name="T1" fmla="*/ 0 h 39"/>
                <a:gd name="T2" fmla="*/ 0 w 54"/>
                <a:gd name="T3" fmla="*/ 0 h 39"/>
                <a:gd name="T4" fmla="*/ 0 w 54"/>
                <a:gd name="T5" fmla="*/ 0 h 39"/>
                <a:gd name="T6" fmla="*/ 0 w 54"/>
                <a:gd name="T7" fmla="*/ 0 h 39"/>
                <a:gd name="T8" fmla="*/ 0 w 54"/>
                <a:gd name="T9" fmla="*/ 0 h 39"/>
                <a:gd name="T10" fmla="*/ 0 w 54"/>
                <a:gd name="T11" fmla="*/ 0 h 39"/>
                <a:gd name="T12" fmla="*/ 0 w 54"/>
                <a:gd name="T13" fmla="*/ 0 h 39"/>
                <a:gd name="T14" fmla="*/ 0 w 54"/>
                <a:gd name="T15" fmla="*/ 0 h 39"/>
                <a:gd name="T16" fmla="*/ 0 w 54"/>
                <a:gd name="T17" fmla="*/ 0 h 39"/>
                <a:gd name="T18" fmla="*/ 0 w 54"/>
                <a:gd name="T19" fmla="*/ 0 h 39"/>
                <a:gd name="T20" fmla="*/ 0 w 54"/>
                <a:gd name="T21" fmla="*/ 0 h 39"/>
                <a:gd name="T22" fmla="*/ 0 w 54"/>
                <a:gd name="T23" fmla="*/ 0 h 39"/>
                <a:gd name="T24" fmla="*/ 0 w 54"/>
                <a:gd name="T25" fmla="*/ 0 h 39"/>
                <a:gd name="T26" fmla="*/ 0 w 54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39"/>
                <a:gd name="T44" fmla="*/ 54 w 5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39">
                  <a:moveTo>
                    <a:pt x="0" y="32"/>
                  </a:moveTo>
                  <a:lnTo>
                    <a:pt x="6" y="39"/>
                  </a:lnTo>
                  <a:lnTo>
                    <a:pt x="28" y="27"/>
                  </a:lnTo>
                  <a:lnTo>
                    <a:pt x="42" y="39"/>
                  </a:lnTo>
                  <a:lnTo>
                    <a:pt x="51" y="30"/>
                  </a:lnTo>
                  <a:lnTo>
                    <a:pt x="36" y="21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30" y="13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161" y="410"/>
              <a:ext cx="18" cy="13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40"/>
                <a:gd name="T44" fmla="*/ 53 w 5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40">
                  <a:moveTo>
                    <a:pt x="0" y="9"/>
                  </a:moveTo>
                  <a:lnTo>
                    <a:pt x="17" y="19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29" y="27"/>
                  </a:lnTo>
                  <a:lnTo>
                    <a:pt x="46" y="40"/>
                  </a:lnTo>
                  <a:lnTo>
                    <a:pt x="53" y="32"/>
                  </a:lnTo>
                  <a:lnTo>
                    <a:pt x="37" y="19"/>
                  </a:lnTo>
                  <a:lnTo>
                    <a:pt x="53" y="6"/>
                  </a:lnTo>
                  <a:lnTo>
                    <a:pt x="43" y="0"/>
                  </a:lnTo>
                  <a:lnTo>
                    <a:pt x="27" y="12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141" y="447"/>
              <a:ext cx="56" cy="32"/>
            </a:xfrm>
            <a:custGeom>
              <a:avLst/>
              <a:gdLst>
                <a:gd name="T0" fmla="*/ 0 w 167"/>
                <a:gd name="T1" fmla="*/ 0 h 95"/>
                <a:gd name="T2" fmla="*/ 0 w 167"/>
                <a:gd name="T3" fmla="*/ 0 h 95"/>
                <a:gd name="T4" fmla="*/ 0 w 167"/>
                <a:gd name="T5" fmla="*/ 0 h 95"/>
                <a:gd name="T6" fmla="*/ 0 w 167"/>
                <a:gd name="T7" fmla="*/ 0 h 95"/>
                <a:gd name="T8" fmla="*/ 0 w 167"/>
                <a:gd name="T9" fmla="*/ 0 h 95"/>
                <a:gd name="T10" fmla="*/ 0 w 167"/>
                <a:gd name="T11" fmla="*/ 0 h 95"/>
                <a:gd name="T12" fmla="*/ 0 w 167"/>
                <a:gd name="T13" fmla="*/ 0 h 95"/>
                <a:gd name="T14" fmla="*/ 0 w 167"/>
                <a:gd name="T15" fmla="*/ 0 h 95"/>
                <a:gd name="T16" fmla="*/ 0 w 167"/>
                <a:gd name="T17" fmla="*/ 0 h 95"/>
                <a:gd name="T18" fmla="*/ 0 w 167"/>
                <a:gd name="T19" fmla="*/ 0 h 95"/>
                <a:gd name="T20" fmla="*/ 0 w 167"/>
                <a:gd name="T21" fmla="*/ 0 h 95"/>
                <a:gd name="T22" fmla="*/ 0 w 167"/>
                <a:gd name="T23" fmla="*/ 0 h 95"/>
                <a:gd name="T24" fmla="*/ 0 w 167"/>
                <a:gd name="T25" fmla="*/ 0 h 95"/>
                <a:gd name="T26" fmla="*/ 0 w 167"/>
                <a:gd name="T27" fmla="*/ 0 h 95"/>
                <a:gd name="T28" fmla="*/ 0 w 167"/>
                <a:gd name="T29" fmla="*/ 0 h 95"/>
                <a:gd name="T30" fmla="*/ 0 w 167"/>
                <a:gd name="T31" fmla="*/ 0 h 95"/>
                <a:gd name="T32" fmla="*/ 0 w 167"/>
                <a:gd name="T33" fmla="*/ 0 h 95"/>
                <a:gd name="T34" fmla="*/ 0 w 167"/>
                <a:gd name="T35" fmla="*/ 0 h 95"/>
                <a:gd name="T36" fmla="*/ 0 w 167"/>
                <a:gd name="T37" fmla="*/ 0 h 95"/>
                <a:gd name="T38" fmla="*/ 0 w 167"/>
                <a:gd name="T39" fmla="*/ 0 h 95"/>
                <a:gd name="T40" fmla="*/ 0 w 167"/>
                <a:gd name="T41" fmla="*/ 0 h 95"/>
                <a:gd name="T42" fmla="*/ 0 w 167"/>
                <a:gd name="T43" fmla="*/ 0 h 95"/>
                <a:gd name="T44" fmla="*/ 0 w 167"/>
                <a:gd name="T45" fmla="*/ 0 h 95"/>
                <a:gd name="T46" fmla="*/ 0 w 167"/>
                <a:gd name="T47" fmla="*/ 0 h 95"/>
                <a:gd name="T48" fmla="*/ 0 w 167"/>
                <a:gd name="T49" fmla="*/ 0 h 95"/>
                <a:gd name="T50" fmla="*/ 0 w 167"/>
                <a:gd name="T51" fmla="*/ 0 h 95"/>
                <a:gd name="T52" fmla="*/ 0 w 167"/>
                <a:gd name="T53" fmla="*/ 0 h 95"/>
                <a:gd name="T54" fmla="*/ 0 w 167"/>
                <a:gd name="T55" fmla="*/ 0 h 95"/>
                <a:gd name="T56" fmla="*/ 0 w 167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95"/>
                <a:gd name="T89" fmla="*/ 167 w 167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95">
                  <a:moveTo>
                    <a:pt x="34" y="17"/>
                  </a:moveTo>
                  <a:lnTo>
                    <a:pt x="104" y="17"/>
                  </a:lnTo>
                  <a:lnTo>
                    <a:pt x="83" y="33"/>
                  </a:lnTo>
                  <a:lnTo>
                    <a:pt x="74" y="27"/>
                  </a:lnTo>
                  <a:lnTo>
                    <a:pt x="61" y="34"/>
                  </a:lnTo>
                  <a:lnTo>
                    <a:pt x="67" y="37"/>
                  </a:lnTo>
                  <a:lnTo>
                    <a:pt x="77" y="44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87" y="60"/>
                  </a:lnTo>
                  <a:lnTo>
                    <a:pt x="87" y="69"/>
                  </a:lnTo>
                  <a:lnTo>
                    <a:pt x="86" y="76"/>
                  </a:lnTo>
                  <a:lnTo>
                    <a:pt x="76" y="79"/>
                  </a:lnTo>
                  <a:lnTo>
                    <a:pt x="44" y="78"/>
                  </a:lnTo>
                  <a:lnTo>
                    <a:pt x="50" y="93"/>
                  </a:lnTo>
                  <a:lnTo>
                    <a:pt x="77" y="95"/>
                  </a:lnTo>
                  <a:lnTo>
                    <a:pt x="97" y="89"/>
                  </a:lnTo>
                  <a:lnTo>
                    <a:pt x="104" y="72"/>
                  </a:lnTo>
                  <a:lnTo>
                    <a:pt x="104" y="60"/>
                  </a:lnTo>
                  <a:lnTo>
                    <a:pt x="167" y="60"/>
                  </a:lnTo>
                  <a:lnTo>
                    <a:pt x="167" y="43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139" y="1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34" y="1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136" y="409"/>
              <a:ext cx="68" cy="45"/>
            </a:xfrm>
            <a:custGeom>
              <a:avLst/>
              <a:gdLst>
                <a:gd name="T0" fmla="*/ 0 w 204"/>
                <a:gd name="T1" fmla="*/ 0 h 136"/>
                <a:gd name="T2" fmla="*/ 0 w 204"/>
                <a:gd name="T3" fmla="*/ 0 h 136"/>
                <a:gd name="T4" fmla="*/ 0 w 204"/>
                <a:gd name="T5" fmla="*/ 0 h 136"/>
                <a:gd name="T6" fmla="*/ 0 w 204"/>
                <a:gd name="T7" fmla="*/ 0 h 136"/>
                <a:gd name="T8" fmla="*/ 0 w 204"/>
                <a:gd name="T9" fmla="*/ 0 h 136"/>
                <a:gd name="T10" fmla="*/ 0 w 204"/>
                <a:gd name="T11" fmla="*/ 0 h 136"/>
                <a:gd name="T12" fmla="*/ 0 w 204"/>
                <a:gd name="T13" fmla="*/ 0 h 136"/>
                <a:gd name="T14" fmla="*/ 0 w 204"/>
                <a:gd name="T15" fmla="*/ 0 h 136"/>
                <a:gd name="T16" fmla="*/ 0 w 204"/>
                <a:gd name="T17" fmla="*/ 0 h 136"/>
                <a:gd name="T18" fmla="*/ 0 w 204"/>
                <a:gd name="T19" fmla="*/ 0 h 136"/>
                <a:gd name="T20" fmla="*/ 0 w 204"/>
                <a:gd name="T21" fmla="*/ 0 h 136"/>
                <a:gd name="T22" fmla="*/ 0 w 204"/>
                <a:gd name="T23" fmla="*/ 0 h 136"/>
                <a:gd name="T24" fmla="*/ 0 w 204"/>
                <a:gd name="T25" fmla="*/ 0 h 136"/>
                <a:gd name="T26" fmla="*/ 0 w 204"/>
                <a:gd name="T27" fmla="*/ 0 h 136"/>
                <a:gd name="T28" fmla="*/ 0 w 204"/>
                <a:gd name="T29" fmla="*/ 0 h 136"/>
                <a:gd name="T30" fmla="*/ 0 w 204"/>
                <a:gd name="T31" fmla="*/ 0 h 136"/>
                <a:gd name="T32" fmla="*/ 0 w 204"/>
                <a:gd name="T33" fmla="*/ 0 h 136"/>
                <a:gd name="T34" fmla="*/ 0 w 204"/>
                <a:gd name="T35" fmla="*/ 0 h 136"/>
                <a:gd name="T36" fmla="*/ 0 w 204"/>
                <a:gd name="T37" fmla="*/ 0 h 136"/>
                <a:gd name="T38" fmla="*/ 0 w 204"/>
                <a:gd name="T39" fmla="*/ 0 h 136"/>
                <a:gd name="T40" fmla="*/ 0 w 204"/>
                <a:gd name="T41" fmla="*/ 0 h 136"/>
                <a:gd name="T42" fmla="*/ 0 w 204"/>
                <a:gd name="T43" fmla="*/ 0 h 136"/>
                <a:gd name="T44" fmla="*/ 0 w 204"/>
                <a:gd name="T45" fmla="*/ 0 h 136"/>
                <a:gd name="T46" fmla="*/ 0 w 204"/>
                <a:gd name="T47" fmla="*/ 0 h 136"/>
                <a:gd name="T48" fmla="*/ 0 w 204"/>
                <a:gd name="T49" fmla="*/ 0 h 136"/>
                <a:gd name="T50" fmla="*/ 0 w 204"/>
                <a:gd name="T51" fmla="*/ 0 h 136"/>
                <a:gd name="T52" fmla="*/ 0 w 204"/>
                <a:gd name="T53" fmla="*/ 0 h 136"/>
                <a:gd name="T54" fmla="*/ 0 w 204"/>
                <a:gd name="T55" fmla="*/ 0 h 136"/>
                <a:gd name="T56" fmla="*/ 0 w 204"/>
                <a:gd name="T57" fmla="*/ 0 h 136"/>
                <a:gd name="T58" fmla="*/ 0 w 204"/>
                <a:gd name="T59" fmla="*/ 0 h 136"/>
                <a:gd name="T60" fmla="*/ 0 w 204"/>
                <a:gd name="T61" fmla="*/ 0 h 136"/>
                <a:gd name="T62" fmla="*/ 0 w 204"/>
                <a:gd name="T63" fmla="*/ 0 h 136"/>
                <a:gd name="T64" fmla="*/ 0 w 204"/>
                <a:gd name="T65" fmla="*/ 0 h 136"/>
                <a:gd name="T66" fmla="*/ 0 w 204"/>
                <a:gd name="T67" fmla="*/ 0 h 136"/>
                <a:gd name="T68" fmla="*/ 0 w 204"/>
                <a:gd name="T69" fmla="*/ 0 h 136"/>
                <a:gd name="T70" fmla="*/ 0 w 204"/>
                <a:gd name="T71" fmla="*/ 0 h 136"/>
                <a:gd name="T72" fmla="*/ 0 w 204"/>
                <a:gd name="T73" fmla="*/ 0 h 136"/>
                <a:gd name="T74" fmla="*/ 0 w 204"/>
                <a:gd name="T75" fmla="*/ 0 h 136"/>
                <a:gd name="T76" fmla="*/ 0 w 204"/>
                <a:gd name="T77" fmla="*/ 0 h 136"/>
                <a:gd name="T78" fmla="*/ 0 w 204"/>
                <a:gd name="T79" fmla="*/ 0 h 136"/>
                <a:gd name="T80" fmla="*/ 0 w 204"/>
                <a:gd name="T81" fmla="*/ 0 h 136"/>
                <a:gd name="T82" fmla="*/ 0 w 204"/>
                <a:gd name="T83" fmla="*/ 0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4"/>
                <a:gd name="T127" fmla="*/ 0 h 136"/>
                <a:gd name="T128" fmla="*/ 204 w 204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4" h="136">
                  <a:moveTo>
                    <a:pt x="16" y="9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16" y="107"/>
                  </a:lnTo>
                  <a:lnTo>
                    <a:pt x="186" y="107"/>
                  </a:lnTo>
                  <a:lnTo>
                    <a:pt x="186" y="136"/>
                  </a:lnTo>
                  <a:lnTo>
                    <a:pt x="204" y="136"/>
                  </a:lnTo>
                  <a:lnTo>
                    <a:pt x="204" y="90"/>
                  </a:lnTo>
                  <a:lnTo>
                    <a:pt x="191" y="90"/>
                  </a:lnTo>
                  <a:lnTo>
                    <a:pt x="191" y="4"/>
                  </a:lnTo>
                  <a:lnTo>
                    <a:pt x="140" y="4"/>
                  </a:lnTo>
                  <a:lnTo>
                    <a:pt x="140" y="20"/>
                  </a:lnTo>
                  <a:lnTo>
                    <a:pt x="175" y="20"/>
                  </a:lnTo>
                  <a:lnTo>
                    <a:pt x="175" y="36"/>
                  </a:lnTo>
                  <a:lnTo>
                    <a:pt x="140" y="36"/>
                  </a:lnTo>
                  <a:lnTo>
                    <a:pt x="140" y="52"/>
                  </a:lnTo>
                  <a:lnTo>
                    <a:pt x="175" y="52"/>
                  </a:lnTo>
                  <a:lnTo>
                    <a:pt x="175" y="62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0" y="75"/>
                  </a:lnTo>
                  <a:lnTo>
                    <a:pt x="175" y="75"/>
                  </a:lnTo>
                  <a:lnTo>
                    <a:pt x="175" y="90"/>
                  </a:lnTo>
                  <a:lnTo>
                    <a:pt x="32" y="9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64"/>
                  </a:lnTo>
                  <a:lnTo>
                    <a:pt x="32" y="64"/>
                  </a:lnTo>
                  <a:lnTo>
                    <a:pt x="32" y="49"/>
                  </a:lnTo>
                  <a:lnTo>
                    <a:pt x="62" y="49"/>
                  </a:lnTo>
                  <a:lnTo>
                    <a:pt x="62" y="35"/>
                  </a:lnTo>
                  <a:lnTo>
                    <a:pt x="32" y="35"/>
                  </a:lnTo>
                  <a:lnTo>
                    <a:pt x="32" y="23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58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051" y="409"/>
              <a:ext cx="70" cy="70"/>
            </a:xfrm>
            <a:custGeom>
              <a:avLst/>
              <a:gdLst>
                <a:gd name="T0" fmla="*/ 0 w 211"/>
                <a:gd name="T1" fmla="*/ 0 h 209"/>
                <a:gd name="T2" fmla="*/ 0 w 211"/>
                <a:gd name="T3" fmla="*/ 0 h 209"/>
                <a:gd name="T4" fmla="*/ 0 w 211"/>
                <a:gd name="T5" fmla="*/ 0 h 209"/>
                <a:gd name="T6" fmla="*/ 0 w 211"/>
                <a:gd name="T7" fmla="*/ 0 h 209"/>
                <a:gd name="T8" fmla="*/ 0 w 211"/>
                <a:gd name="T9" fmla="*/ 0 h 209"/>
                <a:gd name="T10" fmla="*/ 0 w 211"/>
                <a:gd name="T11" fmla="*/ 0 h 209"/>
                <a:gd name="T12" fmla="*/ 0 w 211"/>
                <a:gd name="T13" fmla="*/ 0 h 209"/>
                <a:gd name="T14" fmla="*/ 0 w 211"/>
                <a:gd name="T15" fmla="*/ 0 h 209"/>
                <a:gd name="T16" fmla="*/ 0 w 211"/>
                <a:gd name="T17" fmla="*/ 0 h 209"/>
                <a:gd name="T18" fmla="*/ 0 w 211"/>
                <a:gd name="T19" fmla="*/ 0 h 209"/>
                <a:gd name="T20" fmla="*/ 0 w 211"/>
                <a:gd name="T21" fmla="*/ 0 h 209"/>
                <a:gd name="T22" fmla="*/ 0 w 211"/>
                <a:gd name="T23" fmla="*/ 0 h 209"/>
                <a:gd name="T24" fmla="*/ 0 w 211"/>
                <a:gd name="T25" fmla="*/ 0 h 209"/>
                <a:gd name="T26" fmla="*/ 0 w 211"/>
                <a:gd name="T27" fmla="*/ 0 h 209"/>
                <a:gd name="T28" fmla="*/ 0 w 211"/>
                <a:gd name="T29" fmla="*/ 0 h 209"/>
                <a:gd name="T30" fmla="*/ 0 w 211"/>
                <a:gd name="T31" fmla="*/ 0 h 209"/>
                <a:gd name="T32" fmla="*/ 0 w 211"/>
                <a:gd name="T33" fmla="*/ 0 h 209"/>
                <a:gd name="T34" fmla="*/ 0 w 211"/>
                <a:gd name="T35" fmla="*/ 0 h 209"/>
                <a:gd name="T36" fmla="*/ 0 w 211"/>
                <a:gd name="T37" fmla="*/ 0 h 209"/>
                <a:gd name="T38" fmla="*/ 0 w 211"/>
                <a:gd name="T39" fmla="*/ 0 h 209"/>
                <a:gd name="T40" fmla="*/ 0 w 211"/>
                <a:gd name="T41" fmla="*/ 0 h 209"/>
                <a:gd name="T42" fmla="*/ 0 w 211"/>
                <a:gd name="T43" fmla="*/ 0 h 209"/>
                <a:gd name="T44" fmla="*/ 0 w 211"/>
                <a:gd name="T45" fmla="*/ 0 h 209"/>
                <a:gd name="T46" fmla="*/ 0 w 211"/>
                <a:gd name="T47" fmla="*/ 0 h 209"/>
                <a:gd name="T48" fmla="*/ 0 w 211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09"/>
                <a:gd name="T77" fmla="*/ 211 w 211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09">
                  <a:moveTo>
                    <a:pt x="99" y="0"/>
                  </a:moveTo>
                  <a:lnTo>
                    <a:pt x="99" y="62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97" y="79"/>
                  </a:lnTo>
                  <a:lnTo>
                    <a:pt x="87" y="116"/>
                  </a:lnTo>
                  <a:lnTo>
                    <a:pt x="67" y="147"/>
                  </a:lnTo>
                  <a:lnTo>
                    <a:pt x="0" y="194"/>
                  </a:lnTo>
                  <a:lnTo>
                    <a:pt x="13" y="209"/>
                  </a:lnTo>
                  <a:lnTo>
                    <a:pt x="78" y="163"/>
                  </a:lnTo>
                  <a:lnTo>
                    <a:pt x="99" y="134"/>
                  </a:lnTo>
                  <a:lnTo>
                    <a:pt x="110" y="102"/>
                  </a:lnTo>
                  <a:lnTo>
                    <a:pt x="125" y="134"/>
                  </a:lnTo>
                  <a:lnTo>
                    <a:pt x="145" y="164"/>
                  </a:lnTo>
                  <a:lnTo>
                    <a:pt x="197" y="209"/>
                  </a:lnTo>
                  <a:lnTo>
                    <a:pt x="211" y="193"/>
                  </a:lnTo>
                  <a:lnTo>
                    <a:pt x="158" y="148"/>
                  </a:lnTo>
                  <a:lnTo>
                    <a:pt x="136" y="115"/>
                  </a:lnTo>
                  <a:lnTo>
                    <a:pt x="123" y="79"/>
                  </a:lnTo>
                  <a:lnTo>
                    <a:pt x="208" y="79"/>
                  </a:lnTo>
                  <a:lnTo>
                    <a:pt x="208" y="62"/>
                  </a:lnTo>
                  <a:lnTo>
                    <a:pt x="117" y="62"/>
                  </a:lnTo>
                  <a:lnTo>
                    <a:pt x="11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947" y="465"/>
              <a:ext cx="8" cy="14"/>
            </a:xfrm>
            <a:custGeom>
              <a:avLst/>
              <a:gdLst>
                <a:gd name="T0" fmla="*/ 0 w 24"/>
                <a:gd name="T1" fmla="*/ 0 h 43"/>
                <a:gd name="T2" fmla="*/ 0 w 24"/>
                <a:gd name="T3" fmla="*/ 0 h 43"/>
                <a:gd name="T4" fmla="*/ 0 w 24"/>
                <a:gd name="T5" fmla="*/ 0 h 43"/>
                <a:gd name="T6" fmla="*/ 0 w 24"/>
                <a:gd name="T7" fmla="*/ 0 h 43"/>
                <a:gd name="T8" fmla="*/ 0 w 24"/>
                <a:gd name="T9" fmla="*/ 0 h 43"/>
                <a:gd name="T10" fmla="*/ 0 w 24"/>
                <a:gd name="T11" fmla="*/ 0 h 43"/>
                <a:gd name="T12" fmla="*/ 0 w 24"/>
                <a:gd name="T13" fmla="*/ 0 h 43"/>
                <a:gd name="T14" fmla="*/ 0 w 24"/>
                <a:gd name="T15" fmla="*/ 0 h 43"/>
                <a:gd name="T16" fmla="*/ 0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3"/>
                <a:gd name="T29" fmla="*/ 24 w 2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3">
                  <a:moveTo>
                    <a:pt x="0" y="20"/>
                  </a:moveTo>
                  <a:lnTo>
                    <a:pt x="0" y="43"/>
                  </a:lnTo>
                  <a:lnTo>
                    <a:pt x="3" y="43"/>
                  </a:lnTo>
                  <a:lnTo>
                    <a:pt x="15" y="34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947" y="438"/>
              <a:ext cx="6" cy="1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0 w 18"/>
                <a:gd name="T5" fmla="*/ 0 h 45"/>
                <a:gd name="T6" fmla="*/ 0 w 18"/>
                <a:gd name="T7" fmla="*/ 0 h 45"/>
                <a:gd name="T8" fmla="*/ 0 w 18"/>
                <a:gd name="T9" fmla="*/ 0 h 45"/>
                <a:gd name="T10" fmla="*/ 0 w 1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5"/>
                <a:gd name="T20" fmla="*/ 18 w 1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5">
                  <a:moveTo>
                    <a:pt x="0" y="0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947" y="422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947" y="412"/>
              <a:ext cx="5" cy="7"/>
            </a:xfrm>
            <a:custGeom>
              <a:avLst/>
              <a:gdLst>
                <a:gd name="T0" fmla="*/ 0 w 15"/>
                <a:gd name="T1" fmla="*/ 0 h 21"/>
                <a:gd name="T2" fmla="*/ 0 w 15"/>
                <a:gd name="T3" fmla="*/ 0 h 21"/>
                <a:gd name="T4" fmla="*/ 0 w 15"/>
                <a:gd name="T5" fmla="*/ 0 h 21"/>
                <a:gd name="T6" fmla="*/ 0 w 15"/>
                <a:gd name="T7" fmla="*/ 0 h 21"/>
                <a:gd name="T8" fmla="*/ 0 w 15"/>
                <a:gd name="T9" fmla="*/ 0 h 21"/>
                <a:gd name="T10" fmla="*/ 0 w 15"/>
                <a:gd name="T11" fmla="*/ 0 h 21"/>
                <a:gd name="T12" fmla="*/ 0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0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15" y="13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943" y="410"/>
              <a:ext cx="4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24"/>
                  </a:moveTo>
                  <a:lnTo>
                    <a:pt x="14" y="5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901" y="409"/>
              <a:ext cx="46" cy="70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w 138"/>
                <a:gd name="T23" fmla="*/ 0 h 210"/>
                <a:gd name="T24" fmla="*/ 0 w 138"/>
                <a:gd name="T25" fmla="*/ 0 h 210"/>
                <a:gd name="T26" fmla="*/ 0 w 138"/>
                <a:gd name="T27" fmla="*/ 0 h 210"/>
                <a:gd name="T28" fmla="*/ 0 w 138"/>
                <a:gd name="T29" fmla="*/ 0 h 210"/>
                <a:gd name="T30" fmla="*/ 0 w 138"/>
                <a:gd name="T31" fmla="*/ 0 h 210"/>
                <a:gd name="T32" fmla="*/ 0 w 138"/>
                <a:gd name="T33" fmla="*/ 0 h 210"/>
                <a:gd name="T34" fmla="*/ 0 w 138"/>
                <a:gd name="T35" fmla="*/ 0 h 210"/>
                <a:gd name="T36" fmla="*/ 0 w 138"/>
                <a:gd name="T37" fmla="*/ 0 h 210"/>
                <a:gd name="T38" fmla="*/ 0 w 138"/>
                <a:gd name="T39" fmla="*/ 0 h 210"/>
                <a:gd name="T40" fmla="*/ 0 w 138"/>
                <a:gd name="T41" fmla="*/ 0 h 210"/>
                <a:gd name="T42" fmla="*/ 0 w 138"/>
                <a:gd name="T43" fmla="*/ 0 h 210"/>
                <a:gd name="T44" fmla="*/ 0 w 138"/>
                <a:gd name="T45" fmla="*/ 0 h 210"/>
                <a:gd name="T46" fmla="*/ 0 w 138"/>
                <a:gd name="T47" fmla="*/ 0 h 210"/>
                <a:gd name="T48" fmla="*/ 0 w 138"/>
                <a:gd name="T49" fmla="*/ 0 h 210"/>
                <a:gd name="T50" fmla="*/ 0 w 138"/>
                <a:gd name="T51" fmla="*/ 0 h 210"/>
                <a:gd name="T52" fmla="*/ 0 w 138"/>
                <a:gd name="T53" fmla="*/ 0 h 210"/>
                <a:gd name="T54" fmla="*/ 0 w 138"/>
                <a:gd name="T55" fmla="*/ 0 h 210"/>
                <a:gd name="T56" fmla="*/ 0 w 138"/>
                <a:gd name="T57" fmla="*/ 0 h 210"/>
                <a:gd name="T58" fmla="*/ 0 w 138"/>
                <a:gd name="T59" fmla="*/ 0 h 210"/>
                <a:gd name="T60" fmla="*/ 0 w 138"/>
                <a:gd name="T61" fmla="*/ 0 h 210"/>
                <a:gd name="T62" fmla="*/ 0 w 138"/>
                <a:gd name="T63" fmla="*/ 0 h 210"/>
                <a:gd name="T64" fmla="*/ 0 w 138"/>
                <a:gd name="T65" fmla="*/ 0 h 210"/>
                <a:gd name="T66" fmla="*/ 0 w 138"/>
                <a:gd name="T67" fmla="*/ 0 h 210"/>
                <a:gd name="T68" fmla="*/ 0 w 138"/>
                <a:gd name="T69" fmla="*/ 0 h 210"/>
                <a:gd name="T70" fmla="*/ 0 w 138"/>
                <a:gd name="T71" fmla="*/ 0 h 210"/>
                <a:gd name="T72" fmla="*/ 0 w 138"/>
                <a:gd name="T73" fmla="*/ 0 h 210"/>
                <a:gd name="T74" fmla="*/ 0 w 138"/>
                <a:gd name="T75" fmla="*/ 0 h 210"/>
                <a:gd name="T76" fmla="*/ 0 w 138"/>
                <a:gd name="T77" fmla="*/ 0 h 210"/>
                <a:gd name="T78" fmla="*/ 0 w 138"/>
                <a:gd name="T79" fmla="*/ 0 h 210"/>
                <a:gd name="T80" fmla="*/ 0 w 138"/>
                <a:gd name="T81" fmla="*/ 0 h 210"/>
                <a:gd name="T82" fmla="*/ 0 w 138"/>
                <a:gd name="T83" fmla="*/ 0 h 210"/>
                <a:gd name="T84" fmla="*/ 0 w 138"/>
                <a:gd name="T85" fmla="*/ 0 h 210"/>
                <a:gd name="T86" fmla="*/ 0 w 138"/>
                <a:gd name="T87" fmla="*/ 0 h 210"/>
                <a:gd name="T88" fmla="*/ 0 w 138"/>
                <a:gd name="T89" fmla="*/ 0 h 210"/>
                <a:gd name="T90" fmla="*/ 0 w 138"/>
                <a:gd name="T91" fmla="*/ 0 h 210"/>
                <a:gd name="T92" fmla="*/ 0 w 138"/>
                <a:gd name="T93" fmla="*/ 0 h 210"/>
                <a:gd name="T94" fmla="*/ 0 w 138"/>
                <a:gd name="T95" fmla="*/ 0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210"/>
                <a:gd name="T146" fmla="*/ 138 w 138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210">
                  <a:moveTo>
                    <a:pt x="138" y="54"/>
                  </a:moveTo>
                  <a:lnTo>
                    <a:pt x="138" y="37"/>
                  </a:lnTo>
                  <a:lnTo>
                    <a:pt x="112" y="37"/>
                  </a:lnTo>
                  <a:lnTo>
                    <a:pt x="114" y="1"/>
                  </a:lnTo>
                  <a:lnTo>
                    <a:pt x="97" y="0"/>
                  </a:lnTo>
                  <a:lnTo>
                    <a:pt x="97" y="37"/>
                  </a:lnTo>
                  <a:lnTo>
                    <a:pt x="20" y="37"/>
                  </a:lnTo>
                  <a:lnTo>
                    <a:pt x="20" y="114"/>
                  </a:lnTo>
                  <a:lnTo>
                    <a:pt x="14" y="164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7" y="210"/>
                  </a:lnTo>
                  <a:lnTo>
                    <a:pt x="27" y="176"/>
                  </a:lnTo>
                  <a:lnTo>
                    <a:pt x="37" y="137"/>
                  </a:lnTo>
                  <a:lnTo>
                    <a:pt x="37" y="99"/>
                  </a:lnTo>
                  <a:lnTo>
                    <a:pt x="68" y="99"/>
                  </a:lnTo>
                  <a:lnTo>
                    <a:pt x="68" y="131"/>
                  </a:lnTo>
                  <a:lnTo>
                    <a:pt x="63" y="147"/>
                  </a:lnTo>
                  <a:lnTo>
                    <a:pt x="53" y="151"/>
                  </a:lnTo>
                  <a:lnTo>
                    <a:pt x="45" y="151"/>
                  </a:lnTo>
                  <a:lnTo>
                    <a:pt x="53" y="167"/>
                  </a:lnTo>
                  <a:lnTo>
                    <a:pt x="75" y="163"/>
                  </a:lnTo>
                  <a:lnTo>
                    <a:pt x="85" y="142"/>
                  </a:lnTo>
                  <a:lnTo>
                    <a:pt x="85" y="82"/>
                  </a:lnTo>
                  <a:lnTo>
                    <a:pt x="37" y="82"/>
                  </a:lnTo>
                  <a:lnTo>
                    <a:pt x="37" y="54"/>
                  </a:lnTo>
                  <a:lnTo>
                    <a:pt x="97" y="54"/>
                  </a:lnTo>
                  <a:lnTo>
                    <a:pt x="101" y="99"/>
                  </a:lnTo>
                  <a:lnTo>
                    <a:pt x="110" y="148"/>
                  </a:lnTo>
                  <a:lnTo>
                    <a:pt x="85" y="174"/>
                  </a:lnTo>
                  <a:lnTo>
                    <a:pt x="58" y="193"/>
                  </a:lnTo>
                  <a:lnTo>
                    <a:pt x="71" y="206"/>
                  </a:lnTo>
                  <a:lnTo>
                    <a:pt x="94" y="189"/>
                  </a:lnTo>
                  <a:lnTo>
                    <a:pt x="114" y="167"/>
                  </a:lnTo>
                  <a:lnTo>
                    <a:pt x="123" y="186"/>
                  </a:lnTo>
                  <a:lnTo>
                    <a:pt x="130" y="199"/>
                  </a:lnTo>
                  <a:lnTo>
                    <a:pt x="138" y="209"/>
                  </a:lnTo>
                  <a:lnTo>
                    <a:pt x="138" y="186"/>
                  </a:lnTo>
                  <a:lnTo>
                    <a:pt x="131" y="171"/>
                  </a:lnTo>
                  <a:lnTo>
                    <a:pt x="124" y="155"/>
                  </a:lnTo>
                  <a:lnTo>
                    <a:pt x="138" y="131"/>
                  </a:lnTo>
                  <a:lnTo>
                    <a:pt x="138" y="86"/>
                  </a:lnTo>
                  <a:lnTo>
                    <a:pt x="131" y="108"/>
                  </a:lnTo>
                  <a:lnTo>
                    <a:pt x="120" y="131"/>
                  </a:lnTo>
                  <a:lnTo>
                    <a:pt x="114" y="91"/>
                  </a:lnTo>
                  <a:lnTo>
                    <a:pt x="112" y="54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01" y="452"/>
              <a:ext cx="4" cy="6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0 h 16"/>
                <a:gd name="T6" fmla="*/ 0 w 10"/>
                <a:gd name="T7" fmla="*/ 0 h 16"/>
                <a:gd name="T8" fmla="*/ 0 w 10"/>
                <a:gd name="T9" fmla="*/ 0 h 16"/>
                <a:gd name="T10" fmla="*/ 0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0" y="2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901" y="429"/>
              <a:ext cx="4" cy="6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0 w 10"/>
                <a:gd name="T7" fmla="*/ 0 h 17"/>
                <a:gd name="T8" fmla="*/ 0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0" y="0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83" y="410"/>
              <a:ext cx="18" cy="53"/>
            </a:xfrm>
            <a:custGeom>
              <a:avLst/>
              <a:gdLst>
                <a:gd name="T0" fmla="*/ 0 w 54"/>
                <a:gd name="T1" fmla="*/ 0 h 158"/>
                <a:gd name="T2" fmla="*/ 0 w 54"/>
                <a:gd name="T3" fmla="*/ 0 h 158"/>
                <a:gd name="T4" fmla="*/ 0 w 54"/>
                <a:gd name="T5" fmla="*/ 0 h 158"/>
                <a:gd name="T6" fmla="*/ 0 w 54"/>
                <a:gd name="T7" fmla="*/ 0 h 158"/>
                <a:gd name="T8" fmla="*/ 0 w 54"/>
                <a:gd name="T9" fmla="*/ 0 h 158"/>
                <a:gd name="T10" fmla="*/ 0 w 54"/>
                <a:gd name="T11" fmla="*/ 0 h 158"/>
                <a:gd name="T12" fmla="*/ 0 w 54"/>
                <a:gd name="T13" fmla="*/ 0 h 158"/>
                <a:gd name="T14" fmla="*/ 0 w 54"/>
                <a:gd name="T15" fmla="*/ 0 h 158"/>
                <a:gd name="T16" fmla="*/ 0 w 54"/>
                <a:gd name="T17" fmla="*/ 0 h 158"/>
                <a:gd name="T18" fmla="*/ 0 w 54"/>
                <a:gd name="T19" fmla="*/ 0 h 158"/>
                <a:gd name="T20" fmla="*/ 0 w 54"/>
                <a:gd name="T21" fmla="*/ 0 h 158"/>
                <a:gd name="T22" fmla="*/ 0 w 54"/>
                <a:gd name="T23" fmla="*/ 0 h 158"/>
                <a:gd name="T24" fmla="*/ 0 w 54"/>
                <a:gd name="T25" fmla="*/ 0 h 158"/>
                <a:gd name="T26" fmla="*/ 0 w 54"/>
                <a:gd name="T27" fmla="*/ 0 h 158"/>
                <a:gd name="T28" fmla="*/ 0 w 54"/>
                <a:gd name="T29" fmla="*/ 0 h 158"/>
                <a:gd name="T30" fmla="*/ 0 w 54"/>
                <a:gd name="T31" fmla="*/ 0 h 158"/>
                <a:gd name="T32" fmla="*/ 0 w 54"/>
                <a:gd name="T33" fmla="*/ 0 h 158"/>
                <a:gd name="T34" fmla="*/ 0 w 54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58"/>
                <a:gd name="T56" fmla="*/ 54 w 54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58">
                  <a:moveTo>
                    <a:pt x="54" y="74"/>
                  </a:moveTo>
                  <a:lnTo>
                    <a:pt x="54" y="57"/>
                  </a:lnTo>
                  <a:lnTo>
                    <a:pt x="42" y="57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25" y="74"/>
                  </a:lnTo>
                  <a:lnTo>
                    <a:pt x="25" y="136"/>
                  </a:lnTo>
                  <a:lnTo>
                    <a:pt x="0" y="140"/>
                  </a:lnTo>
                  <a:lnTo>
                    <a:pt x="9" y="158"/>
                  </a:lnTo>
                  <a:lnTo>
                    <a:pt x="54" y="143"/>
                  </a:lnTo>
                  <a:lnTo>
                    <a:pt x="54" y="129"/>
                  </a:lnTo>
                  <a:lnTo>
                    <a:pt x="42" y="132"/>
                  </a:lnTo>
                  <a:lnTo>
                    <a:pt x="42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899" y="472"/>
              <a:ext cx="2" cy="6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0 h 18"/>
                <a:gd name="T6" fmla="*/ 0 w 9"/>
                <a:gd name="T7" fmla="*/ 0 h 18"/>
                <a:gd name="T8" fmla="*/ 0 w 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8"/>
                <a:gd name="T17" fmla="*/ 9 w 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8">
                  <a:moveTo>
                    <a:pt x="9" y="18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973" y="429"/>
              <a:ext cx="58" cy="50"/>
            </a:xfrm>
            <a:custGeom>
              <a:avLst/>
              <a:gdLst>
                <a:gd name="T0" fmla="*/ 0 w 171"/>
                <a:gd name="T1" fmla="*/ 0 h 151"/>
                <a:gd name="T2" fmla="*/ 0 w 171"/>
                <a:gd name="T3" fmla="*/ 0 h 151"/>
                <a:gd name="T4" fmla="*/ 0 w 171"/>
                <a:gd name="T5" fmla="*/ 0 h 151"/>
                <a:gd name="T6" fmla="*/ 0 w 171"/>
                <a:gd name="T7" fmla="*/ 0 h 151"/>
                <a:gd name="T8" fmla="*/ 0 w 171"/>
                <a:gd name="T9" fmla="*/ 0 h 151"/>
                <a:gd name="T10" fmla="*/ 0 w 171"/>
                <a:gd name="T11" fmla="*/ 0 h 151"/>
                <a:gd name="T12" fmla="*/ 0 w 171"/>
                <a:gd name="T13" fmla="*/ 0 h 151"/>
                <a:gd name="T14" fmla="*/ 0 w 171"/>
                <a:gd name="T15" fmla="*/ 0 h 151"/>
                <a:gd name="T16" fmla="*/ 0 w 171"/>
                <a:gd name="T17" fmla="*/ 0 h 151"/>
                <a:gd name="T18" fmla="*/ 0 w 171"/>
                <a:gd name="T19" fmla="*/ 0 h 151"/>
                <a:gd name="T20" fmla="*/ 0 w 171"/>
                <a:gd name="T21" fmla="*/ 0 h 151"/>
                <a:gd name="T22" fmla="*/ 0 w 171"/>
                <a:gd name="T23" fmla="*/ 0 h 151"/>
                <a:gd name="T24" fmla="*/ 0 w 171"/>
                <a:gd name="T25" fmla="*/ 0 h 151"/>
                <a:gd name="T26" fmla="*/ 0 w 171"/>
                <a:gd name="T27" fmla="*/ 0 h 151"/>
                <a:gd name="T28" fmla="*/ 0 w 171"/>
                <a:gd name="T29" fmla="*/ 0 h 151"/>
                <a:gd name="T30" fmla="*/ 0 w 171"/>
                <a:gd name="T31" fmla="*/ 0 h 151"/>
                <a:gd name="T32" fmla="*/ 0 w 171"/>
                <a:gd name="T33" fmla="*/ 0 h 151"/>
                <a:gd name="T34" fmla="*/ 0 w 171"/>
                <a:gd name="T35" fmla="*/ 0 h 151"/>
                <a:gd name="T36" fmla="*/ 0 w 171"/>
                <a:gd name="T37" fmla="*/ 0 h 151"/>
                <a:gd name="T38" fmla="*/ 0 w 171"/>
                <a:gd name="T39" fmla="*/ 0 h 151"/>
                <a:gd name="T40" fmla="*/ 0 w 171"/>
                <a:gd name="T41" fmla="*/ 0 h 151"/>
                <a:gd name="T42" fmla="*/ 0 w 171"/>
                <a:gd name="T43" fmla="*/ 0 h 151"/>
                <a:gd name="T44" fmla="*/ 0 w 171"/>
                <a:gd name="T45" fmla="*/ 0 h 151"/>
                <a:gd name="T46" fmla="*/ 0 w 171"/>
                <a:gd name="T47" fmla="*/ 0 h 1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"/>
                <a:gd name="T73" fmla="*/ 0 h 151"/>
                <a:gd name="T74" fmla="*/ 171 w 171"/>
                <a:gd name="T75" fmla="*/ 151 h 1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" h="151">
                  <a:moveTo>
                    <a:pt x="77" y="0"/>
                  </a:moveTo>
                  <a:lnTo>
                    <a:pt x="77" y="23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40"/>
                  </a:lnTo>
                  <a:lnTo>
                    <a:pt x="77" y="40"/>
                  </a:lnTo>
                  <a:lnTo>
                    <a:pt x="77" y="151"/>
                  </a:lnTo>
                  <a:lnTo>
                    <a:pt x="93" y="151"/>
                  </a:lnTo>
                  <a:lnTo>
                    <a:pt x="93" y="40"/>
                  </a:lnTo>
                  <a:lnTo>
                    <a:pt x="153" y="40"/>
                  </a:lnTo>
                  <a:lnTo>
                    <a:pt x="153" y="96"/>
                  </a:lnTo>
                  <a:lnTo>
                    <a:pt x="151" y="109"/>
                  </a:lnTo>
                  <a:lnTo>
                    <a:pt x="133" y="115"/>
                  </a:lnTo>
                  <a:lnTo>
                    <a:pt x="116" y="115"/>
                  </a:lnTo>
                  <a:lnTo>
                    <a:pt x="123" y="134"/>
                  </a:lnTo>
                  <a:lnTo>
                    <a:pt x="136" y="134"/>
                  </a:lnTo>
                  <a:lnTo>
                    <a:pt x="162" y="127"/>
                  </a:lnTo>
                  <a:lnTo>
                    <a:pt x="171" y="104"/>
                  </a:lnTo>
                  <a:lnTo>
                    <a:pt x="171" y="23"/>
                  </a:lnTo>
                  <a:lnTo>
                    <a:pt x="93" y="23"/>
                  </a:lnTo>
                  <a:lnTo>
                    <a:pt x="9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967" y="421"/>
              <a:ext cx="70" cy="6"/>
            </a:xfrm>
            <a:custGeom>
              <a:avLst/>
              <a:gdLst>
                <a:gd name="T0" fmla="*/ 0 w 209"/>
                <a:gd name="T1" fmla="*/ 0 h 18"/>
                <a:gd name="T2" fmla="*/ 0 w 209"/>
                <a:gd name="T3" fmla="*/ 0 h 18"/>
                <a:gd name="T4" fmla="*/ 0 w 209"/>
                <a:gd name="T5" fmla="*/ 0 h 18"/>
                <a:gd name="T6" fmla="*/ 0 w 209"/>
                <a:gd name="T7" fmla="*/ 0 h 18"/>
                <a:gd name="T8" fmla="*/ 0 w 209"/>
                <a:gd name="T9" fmla="*/ 0 h 18"/>
                <a:gd name="T10" fmla="*/ 0 w 209"/>
                <a:gd name="T11" fmla="*/ 0 h 18"/>
                <a:gd name="T12" fmla="*/ 0 w 209"/>
                <a:gd name="T13" fmla="*/ 0 h 18"/>
                <a:gd name="T14" fmla="*/ 0 w 209"/>
                <a:gd name="T15" fmla="*/ 0 h 18"/>
                <a:gd name="T16" fmla="*/ 0 w 20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18"/>
                <a:gd name="T29" fmla="*/ 209 w 20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18">
                  <a:moveTo>
                    <a:pt x="112" y="18"/>
                  </a:moveTo>
                  <a:lnTo>
                    <a:pt x="209" y="18"/>
                  </a:lnTo>
                  <a:lnTo>
                    <a:pt x="209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995" y="409"/>
              <a:ext cx="10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32" y="24"/>
                  </a:moveTo>
                  <a:lnTo>
                    <a:pt x="18" y="0"/>
                  </a:lnTo>
                  <a:lnTo>
                    <a:pt x="0" y="4"/>
                  </a:lnTo>
                  <a:lnTo>
                    <a:pt x="15" y="3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843" y="465"/>
              <a:ext cx="25" cy="14"/>
            </a:xfrm>
            <a:custGeom>
              <a:avLst/>
              <a:gdLst>
                <a:gd name="T0" fmla="*/ 0 w 73"/>
                <a:gd name="T1" fmla="*/ 0 h 42"/>
                <a:gd name="T2" fmla="*/ 0 w 73"/>
                <a:gd name="T3" fmla="*/ 0 h 42"/>
                <a:gd name="T4" fmla="*/ 0 w 73"/>
                <a:gd name="T5" fmla="*/ 0 h 42"/>
                <a:gd name="T6" fmla="*/ 0 w 73"/>
                <a:gd name="T7" fmla="*/ 0 h 42"/>
                <a:gd name="T8" fmla="*/ 0 w 73"/>
                <a:gd name="T9" fmla="*/ 0 h 42"/>
                <a:gd name="T10" fmla="*/ 0 w 73"/>
                <a:gd name="T11" fmla="*/ 0 h 42"/>
                <a:gd name="T12" fmla="*/ 0 w 73"/>
                <a:gd name="T13" fmla="*/ 0 h 42"/>
                <a:gd name="T14" fmla="*/ 0 w 73"/>
                <a:gd name="T15" fmla="*/ 0 h 42"/>
                <a:gd name="T16" fmla="*/ 0 w 73"/>
                <a:gd name="T17" fmla="*/ 0 h 42"/>
                <a:gd name="T18" fmla="*/ 0 w 73"/>
                <a:gd name="T19" fmla="*/ 0 h 42"/>
                <a:gd name="T20" fmla="*/ 0 w 73"/>
                <a:gd name="T21" fmla="*/ 0 h 42"/>
                <a:gd name="T22" fmla="*/ 0 w 73"/>
                <a:gd name="T23" fmla="*/ 0 h 42"/>
                <a:gd name="T24" fmla="*/ 0 w 7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42"/>
                <a:gd name="T41" fmla="*/ 73 w 7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42">
                  <a:moveTo>
                    <a:pt x="0" y="26"/>
                  </a:moveTo>
                  <a:lnTo>
                    <a:pt x="0" y="42"/>
                  </a:lnTo>
                  <a:lnTo>
                    <a:pt x="45" y="42"/>
                  </a:lnTo>
                  <a:lnTo>
                    <a:pt x="61" y="35"/>
                  </a:lnTo>
                  <a:lnTo>
                    <a:pt x="68" y="26"/>
                  </a:lnTo>
                  <a:lnTo>
                    <a:pt x="71" y="16"/>
                  </a:lnTo>
                  <a:lnTo>
                    <a:pt x="73" y="6"/>
                  </a:lnTo>
                  <a:lnTo>
                    <a:pt x="55" y="0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38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843" y="409"/>
              <a:ext cx="28" cy="56"/>
            </a:xfrm>
            <a:custGeom>
              <a:avLst/>
              <a:gdLst>
                <a:gd name="T0" fmla="*/ 0 w 84"/>
                <a:gd name="T1" fmla="*/ 0 h 168"/>
                <a:gd name="T2" fmla="*/ 0 w 84"/>
                <a:gd name="T3" fmla="*/ 0 h 168"/>
                <a:gd name="T4" fmla="*/ 0 w 84"/>
                <a:gd name="T5" fmla="*/ 0 h 168"/>
                <a:gd name="T6" fmla="*/ 0 w 84"/>
                <a:gd name="T7" fmla="*/ 0 h 168"/>
                <a:gd name="T8" fmla="*/ 0 w 84"/>
                <a:gd name="T9" fmla="*/ 0 h 168"/>
                <a:gd name="T10" fmla="*/ 0 w 84"/>
                <a:gd name="T11" fmla="*/ 0 h 168"/>
                <a:gd name="T12" fmla="*/ 0 w 84"/>
                <a:gd name="T13" fmla="*/ 0 h 168"/>
                <a:gd name="T14" fmla="*/ 0 w 84"/>
                <a:gd name="T15" fmla="*/ 0 h 168"/>
                <a:gd name="T16" fmla="*/ 0 w 84"/>
                <a:gd name="T17" fmla="*/ 0 h 168"/>
                <a:gd name="T18" fmla="*/ 0 w 84"/>
                <a:gd name="T19" fmla="*/ 0 h 168"/>
                <a:gd name="T20" fmla="*/ 0 w 84"/>
                <a:gd name="T21" fmla="*/ 0 h 168"/>
                <a:gd name="T22" fmla="*/ 0 w 84"/>
                <a:gd name="T23" fmla="*/ 0 h 168"/>
                <a:gd name="T24" fmla="*/ 0 w 84"/>
                <a:gd name="T25" fmla="*/ 0 h 168"/>
                <a:gd name="T26" fmla="*/ 0 w 84"/>
                <a:gd name="T27" fmla="*/ 0 h 168"/>
                <a:gd name="T28" fmla="*/ 0 w 84"/>
                <a:gd name="T29" fmla="*/ 0 h 168"/>
                <a:gd name="T30" fmla="*/ 0 w 84"/>
                <a:gd name="T31" fmla="*/ 0 h 168"/>
                <a:gd name="T32" fmla="*/ 0 w 84"/>
                <a:gd name="T33" fmla="*/ 0 h 168"/>
                <a:gd name="T34" fmla="*/ 0 w 84"/>
                <a:gd name="T35" fmla="*/ 0 h 168"/>
                <a:gd name="T36" fmla="*/ 0 w 84"/>
                <a:gd name="T37" fmla="*/ 0 h 168"/>
                <a:gd name="T38" fmla="*/ 0 w 84"/>
                <a:gd name="T39" fmla="*/ 0 h 168"/>
                <a:gd name="T40" fmla="*/ 0 w 84"/>
                <a:gd name="T41" fmla="*/ 0 h 168"/>
                <a:gd name="T42" fmla="*/ 0 w 84"/>
                <a:gd name="T43" fmla="*/ 0 h 168"/>
                <a:gd name="T44" fmla="*/ 0 w 84"/>
                <a:gd name="T45" fmla="*/ 0 h 168"/>
                <a:gd name="T46" fmla="*/ 0 w 84"/>
                <a:gd name="T47" fmla="*/ 0 h 168"/>
                <a:gd name="T48" fmla="*/ 0 w 84"/>
                <a:gd name="T49" fmla="*/ 0 h 168"/>
                <a:gd name="T50" fmla="*/ 0 w 84"/>
                <a:gd name="T51" fmla="*/ 0 h 168"/>
                <a:gd name="T52" fmla="*/ 0 w 84"/>
                <a:gd name="T53" fmla="*/ 0 h 168"/>
                <a:gd name="T54" fmla="*/ 0 w 84"/>
                <a:gd name="T55" fmla="*/ 0 h 168"/>
                <a:gd name="T56" fmla="*/ 0 w 84"/>
                <a:gd name="T57" fmla="*/ 0 h 168"/>
                <a:gd name="T58" fmla="*/ 0 w 84"/>
                <a:gd name="T59" fmla="*/ 0 h 168"/>
                <a:gd name="T60" fmla="*/ 0 w 84"/>
                <a:gd name="T61" fmla="*/ 0 h 168"/>
                <a:gd name="T62" fmla="*/ 0 w 84"/>
                <a:gd name="T63" fmla="*/ 0 h 168"/>
                <a:gd name="T64" fmla="*/ 0 w 84"/>
                <a:gd name="T65" fmla="*/ 0 h 168"/>
                <a:gd name="T66" fmla="*/ 0 w 84"/>
                <a:gd name="T67" fmla="*/ 0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68"/>
                <a:gd name="T104" fmla="*/ 84 w 84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68">
                  <a:moveTo>
                    <a:pt x="0" y="150"/>
                  </a:moveTo>
                  <a:lnTo>
                    <a:pt x="0" y="168"/>
                  </a:lnTo>
                  <a:lnTo>
                    <a:pt x="42" y="168"/>
                  </a:lnTo>
                  <a:lnTo>
                    <a:pt x="42" y="116"/>
                  </a:lnTo>
                  <a:lnTo>
                    <a:pt x="58" y="127"/>
                  </a:lnTo>
                  <a:lnTo>
                    <a:pt x="70" y="134"/>
                  </a:lnTo>
                  <a:lnTo>
                    <a:pt x="84" y="117"/>
                  </a:lnTo>
                  <a:lnTo>
                    <a:pt x="63" y="107"/>
                  </a:lnTo>
                  <a:lnTo>
                    <a:pt x="42" y="88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35" y="71"/>
                  </a:lnTo>
                  <a:lnTo>
                    <a:pt x="35" y="46"/>
                  </a:lnTo>
                  <a:lnTo>
                    <a:pt x="73" y="46"/>
                  </a:lnTo>
                  <a:lnTo>
                    <a:pt x="73" y="29"/>
                  </a:lnTo>
                  <a:lnTo>
                    <a:pt x="35" y="29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1" y="88"/>
                  </a:lnTo>
                  <a:lnTo>
                    <a:pt x="29" y="98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26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817" y="409"/>
              <a:ext cx="26" cy="70"/>
            </a:xfrm>
            <a:custGeom>
              <a:avLst/>
              <a:gdLst>
                <a:gd name="T0" fmla="*/ 0 w 78"/>
                <a:gd name="T1" fmla="*/ 0 h 209"/>
                <a:gd name="T2" fmla="*/ 0 w 78"/>
                <a:gd name="T3" fmla="*/ 0 h 209"/>
                <a:gd name="T4" fmla="*/ 0 w 78"/>
                <a:gd name="T5" fmla="*/ 0 h 209"/>
                <a:gd name="T6" fmla="*/ 0 w 78"/>
                <a:gd name="T7" fmla="*/ 0 h 209"/>
                <a:gd name="T8" fmla="*/ 0 w 78"/>
                <a:gd name="T9" fmla="*/ 0 h 209"/>
                <a:gd name="T10" fmla="*/ 0 w 78"/>
                <a:gd name="T11" fmla="*/ 0 h 209"/>
                <a:gd name="T12" fmla="*/ 0 w 78"/>
                <a:gd name="T13" fmla="*/ 0 h 209"/>
                <a:gd name="T14" fmla="*/ 0 w 78"/>
                <a:gd name="T15" fmla="*/ 0 h 209"/>
                <a:gd name="T16" fmla="*/ 0 w 78"/>
                <a:gd name="T17" fmla="*/ 0 h 209"/>
                <a:gd name="T18" fmla="*/ 0 w 78"/>
                <a:gd name="T19" fmla="*/ 0 h 209"/>
                <a:gd name="T20" fmla="*/ 0 w 78"/>
                <a:gd name="T21" fmla="*/ 0 h 209"/>
                <a:gd name="T22" fmla="*/ 0 w 78"/>
                <a:gd name="T23" fmla="*/ 0 h 209"/>
                <a:gd name="T24" fmla="*/ 0 w 78"/>
                <a:gd name="T25" fmla="*/ 0 h 209"/>
                <a:gd name="T26" fmla="*/ 0 w 78"/>
                <a:gd name="T27" fmla="*/ 0 h 209"/>
                <a:gd name="T28" fmla="*/ 0 w 78"/>
                <a:gd name="T29" fmla="*/ 0 h 209"/>
                <a:gd name="T30" fmla="*/ 0 w 78"/>
                <a:gd name="T31" fmla="*/ 0 h 209"/>
                <a:gd name="T32" fmla="*/ 0 w 78"/>
                <a:gd name="T33" fmla="*/ 0 h 209"/>
                <a:gd name="T34" fmla="*/ 0 w 78"/>
                <a:gd name="T35" fmla="*/ 0 h 209"/>
                <a:gd name="T36" fmla="*/ 0 w 78"/>
                <a:gd name="T37" fmla="*/ 0 h 209"/>
                <a:gd name="T38" fmla="*/ 0 w 78"/>
                <a:gd name="T39" fmla="*/ 0 h 209"/>
                <a:gd name="T40" fmla="*/ 0 w 78"/>
                <a:gd name="T41" fmla="*/ 0 h 209"/>
                <a:gd name="T42" fmla="*/ 0 w 78"/>
                <a:gd name="T43" fmla="*/ 0 h 209"/>
                <a:gd name="T44" fmla="*/ 0 w 78"/>
                <a:gd name="T45" fmla="*/ 0 h 209"/>
                <a:gd name="T46" fmla="*/ 0 w 78"/>
                <a:gd name="T47" fmla="*/ 0 h 209"/>
                <a:gd name="T48" fmla="*/ 0 w 78"/>
                <a:gd name="T49" fmla="*/ 0 h 209"/>
                <a:gd name="T50" fmla="*/ 0 w 78"/>
                <a:gd name="T51" fmla="*/ 0 h 209"/>
                <a:gd name="T52" fmla="*/ 0 w 78"/>
                <a:gd name="T53" fmla="*/ 0 h 209"/>
                <a:gd name="T54" fmla="*/ 0 w 78"/>
                <a:gd name="T55" fmla="*/ 0 h 209"/>
                <a:gd name="T56" fmla="*/ 0 w 78"/>
                <a:gd name="T57" fmla="*/ 0 h 209"/>
                <a:gd name="T58" fmla="*/ 0 w 78"/>
                <a:gd name="T59" fmla="*/ 0 h 209"/>
                <a:gd name="T60" fmla="*/ 0 w 78"/>
                <a:gd name="T61" fmla="*/ 0 h 209"/>
                <a:gd name="T62" fmla="*/ 0 w 78"/>
                <a:gd name="T63" fmla="*/ 0 h 209"/>
                <a:gd name="T64" fmla="*/ 0 w 78"/>
                <a:gd name="T65" fmla="*/ 0 h 209"/>
                <a:gd name="T66" fmla="*/ 0 w 78"/>
                <a:gd name="T67" fmla="*/ 0 h 209"/>
                <a:gd name="T68" fmla="*/ 0 w 78"/>
                <a:gd name="T69" fmla="*/ 0 h 209"/>
                <a:gd name="T70" fmla="*/ 0 w 78"/>
                <a:gd name="T71" fmla="*/ 0 h 209"/>
                <a:gd name="T72" fmla="*/ 0 w 78"/>
                <a:gd name="T73" fmla="*/ 0 h 209"/>
                <a:gd name="T74" fmla="*/ 0 w 78"/>
                <a:gd name="T75" fmla="*/ 0 h 209"/>
                <a:gd name="T76" fmla="*/ 0 w 78"/>
                <a:gd name="T77" fmla="*/ 0 h 209"/>
                <a:gd name="T78" fmla="*/ 0 w 78"/>
                <a:gd name="T79" fmla="*/ 0 h 209"/>
                <a:gd name="T80" fmla="*/ 0 w 78"/>
                <a:gd name="T81" fmla="*/ 0 h 209"/>
                <a:gd name="T82" fmla="*/ 0 w 78"/>
                <a:gd name="T83" fmla="*/ 0 h 209"/>
                <a:gd name="T84" fmla="*/ 0 w 7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209"/>
                <a:gd name="T131" fmla="*/ 78 w 78"/>
                <a:gd name="T132" fmla="*/ 209 h 2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209">
                  <a:moveTo>
                    <a:pt x="78" y="44"/>
                  </a:moveTo>
                  <a:lnTo>
                    <a:pt x="78" y="27"/>
                  </a:lnTo>
                  <a:lnTo>
                    <a:pt x="63" y="27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11" y="27"/>
                  </a:lnTo>
                  <a:lnTo>
                    <a:pt x="11" y="44"/>
                  </a:lnTo>
                  <a:lnTo>
                    <a:pt x="45" y="44"/>
                  </a:lnTo>
                  <a:lnTo>
                    <a:pt x="45" y="69"/>
                  </a:lnTo>
                  <a:lnTo>
                    <a:pt x="9" y="69"/>
                  </a:lnTo>
                  <a:lnTo>
                    <a:pt x="9" y="86"/>
                  </a:lnTo>
                  <a:lnTo>
                    <a:pt x="42" y="86"/>
                  </a:lnTo>
                  <a:lnTo>
                    <a:pt x="21" y="10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2" y="132"/>
                  </a:lnTo>
                  <a:lnTo>
                    <a:pt x="24" y="125"/>
                  </a:lnTo>
                  <a:lnTo>
                    <a:pt x="35" y="116"/>
                  </a:lnTo>
                  <a:lnTo>
                    <a:pt x="35" y="190"/>
                  </a:lnTo>
                  <a:lnTo>
                    <a:pt x="41" y="202"/>
                  </a:lnTo>
                  <a:lnTo>
                    <a:pt x="54" y="209"/>
                  </a:lnTo>
                  <a:lnTo>
                    <a:pt x="78" y="209"/>
                  </a:lnTo>
                  <a:lnTo>
                    <a:pt x="78" y="193"/>
                  </a:lnTo>
                  <a:lnTo>
                    <a:pt x="63" y="193"/>
                  </a:lnTo>
                  <a:lnTo>
                    <a:pt x="55" y="189"/>
                  </a:lnTo>
                  <a:lnTo>
                    <a:pt x="51" y="177"/>
                  </a:lnTo>
                  <a:lnTo>
                    <a:pt x="51" y="166"/>
                  </a:lnTo>
                  <a:lnTo>
                    <a:pt x="78" y="166"/>
                  </a:lnTo>
                  <a:lnTo>
                    <a:pt x="78" y="148"/>
                  </a:lnTo>
                  <a:lnTo>
                    <a:pt x="51" y="148"/>
                  </a:lnTo>
                  <a:lnTo>
                    <a:pt x="51" y="125"/>
                  </a:lnTo>
                  <a:lnTo>
                    <a:pt x="78" y="125"/>
                  </a:lnTo>
                  <a:lnTo>
                    <a:pt x="78" y="111"/>
                  </a:lnTo>
                  <a:lnTo>
                    <a:pt x="44" y="111"/>
                  </a:lnTo>
                  <a:lnTo>
                    <a:pt x="54" y="96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78" y="69"/>
                  </a:lnTo>
                  <a:lnTo>
                    <a:pt x="63" y="69"/>
                  </a:lnTo>
                  <a:lnTo>
                    <a:pt x="63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817" y="448"/>
              <a:ext cx="2" cy="2"/>
            </a:xfrm>
            <a:custGeom>
              <a:avLst/>
              <a:gdLst>
                <a:gd name="T0" fmla="*/ 16384 w 1"/>
                <a:gd name="T1" fmla="*/ 0 h 6"/>
                <a:gd name="T2" fmla="*/ 16384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16384 w 1"/>
                <a:gd name="T9" fmla="*/ 0 h 6"/>
                <a:gd name="T10" fmla="*/ 16384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817" y="455"/>
              <a:ext cx="2" cy="4"/>
            </a:xfrm>
            <a:custGeom>
              <a:avLst/>
              <a:gdLst>
                <a:gd name="T0" fmla="*/ 16384 w 1"/>
                <a:gd name="T1" fmla="*/ 0 h 11"/>
                <a:gd name="T2" fmla="*/ 16384 w 1"/>
                <a:gd name="T3" fmla="*/ 0 h 11"/>
                <a:gd name="T4" fmla="*/ 0 w 1"/>
                <a:gd name="T5" fmla="*/ 0 h 11"/>
                <a:gd name="T6" fmla="*/ 0 w 1"/>
                <a:gd name="T7" fmla="*/ 0 h 11"/>
                <a:gd name="T8" fmla="*/ 16384 w 1"/>
                <a:gd name="T9" fmla="*/ 0 h 11"/>
                <a:gd name="T10" fmla="*/ 16384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1" y="1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803" y="410"/>
              <a:ext cx="14" cy="12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w 42"/>
                <a:gd name="T9" fmla="*/ 0 h 36"/>
                <a:gd name="T10" fmla="*/ 0 w 42"/>
                <a:gd name="T11" fmla="*/ 0 h 36"/>
                <a:gd name="T12" fmla="*/ 0 w 42"/>
                <a:gd name="T13" fmla="*/ 0 h 36"/>
                <a:gd name="T14" fmla="*/ 0 w 42"/>
                <a:gd name="T15" fmla="*/ 0 h 36"/>
                <a:gd name="T16" fmla="*/ 0 w 4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6"/>
                <a:gd name="T29" fmla="*/ 42 w 4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6">
                  <a:moveTo>
                    <a:pt x="42" y="23"/>
                  </a:moveTo>
                  <a:lnTo>
                    <a:pt x="42" y="20"/>
                  </a:lnTo>
                  <a:lnTo>
                    <a:pt x="29" y="1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17" y="23"/>
                  </a:lnTo>
                  <a:lnTo>
                    <a:pt x="32" y="36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800" y="452"/>
              <a:ext cx="17" cy="27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80"/>
                <a:gd name="T26" fmla="*/ 52 w 52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80">
                  <a:moveTo>
                    <a:pt x="52" y="19"/>
                  </a:moveTo>
                  <a:lnTo>
                    <a:pt x="52" y="8"/>
                  </a:lnTo>
                  <a:lnTo>
                    <a:pt x="46" y="0"/>
                  </a:lnTo>
                  <a:lnTo>
                    <a:pt x="25" y="35"/>
                  </a:lnTo>
                  <a:lnTo>
                    <a:pt x="0" y="68"/>
                  </a:lnTo>
                  <a:lnTo>
                    <a:pt x="13" y="8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799" y="431"/>
              <a:ext cx="16" cy="12"/>
            </a:xfrm>
            <a:custGeom>
              <a:avLst/>
              <a:gdLst>
                <a:gd name="T0" fmla="*/ 0 w 47"/>
                <a:gd name="T1" fmla="*/ 0 h 37"/>
                <a:gd name="T2" fmla="*/ 0 w 47"/>
                <a:gd name="T3" fmla="*/ 0 h 37"/>
                <a:gd name="T4" fmla="*/ 0 w 47"/>
                <a:gd name="T5" fmla="*/ 0 h 37"/>
                <a:gd name="T6" fmla="*/ 0 w 47"/>
                <a:gd name="T7" fmla="*/ 0 h 37"/>
                <a:gd name="T8" fmla="*/ 0 w 47"/>
                <a:gd name="T9" fmla="*/ 0 h 37"/>
                <a:gd name="T10" fmla="*/ 0 w 47"/>
                <a:gd name="T11" fmla="*/ 0 h 37"/>
                <a:gd name="T12" fmla="*/ 0 w 47"/>
                <a:gd name="T13" fmla="*/ 0 h 37"/>
                <a:gd name="T14" fmla="*/ 0 w 4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7"/>
                <a:gd name="T26" fmla="*/ 47 w 4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7">
                  <a:moveTo>
                    <a:pt x="0" y="13"/>
                  </a:moveTo>
                  <a:lnTo>
                    <a:pt x="20" y="24"/>
                  </a:lnTo>
                  <a:lnTo>
                    <a:pt x="37" y="37"/>
                  </a:lnTo>
                  <a:lnTo>
                    <a:pt x="47" y="21"/>
                  </a:lnTo>
                  <a:lnTo>
                    <a:pt x="30" y="8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00"/>
                <a:gd name="T32" fmla="*/ 135 w 135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00">
                  <a:moveTo>
                    <a:pt x="0" y="0"/>
                  </a:move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716" y="409"/>
              <a:ext cx="72" cy="41"/>
            </a:xfrm>
            <a:custGeom>
              <a:avLst/>
              <a:gdLst>
                <a:gd name="T0" fmla="*/ 0 w 215"/>
                <a:gd name="T1" fmla="*/ 0 h 122"/>
                <a:gd name="T2" fmla="*/ 0 w 215"/>
                <a:gd name="T3" fmla="*/ 0 h 122"/>
                <a:gd name="T4" fmla="*/ 0 w 215"/>
                <a:gd name="T5" fmla="*/ 0 h 122"/>
                <a:gd name="T6" fmla="*/ 0 w 215"/>
                <a:gd name="T7" fmla="*/ 0 h 122"/>
                <a:gd name="T8" fmla="*/ 0 w 215"/>
                <a:gd name="T9" fmla="*/ 0 h 122"/>
                <a:gd name="T10" fmla="*/ 0 w 215"/>
                <a:gd name="T11" fmla="*/ 0 h 122"/>
                <a:gd name="T12" fmla="*/ 0 w 215"/>
                <a:gd name="T13" fmla="*/ 0 h 122"/>
                <a:gd name="T14" fmla="*/ 0 w 215"/>
                <a:gd name="T15" fmla="*/ 0 h 122"/>
                <a:gd name="T16" fmla="*/ 0 w 215"/>
                <a:gd name="T17" fmla="*/ 0 h 122"/>
                <a:gd name="T18" fmla="*/ 0 w 215"/>
                <a:gd name="T19" fmla="*/ 0 h 122"/>
                <a:gd name="T20" fmla="*/ 0 w 215"/>
                <a:gd name="T21" fmla="*/ 0 h 122"/>
                <a:gd name="T22" fmla="*/ 0 w 215"/>
                <a:gd name="T23" fmla="*/ 0 h 122"/>
                <a:gd name="T24" fmla="*/ 0 w 215"/>
                <a:gd name="T25" fmla="*/ 0 h 122"/>
                <a:gd name="T26" fmla="*/ 0 w 215"/>
                <a:gd name="T27" fmla="*/ 0 h 122"/>
                <a:gd name="T28" fmla="*/ 0 w 215"/>
                <a:gd name="T29" fmla="*/ 0 h 122"/>
                <a:gd name="T30" fmla="*/ 0 w 215"/>
                <a:gd name="T31" fmla="*/ 0 h 122"/>
                <a:gd name="T32" fmla="*/ 0 w 215"/>
                <a:gd name="T33" fmla="*/ 0 h 122"/>
                <a:gd name="T34" fmla="*/ 0 w 215"/>
                <a:gd name="T35" fmla="*/ 0 h 122"/>
                <a:gd name="T36" fmla="*/ 0 w 215"/>
                <a:gd name="T37" fmla="*/ 0 h 122"/>
                <a:gd name="T38" fmla="*/ 0 w 215"/>
                <a:gd name="T39" fmla="*/ 0 h 122"/>
                <a:gd name="T40" fmla="*/ 0 w 215"/>
                <a:gd name="T41" fmla="*/ 0 h 122"/>
                <a:gd name="T42" fmla="*/ 0 w 215"/>
                <a:gd name="T43" fmla="*/ 0 h 122"/>
                <a:gd name="T44" fmla="*/ 0 w 215"/>
                <a:gd name="T45" fmla="*/ 0 h 122"/>
                <a:gd name="T46" fmla="*/ 0 w 215"/>
                <a:gd name="T47" fmla="*/ 0 h 122"/>
                <a:gd name="T48" fmla="*/ 0 w 215"/>
                <a:gd name="T49" fmla="*/ 0 h 122"/>
                <a:gd name="T50" fmla="*/ 0 w 215"/>
                <a:gd name="T51" fmla="*/ 0 h 122"/>
                <a:gd name="T52" fmla="*/ 0 w 215"/>
                <a:gd name="T53" fmla="*/ 0 h 122"/>
                <a:gd name="T54" fmla="*/ 0 w 215"/>
                <a:gd name="T55" fmla="*/ 0 h 122"/>
                <a:gd name="T56" fmla="*/ 0 w 215"/>
                <a:gd name="T57" fmla="*/ 0 h 122"/>
                <a:gd name="T58" fmla="*/ 0 w 215"/>
                <a:gd name="T59" fmla="*/ 0 h 122"/>
                <a:gd name="T60" fmla="*/ 0 w 215"/>
                <a:gd name="T61" fmla="*/ 0 h 122"/>
                <a:gd name="T62" fmla="*/ 0 w 215"/>
                <a:gd name="T63" fmla="*/ 0 h 122"/>
                <a:gd name="T64" fmla="*/ 0 w 215"/>
                <a:gd name="T65" fmla="*/ 0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22"/>
                <a:gd name="T101" fmla="*/ 215 w 21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22">
                  <a:moveTo>
                    <a:pt x="37" y="108"/>
                  </a:moveTo>
                  <a:lnTo>
                    <a:pt x="96" y="67"/>
                  </a:lnTo>
                  <a:lnTo>
                    <a:pt x="96" y="108"/>
                  </a:lnTo>
                  <a:lnTo>
                    <a:pt x="114" y="108"/>
                  </a:lnTo>
                  <a:lnTo>
                    <a:pt x="114" y="62"/>
                  </a:lnTo>
                  <a:lnTo>
                    <a:pt x="133" y="79"/>
                  </a:lnTo>
                  <a:lnTo>
                    <a:pt x="200" y="122"/>
                  </a:lnTo>
                  <a:lnTo>
                    <a:pt x="215" y="106"/>
                  </a:lnTo>
                  <a:lnTo>
                    <a:pt x="172" y="89"/>
                  </a:lnTo>
                  <a:lnTo>
                    <a:pt x="133" y="62"/>
                  </a:lnTo>
                  <a:lnTo>
                    <a:pt x="209" y="62"/>
                  </a:lnTo>
                  <a:lnTo>
                    <a:pt x="209" y="46"/>
                  </a:lnTo>
                  <a:lnTo>
                    <a:pt x="114" y="46"/>
                  </a:lnTo>
                  <a:lnTo>
                    <a:pt x="114" y="24"/>
                  </a:lnTo>
                  <a:lnTo>
                    <a:pt x="141" y="18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4" y="10"/>
                  </a:lnTo>
                  <a:lnTo>
                    <a:pt x="163" y="0"/>
                  </a:lnTo>
                  <a:lnTo>
                    <a:pt x="96" y="8"/>
                  </a:lnTo>
                  <a:lnTo>
                    <a:pt x="24" y="11"/>
                  </a:lnTo>
                  <a:lnTo>
                    <a:pt x="36" y="27"/>
                  </a:lnTo>
                  <a:lnTo>
                    <a:pt x="65" y="26"/>
                  </a:lnTo>
                  <a:lnTo>
                    <a:pt x="96" y="24"/>
                  </a:lnTo>
                  <a:lnTo>
                    <a:pt x="98" y="46"/>
                  </a:lnTo>
                  <a:lnTo>
                    <a:pt x="1" y="46"/>
                  </a:lnTo>
                  <a:lnTo>
                    <a:pt x="1" y="62"/>
                  </a:lnTo>
                  <a:lnTo>
                    <a:pt x="85" y="62"/>
                  </a:lnTo>
                  <a:lnTo>
                    <a:pt x="43" y="89"/>
                  </a:lnTo>
                  <a:lnTo>
                    <a:pt x="0" y="103"/>
                  </a:lnTo>
                  <a:lnTo>
                    <a:pt x="16" y="122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4" name="Freeform 74"/>
            <p:cNvSpPr>
              <a:spLocks/>
            </p:cNvSpPr>
            <p:nvPr/>
          </p:nvSpPr>
          <p:spPr bwMode="auto">
            <a:xfrm>
              <a:off x="4736" y="467"/>
              <a:ext cx="33" cy="6"/>
            </a:xfrm>
            <a:custGeom>
              <a:avLst/>
              <a:gdLst>
                <a:gd name="T0" fmla="*/ 0 w 101"/>
                <a:gd name="T1" fmla="*/ 0 h 18"/>
                <a:gd name="T2" fmla="*/ 0 w 101"/>
                <a:gd name="T3" fmla="*/ 0 h 18"/>
                <a:gd name="T4" fmla="*/ 0 w 101"/>
                <a:gd name="T5" fmla="*/ 0 h 18"/>
                <a:gd name="T6" fmla="*/ 0 w 101"/>
                <a:gd name="T7" fmla="*/ 0 h 18"/>
                <a:gd name="T8" fmla="*/ 0 w 101"/>
                <a:gd name="T9" fmla="*/ 0 h 18"/>
                <a:gd name="T10" fmla="*/ 0 w 10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8"/>
                <a:gd name="T20" fmla="*/ 101 w 10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8">
                  <a:moveTo>
                    <a:pt x="0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5" name="Freeform 75"/>
            <p:cNvSpPr>
              <a:spLocks/>
            </p:cNvSpPr>
            <p:nvPr/>
          </p:nvSpPr>
          <p:spPr bwMode="auto">
            <a:xfrm>
              <a:off x="4736" y="453"/>
              <a:ext cx="33" cy="8"/>
            </a:xfrm>
            <a:custGeom>
              <a:avLst/>
              <a:gdLst>
                <a:gd name="T0" fmla="*/ 0 w 101"/>
                <a:gd name="T1" fmla="*/ 0 h 22"/>
                <a:gd name="T2" fmla="*/ 0 w 101"/>
                <a:gd name="T3" fmla="*/ 0 h 22"/>
                <a:gd name="T4" fmla="*/ 0 w 101"/>
                <a:gd name="T5" fmla="*/ 0 h 22"/>
                <a:gd name="T6" fmla="*/ 0 w 101"/>
                <a:gd name="T7" fmla="*/ 0 h 22"/>
                <a:gd name="T8" fmla="*/ 0 w 101"/>
                <a:gd name="T9" fmla="*/ 0 h 22"/>
                <a:gd name="T10" fmla="*/ 0 w 10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2"/>
                <a:gd name="T20" fmla="*/ 101 w 10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2">
                  <a:moveTo>
                    <a:pt x="0" y="0"/>
                  </a:moveTo>
                  <a:lnTo>
                    <a:pt x="101" y="0"/>
                  </a:lnTo>
                  <a:lnTo>
                    <a:pt x="10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w 135"/>
                <a:gd name="T21" fmla="*/ 0 h 100"/>
                <a:gd name="T22" fmla="*/ 0 w 135"/>
                <a:gd name="T23" fmla="*/ 0 h 100"/>
                <a:gd name="T24" fmla="*/ 0 w 135"/>
                <a:gd name="T25" fmla="*/ 0 h 100"/>
                <a:gd name="T26" fmla="*/ 0 w 135"/>
                <a:gd name="T27" fmla="*/ 0 h 100"/>
                <a:gd name="T28" fmla="*/ 0 w 135"/>
                <a:gd name="T29" fmla="*/ 0 h 100"/>
                <a:gd name="T30" fmla="*/ 0 w 135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100"/>
                <a:gd name="T50" fmla="*/ 135 w 135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100">
                  <a:moveTo>
                    <a:pt x="0" y="0"/>
                  </a:moveTo>
                  <a:lnTo>
                    <a:pt x="0" y="100"/>
                  </a:lnTo>
                  <a:lnTo>
                    <a:pt x="17" y="100"/>
                  </a:lnTo>
                  <a:lnTo>
                    <a:pt x="17" y="93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35" y="100"/>
                  </a:ln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77" name="Egyenes összekötő 149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 w="12700">
            <a:solidFill>
              <a:srgbClr val="1DC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5" r="34195" b="23394"/>
          <a:stretch/>
        </p:blipFill>
        <p:spPr bwMode="auto">
          <a:xfrm>
            <a:off x="1676704" y="3327295"/>
            <a:ext cx="213873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3229"/>
            <a:ext cx="4764185" cy="42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1548184" cy="40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864158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Scattering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liquid or non-crystalline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</a:p>
          <a:p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a mon-atomic amorphous sample the term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goes to zero at distances of 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larger than a few atomic distances.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Since the volume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is considerably larger than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few atomic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distances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summation over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can be replaced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number of atoms in 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i.e., 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7504" y="6255593"/>
            <a:ext cx="1211263" cy="485775"/>
            <a:chOff x="4297" y="361"/>
            <a:chExt cx="910" cy="36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715" y="523"/>
              <a:ext cx="40" cy="51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w 116"/>
                <a:gd name="T27" fmla="*/ 0 h 155"/>
                <a:gd name="T28" fmla="*/ 0 w 116"/>
                <a:gd name="T29" fmla="*/ 0 h 155"/>
                <a:gd name="T30" fmla="*/ 0 w 116"/>
                <a:gd name="T31" fmla="*/ 0 h 155"/>
                <a:gd name="T32" fmla="*/ 0 w 116"/>
                <a:gd name="T33" fmla="*/ 0 h 155"/>
                <a:gd name="T34" fmla="*/ 0 w 116"/>
                <a:gd name="T35" fmla="*/ 0 h 155"/>
                <a:gd name="T36" fmla="*/ 0 w 116"/>
                <a:gd name="T37" fmla="*/ 0 h 155"/>
                <a:gd name="T38" fmla="*/ 0 w 116"/>
                <a:gd name="T39" fmla="*/ 0 h 155"/>
                <a:gd name="T40" fmla="*/ 0 w 116"/>
                <a:gd name="T41" fmla="*/ 0 h 155"/>
                <a:gd name="T42" fmla="*/ 0 w 116"/>
                <a:gd name="T43" fmla="*/ 0 h 155"/>
                <a:gd name="T44" fmla="*/ 0 w 116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55"/>
                <a:gd name="T71" fmla="*/ 116 w 116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55">
                  <a:moveTo>
                    <a:pt x="114" y="120"/>
                  </a:moveTo>
                  <a:lnTo>
                    <a:pt x="84" y="127"/>
                  </a:lnTo>
                  <a:lnTo>
                    <a:pt x="62" y="123"/>
                  </a:lnTo>
                  <a:lnTo>
                    <a:pt x="45" y="113"/>
                  </a:lnTo>
                  <a:lnTo>
                    <a:pt x="31" y="74"/>
                  </a:lnTo>
                  <a:lnTo>
                    <a:pt x="35" y="52"/>
                  </a:lnTo>
                  <a:lnTo>
                    <a:pt x="45" y="39"/>
                  </a:lnTo>
                  <a:lnTo>
                    <a:pt x="61" y="31"/>
                  </a:lnTo>
                  <a:lnTo>
                    <a:pt x="81" y="26"/>
                  </a:lnTo>
                  <a:lnTo>
                    <a:pt x="113" y="32"/>
                  </a:lnTo>
                  <a:lnTo>
                    <a:pt x="114" y="6"/>
                  </a:lnTo>
                  <a:lnTo>
                    <a:pt x="80" y="0"/>
                  </a:lnTo>
                  <a:lnTo>
                    <a:pt x="46" y="6"/>
                  </a:lnTo>
                  <a:lnTo>
                    <a:pt x="20" y="19"/>
                  </a:lnTo>
                  <a:lnTo>
                    <a:pt x="5" y="44"/>
                  </a:lnTo>
                  <a:lnTo>
                    <a:pt x="0" y="77"/>
                  </a:lnTo>
                  <a:lnTo>
                    <a:pt x="6" y="110"/>
                  </a:lnTo>
                  <a:lnTo>
                    <a:pt x="23" y="135"/>
                  </a:lnTo>
                  <a:lnTo>
                    <a:pt x="49" y="149"/>
                  </a:lnTo>
                  <a:lnTo>
                    <a:pt x="83" y="155"/>
                  </a:lnTo>
                  <a:lnTo>
                    <a:pt x="116" y="148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761" y="536"/>
              <a:ext cx="10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61" y="520"/>
              <a:ext cx="10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775" y="525"/>
              <a:ext cx="26" cy="49"/>
            </a:xfrm>
            <a:custGeom>
              <a:avLst/>
              <a:gdLst>
                <a:gd name="T0" fmla="*/ 0 w 77"/>
                <a:gd name="T1" fmla="*/ 0 h 147"/>
                <a:gd name="T2" fmla="*/ 0 w 77"/>
                <a:gd name="T3" fmla="*/ 0 h 147"/>
                <a:gd name="T4" fmla="*/ 0 w 77"/>
                <a:gd name="T5" fmla="*/ 0 h 147"/>
                <a:gd name="T6" fmla="*/ 0 w 77"/>
                <a:gd name="T7" fmla="*/ 0 h 147"/>
                <a:gd name="T8" fmla="*/ 0 w 77"/>
                <a:gd name="T9" fmla="*/ 0 h 147"/>
                <a:gd name="T10" fmla="*/ 0 w 77"/>
                <a:gd name="T11" fmla="*/ 0 h 147"/>
                <a:gd name="T12" fmla="*/ 0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0 w 77"/>
                <a:gd name="T19" fmla="*/ 0 h 147"/>
                <a:gd name="T20" fmla="*/ 0 w 77"/>
                <a:gd name="T21" fmla="*/ 0 h 147"/>
                <a:gd name="T22" fmla="*/ 0 w 77"/>
                <a:gd name="T23" fmla="*/ 0 h 147"/>
                <a:gd name="T24" fmla="*/ 0 w 77"/>
                <a:gd name="T25" fmla="*/ 0 h 147"/>
                <a:gd name="T26" fmla="*/ 0 w 77"/>
                <a:gd name="T27" fmla="*/ 0 h 147"/>
                <a:gd name="T28" fmla="*/ 0 w 77"/>
                <a:gd name="T29" fmla="*/ 0 h 147"/>
                <a:gd name="T30" fmla="*/ 0 w 77"/>
                <a:gd name="T31" fmla="*/ 0 h 147"/>
                <a:gd name="T32" fmla="*/ 0 w 77"/>
                <a:gd name="T33" fmla="*/ 0 h 147"/>
                <a:gd name="T34" fmla="*/ 0 w 77"/>
                <a:gd name="T35" fmla="*/ 0 h 147"/>
                <a:gd name="T36" fmla="*/ 0 w 77"/>
                <a:gd name="T37" fmla="*/ 0 h 147"/>
                <a:gd name="T38" fmla="*/ 0 w 77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47"/>
                <a:gd name="T62" fmla="*/ 77 w 77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47">
                  <a:moveTo>
                    <a:pt x="75" y="119"/>
                  </a:moveTo>
                  <a:lnTo>
                    <a:pt x="67" y="121"/>
                  </a:lnTo>
                  <a:lnTo>
                    <a:pt x="51" y="112"/>
                  </a:lnTo>
                  <a:lnTo>
                    <a:pt x="49" y="96"/>
                  </a:lnTo>
                  <a:lnTo>
                    <a:pt x="49" y="53"/>
                  </a:lnTo>
                  <a:lnTo>
                    <a:pt x="75" y="53"/>
                  </a:lnTo>
                  <a:lnTo>
                    <a:pt x="75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22" y="102"/>
                  </a:lnTo>
                  <a:lnTo>
                    <a:pt x="31" y="135"/>
                  </a:lnTo>
                  <a:lnTo>
                    <a:pt x="58" y="147"/>
                  </a:lnTo>
                  <a:lnTo>
                    <a:pt x="77" y="141"/>
                  </a:lnTo>
                  <a:lnTo>
                    <a:pt x="7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804" y="536"/>
              <a:ext cx="39" cy="53"/>
            </a:xfrm>
            <a:custGeom>
              <a:avLst/>
              <a:gdLst>
                <a:gd name="T0" fmla="*/ 0 w 117"/>
                <a:gd name="T1" fmla="*/ 0 h 159"/>
                <a:gd name="T2" fmla="*/ 0 w 117"/>
                <a:gd name="T3" fmla="*/ 0 h 159"/>
                <a:gd name="T4" fmla="*/ 0 w 117"/>
                <a:gd name="T5" fmla="*/ 0 h 159"/>
                <a:gd name="T6" fmla="*/ 0 w 117"/>
                <a:gd name="T7" fmla="*/ 0 h 159"/>
                <a:gd name="T8" fmla="*/ 0 w 117"/>
                <a:gd name="T9" fmla="*/ 0 h 159"/>
                <a:gd name="T10" fmla="*/ 0 w 117"/>
                <a:gd name="T11" fmla="*/ 0 h 159"/>
                <a:gd name="T12" fmla="*/ 0 w 117"/>
                <a:gd name="T13" fmla="*/ 0 h 159"/>
                <a:gd name="T14" fmla="*/ 0 w 117"/>
                <a:gd name="T15" fmla="*/ 0 h 159"/>
                <a:gd name="T16" fmla="*/ 0 w 117"/>
                <a:gd name="T17" fmla="*/ 0 h 159"/>
                <a:gd name="T18" fmla="*/ 0 w 117"/>
                <a:gd name="T19" fmla="*/ 0 h 159"/>
                <a:gd name="T20" fmla="*/ 0 w 117"/>
                <a:gd name="T21" fmla="*/ 0 h 159"/>
                <a:gd name="T22" fmla="*/ 0 w 117"/>
                <a:gd name="T23" fmla="*/ 0 h 159"/>
                <a:gd name="T24" fmla="*/ 0 w 117"/>
                <a:gd name="T25" fmla="*/ 0 h 159"/>
                <a:gd name="T26" fmla="*/ 0 w 117"/>
                <a:gd name="T27" fmla="*/ 0 h 159"/>
                <a:gd name="T28" fmla="*/ 0 w 117"/>
                <a:gd name="T29" fmla="*/ 0 h 159"/>
                <a:gd name="T30" fmla="*/ 0 w 117"/>
                <a:gd name="T31" fmla="*/ 0 h 159"/>
                <a:gd name="T32" fmla="*/ 0 w 11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59"/>
                <a:gd name="T53" fmla="*/ 117 w 11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59">
                  <a:moveTo>
                    <a:pt x="7" y="156"/>
                  </a:moveTo>
                  <a:lnTo>
                    <a:pt x="27" y="159"/>
                  </a:lnTo>
                  <a:lnTo>
                    <a:pt x="56" y="149"/>
                  </a:lnTo>
                  <a:lnTo>
                    <a:pt x="70" y="120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65" y="65"/>
                  </a:lnTo>
                  <a:lnTo>
                    <a:pt x="59" y="81"/>
                  </a:lnTo>
                  <a:lnTo>
                    <a:pt x="53" y="69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3" y="138"/>
                  </a:lnTo>
                  <a:lnTo>
                    <a:pt x="10" y="137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71" y="523"/>
              <a:ext cx="40" cy="52"/>
            </a:xfrm>
            <a:custGeom>
              <a:avLst/>
              <a:gdLst>
                <a:gd name="T0" fmla="*/ 0 w 121"/>
                <a:gd name="T1" fmla="*/ 0 h 156"/>
                <a:gd name="T2" fmla="*/ 0 w 121"/>
                <a:gd name="T3" fmla="*/ 0 h 156"/>
                <a:gd name="T4" fmla="*/ 0 w 121"/>
                <a:gd name="T5" fmla="*/ 0 h 156"/>
                <a:gd name="T6" fmla="*/ 0 w 121"/>
                <a:gd name="T7" fmla="*/ 0 h 156"/>
                <a:gd name="T8" fmla="*/ 0 w 121"/>
                <a:gd name="T9" fmla="*/ 0 h 156"/>
                <a:gd name="T10" fmla="*/ 0 w 121"/>
                <a:gd name="T11" fmla="*/ 0 h 156"/>
                <a:gd name="T12" fmla="*/ 0 w 121"/>
                <a:gd name="T13" fmla="*/ 0 h 156"/>
                <a:gd name="T14" fmla="*/ 0 w 121"/>
                <a:gd name="T15" fmla="*/ 0 h 156"/>
                <a:gd name="T16" fmla="*/ 0 w 121"/>
                <a:gd name="T17" fmla="*/ 0 h 156"/>
                <a:gd name="T18" fmla="*/ 0 w 121"/>
                <a:gd name="T19" fmla="*/ 0 h 156"/>
                <a:gd name="T20" fmla="*/ 0 w 121"/>
                <a:gd name="T21" fmla="*/ 0 h 156"/>
                <a:gd name="T22" fmla="*/ 0 w 121"/>
                <a:gd name="T23" fmla="*/ 0 h 156"/>
                <a:gd name="T24" fmla="*/ 0 w 121"/>
                <a:gd name="T25" fmla="*/ 0 h 156"/>
                <a:gd name="T26" fmla="*/ 0 w 121"/>
                <a:gd name="T27" fmla="*/ 0 h 156"/>
                <a:gd name="T28" fmla="*/ 0 w 121"/>
                <a:gd name="T29" fmla="*/ 0 h 156"/>
                <a:gd name="T30" fmla="*/ 0 w 121"/>
                <a:gd name="T31" fmla="*/ 0 h 156"/>
                <a:gd name="T32" fmla="*/ 0 w 121"/>
                <a:gd name="T33" fmla="*/ 0 h 156"/>
                <a:gd name="T34" fmla="*/ 0 w 121"/>
                <a:gd name="T35" fmla="*/ 0 h 156"/>
                <a:gd name="T36" fmla="*/ 0 w 121"/>
                <a:gd name="T37" fmla="*/ 0 h 156"/>
                <a:gd name="T38" fmla="*/ 0 w 121"/>
                <a:gd name="T39" fmla="*/ 0 h 156"/>
                <a:gd name="T40" fmla="*/ 0 w 121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56"/>
                <a:gd name="T65" fmla="*/ 121 w 121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56">
                  <a:moveTo>
                    <a:pt x="94" y="0"/>
                  </a:moveTo>
                  <a:lnTo>
                    <a:pt x="94" y="87"/>
                  </a:lnTo>
                  <a:lnTo>
                    <a:pt x="88" y="119"/>
                  </a:lnTo>
                  <a:lnTo>
                    <a:pt x="79" y="127"/>
                  </a:lnTo>
                  <a:lnTo>
                    <a:pt x="65" y="130"/>
                  </a:lnTo>
                  <a:lnTo>
                    <a:pt x="36" y="119"/>
                  </a:lnTo>
                  <a:lnTo>
                    <a:pt x="30" y="8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4" y="120"/>
                  </a:lnTo>
                  <a:lnTo>
                    <a:pt x="16" y="139"/>
                  </a:lnTo>
                  <a:lnTo>
                    <a:pt x="35" y="153"/>
                  </a:lnTo>
                  <a:lnTo>
                    <a:pt x="61" y="156"/>
                  </a:lnTo>
                  <a:lnTo>
                    <a:pt x="91" y="152"/>
                  </a:lnTo>
                  <a:lnTo>
                    <a:pt x="108" y="139"/>
                  </a:lnTo>
                  <a:lnTo>
                    <a:pt x="118" y="119"/>
                  </a:lnTo>
                  <a:lnTo>
                    <a:pt x="121" y="93"/>
                  </a:lnTo>
                  <a:lnTo>
                    <a:pt x="12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921" y="536"/>
              <a:ext cx="35" cy="37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2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2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73" y="35"/>
                  </a:lnTo>
                  <a:lnTo>
                    <a:pt x="77" y="58"/>
                  </a:lnTo>
                  <a:lnTo>
                    <a:pt x="77" y="113"/>
                  </a:lnTo>
                  <a:lnTo>
                    <a:pt x="104" y="113"/>
                  </a:lnTo>
                  <a:lnTo>
                    <a:pt x="104" y="49"/>
                  </a:lnTo>
                  <a:lnTo>
                    <a:pt x="97" y="13"/>
                  </a:lnTo>
                  <a:lnTo>
                    <a:pt x="86" y="3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28" y="1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967" y="536"/>
              <a:ext cx="8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967" y="520"/>
              <a:ext cx="8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81" y="536"/>
              <a:ext cx="39" cy="37"/>
            </a:xfrm>
            <a:custGeom>
              <a:avLst/>
              <a:gdLst>
                <a:gd name="T0" fmla="*/ 0 w 115"/>
                <a:gd name="T1" fmla="*/ 0 h 111"/>
                <a:gd name="T2" fmla="*/ 0 w 115"/>
                <a:gd name="T3" fmla="*/ 0 h 111"/>
                <a:gd name="T4" fmla="*/ 0 w 115"/>
                <a:gd name="T5" fmla="*/ 0 h 111"/>
                <a:gd name="T6" fmla="*/ 0 w 115"/>
                <a:gd name="T7" fmla="*/ 0 h 111"/>
                <a:gd name="T8" fmla="*/ 0 w 115"/>
                <a:gd name="T9" fmla="*/ 0 h 111"/>
                <a:gd name="T10" fmla="*/ 0 w 115"/>
                <a:gd name="T11" fmla="*/ 0 h 111"/>
                <a:gd name="T12" fmla="*/ 0 w 115"/>
                <a:gd name="T13" fmla="*/ 0 h 111"/>
                <a:gd name="T14" fmla="*/ 0 w 115"/>
                <a:gd name="T15" fmla="*/ 0 h 111"/>
                <a:gd name="T16" fmla="*/ 0 w 115"/>
                <a:gd name="T17" fmla="*/ 0 h 111"/>
                <a:gd name="T18" fmla="*/ 0 w 115"/>
                <a:gd name="T19" fmla="*/ 0 h 111"/>
                <a:gd name="T20" fmla="*/ 0 w 11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11"/>
                <a:gd name="T35" fmla="*/ 115 w 11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11">
                  <a:moveTo>
                    <a:pt x="72" y="111"/>
                  </a:moveTo>
                  <a:lnTo>
                    <a:pt x="115" y="0"/>
                  </a:lnTo>
                  <a:lnTo>
                    <a:pt x="86" y="0"/>
                  </a:lnTo>
                  <a:lnTo>
                    <a:pt x="64" y="62"/>
                  </a:lnTo>
                  <a:lnTo>
                    <a:pt x="56" y="86"/>
                  </a:lnTo>
                  <a:lnTo>
                    <a:pt x="47" y="5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8" y="111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1" y="563"/>
              <a:ext cx="14" cy="12"/>
            </a:xfrm>
            <a:custGeom>
              <a:avLst/>
              <a:gdLst>
                <a:gd name="T0" fmla="*/ 0 w 41"/>
                <a:gd name="T1" fmla="*/ 0 h 34"/>
                <a:gd name="T2" fmla="*/ 0 w 41"/>
                <a:gd name="T3" fmla="*/ 0 h 34"/>
                <a:gd name="T4" fmla="*/ 0 w 41"/>
                <a:gd name="T5" fmla="*/ 0 h 34"/>
                <a:gd name="T6" fmla="*/ 0 w 41"/>
                <a:gd name="T7" fmla="*/ 0 h 34"/>
                <a:gd name="T8" fmla="*/ 0 w 41"/>
                <a:gd name="T9" fmla="*/ 0 h 34"/>
                <a:gd name="T10" fmla="*/ 0 w 41"/>
                <a:gd name="T11" fmla="*/ 0 h 34"/>
                <a:gd name="T12" fmla="*/ 0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0" y="10"/>
                  </a:moveTo>
                  <a:lnTo>
                    <a:pt x="2" y="34"/>
                  </a:lnTo>
                  <a:lnTo>
                    <a:pt x="41" y="24"/>
                  </a:lnTo>
                  <a:lnTo>
                    <a:pt x="41" y="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41" y="536"/>
              <a:ext cx="18" cy="22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7"/>
                <a:gd name="T38" fmla="*/ 50 w 50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7">
                  <a:moveTo>
                    <a:pt x="0" y="47"/>
                  </a:moveTo>
                  <a:lnTo>
                    <a:pt x="0" y="67"/>
                  </a:lnTo>
                  <a:lnTo>
                    <a:pt x="49" y="67"/>
                  </a:lnTo>
                  <a:lnTo>
                    <a:pt x="50" y="57"/>
                  </a:lnTo>
                  <a:lnTo>
                    <a:pt x="39" y="1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5" y="28"/>
                  </a:lnTo>
                  <a:lnTo>
                    <a:pt x="2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023" y="535"/>
              <a:ext cx="18" cy="40"/>
            </a:xfrm>
            <a:custGeom>
              <a:avLst/>
              <a:gdLst>
                <a:gd name="T0" fmla="*/ 0 w 54"/>
                <a:gd name="T1" fmla="*/ 0 h 120"/>
                <a:gd name="T2" fmla="*/ 0 w 54"/>
                <a:gd name="T3" fmla="*/ 0 h 120"/>
                <a:gd name="T4" fmla="*/ 0 w 54"/>
                <a:gd name="T5" fmla="*/ 0 h 120"/>
                <a:gd name="T6" fmla="*/ 0 w 54"/>
                <a:gd name="T7" fmla="*/ 0 h 120"/>
                <a:gd name="T8" fmla="*/ 0 w 54"/>
                <a:gd name="T9" fmla="*/ 0 h 120"/>
                <a:gd name="T10" fmla="*/ 0 w 54"/>
                <a:gd name="T11" fmla="*/ 0 h 120"/>
                <a:gd name="T12" fmla="*/ 0 w 54"/>
                <a:gd name="T13" fmla="*/ 0 h 120"/>
                <a:gd name="T14" fmla="*/ 0 w 54"/>
                <a:gd name="T15" fmla="*/ 0 h 120"/>
                <a:gd name="T16" fmla="*/ 0 w 54"/>
                <a:gd name="T17" fmla="*/ 0 h 120"/>
                <a:gd name="T18" fmla="*/ 0 w 54"/>
                <a:gd name="T19" fmla="*/ 0 h 120"/>
                <a:gd name="T20" fmla="*/ 0 w 54"/>
                <a:gd name="T21" fmla="*/ 0 h 120"/>
                <a:gd name="T22" fmla="*/ 0 w 54"/>
                <a:gd name="T23" fmla="*/ 0 h 120"/>
                <a:gd name="T24" fmla="*/ 0 w 54"/>
                <a:gd name="T25" fmla="*/ 0 h 120"/>
                <a:gd name="T26" fmla="*/ 0 w 54"/>
                <a:gd name="T27" fmla="*/ 0 h 120"/>
                <a:gd name="T28" fmla="*/ 0 w 54"/>
                <a:gd name="T29" fmla="*/ 0 h 120"/>
                <a:gd name="T30" fmla="*/ 0 w 54"/>
                <a:gd name="T31" fmla="*/ 0 h 120"/>
                <a:gd name="T32" fmla="*/ 0 w 54"/>
                <a:gd name="T33" fmla="*/ 0 h 120"/>
                <a:gd name="T34" fmla="*/ 0 w 54"/>
                <a:gd name="T35" fmla="*/ 0 h 120"/>
                <a:gd name="T36" fmla="*/ 0 w 54"/>
                <a:gd name="T37" fmla="*/ 0 h 120"/>
                <a:gd name="T38" fmla="*/ 0 w 54"/>
                <a:gd name="T39" fmla="*/ 0 h 120"/>
                <a:gd name="T40" fmla="*/ 0 w 54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0"/>
                <a:gd name="T65" fmla="*/ 54 w 54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0">
                  <a:moveTo>
                    <a:pt x="54" y="24"/>
                  </a:moveTo>
                  <a:lnTo>
                    <a:pt x="54" y="3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5" y="18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4"/>
                  </a:lnTo>
                  <a:lnTo>
                    <a:pt x="16" y="103"/>
                  </a:lnTo>
                  <a:lnTo>
                    <a:pt x="33" y="116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9" y="90"/>
                  </a:lnTo>
                  <a:lnTo>
                    <a:pt x="28" y="70"/>
                  </a:lnTo>
                  <a:lnTo>
                    <a:pt x="54" y="70"/>
                  </a:lnTo>
                  <a:lnTo>
                    <a:pt x="54" y="50"/>
                  </a:lnTo>
                  <a:lnTo>
                    <a:pt x="28" y="50"/>
                  </a:lnTo>
                  <a:lnTo>
                    <a:pt x="35" y="31"/>
                  </a:lnTo>
                  <a:lnTo>
                    <a:pt x="52" y="22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065" y="536"/>
              <a:ext cx="23" cy="37"/>
            </a:xfrm>
            <a:custGeom>
              <a:avLst/>
              <a:gdLst>
                <a:gd name="T0" fmla="*/ 0 w 68"/>
                <a:gd name="T1" fmla="*/ 0 h 113"/>
                <a:gd name="T2" fmla="*/ 0 w 68"/>
                <a:gd name="T3" fmla="*/ 0 h 113"/>
                <a:gd name="T4" fmla="*/ 0 w 68"/>
                <a:gd name="T5" fmla="*/ 0 h 113"/>
                <a:gd name="T6" fmla="*/ 0 w 68"/>
                <a:gd name="T7" fmla="*/ 0 h 113"/>
                <a:gd name="T8" fmla="*/ 0 w 68"/>
                <a:gd name="T9" fmla="*/ 0 h 113"/>
                <a:gd name="T10" fmla="*/ 0 w 68"/>
                <a:gd name="T11" fmla="*/ 0 h 113"/>
                <a:gd name="T12" fmla="*/ 0 w 68"/>
                <a:gd name="T13" fmla="*/ 0 h 113"/>
                <a:gd name="T14" fmla="*/ 0 w 68"/>
                <a:gd name="T15" fmla="*/ 0 h 113"/>
                <a:gd name="T16" fmla="*/ 0 w 68"/>
                <a:gd name="T17" fmla="*/ 0 h 113"/>
                <a:gd name="T18" fmla="*/ 0 w 68"/>
                <a:gd name="T19" fmla="*/ 0 h 113"/>
                <a:gd name="T20" fmla="*/ 0 w 68"/>
                <a:gd name="T21" fmla="*/ 0 h 113"/>
                <a:gd name="T22" fmla="*/ 0 w 68"/>
                <a:gd name="T23" fmla="*/ 0 h 113"/>
                <a:gd name="T24" fmla="*/ 0 w 68"/>
                <a:gd name="T25" fmla="*/ 0 h 113"/>
                <a:gd name="T26" fmla="*/ 0 w 68"/>
                <a:gd name="T27" fmla="*/ 0 h 113"/>
                <a:gd name="T28" fmla="*/ 0 w 68"/>
                <a:gd name="T29" fmla="*/ 0 h 113"/>
                <a:gd name="T30" fmla="*/ 0 w 68"/>
                <a:gd name="T31" fmla="*/ 0 h 113"/>
                <a:gd name="T32" fmla="*/ 0 w 68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13"/>
                <a:gd name="T53" fmla="*/ 68 w 68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13">
                  <a:moveTo>
                    <a:pt x="29" y="113"/>
                  </a:moveTo>
                  <a:lnTo>
                    <a:pt x="29" y="67"/>
                  </a:lnTo>
                  <a:lnTo>
                    <a:pt x="29" y="65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5" y="26"/>
                  </a:lnTo>
                  <a:lnTo>
                    <a:pt x="68" y="28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6" y="9"/>
                  </a:lnTo>
                  <a:lnTo>
                    <a:pt x="26" y="29"/>
                  </a:lnTo>
                  <a:lnTo>
                    <a:pt x="26" y="2"/>
                  </a:lnTo>
                  <a:lnTo>
                    <a:pt x="0" y="2"/>
                  </a:lnTo>
                  <a:lnTo>
                    <a:pt x="2" y="35"/>
                  </a:lnTo>
                  <a:lnTo>
                    <a:pt x="2" y="113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092" y="535"/>
              <a:ext cx="27" cy="39"/>
            </a:xfrm>
            <a:custGeom>
              <a:avLst/>
              <a:gdLst>
                <a:gd name="T0" fmla="*/ 0 w 79"/>
                <a:gd name="T1" fmla="*/ 0 h 119"/>
                <a:gd name="T2" fmla="*/ 0 w 79"/>
                <a:gd name="T3" fmla="*/ 0 h 119"/>
                <a:gd name="T4" fmla="*/ 0 w 79"/>
                <a:gd name="T5" fmla="*/ 0 h 119"/>
                <a:gd name="T6" fmla="*/ 0 w 79"/>
                <a:gd name="T7" fmla="*/ 0 h 119"/>
                <a:gd name="T8" fmla="*/ 0 w 79"/>
                <a:gd name="T9" fmla="*/ 0 h 119"/>
                <a:gd name="T10" fmla="*/ 0 w 79"/>
                <a:gd name="T11" fmla="*/ 0 h 119"/>
                <a:gd name="T12" fmla="*/ 0 w 79"/>
                <a:gd name="T13" fmla="*/ 0 h 119"/>
                <a:gd name="T14" fmla="*/ 0 w 79"/>
                <a:gd name="T15" fmla="*/ 0 h 119"/>
                <a:gd name="T16" fmla="*/ 0 w 79"/>
                <a:gd name="T17" fmla="*/ 0 h 119"/>
                <a:gd name="T18" fmla="*/ 0 w 79"/>
                <a:gd name="T19" fmla="*/ 0 h 119"/>
                <a:gd name="T20" fmla="*/ 0 w 79"/>
                <a:gd name="T21" fmla="*/ 0 h 119"/>
                <a:gd name="T22" fmla="*/ 0 w 79"/>
                <a:gd name="T23" fmla="*/ 0 h 119"/>
                <a:gd name="T24" fmla="*/ 0 w 79"/>
                <a:gd name="T25" fmla="*/ 0 h 119"/>
                <a:gd name="T26" fmla="*/ 0 w 79"/>
                <a:gd name="T27" fmla="*/ 0 h 119"/>
                <a:gd name="T28" fmla="*/ 0 w 79"/>
                <a:gd name="T29" fmla="*/ 0 h 119"/>
                <a:gd name="T30" fmla="*/ 0 w 79"/>
                <a:gd name="T31" fmla="*/ 0 h 119"/>
                <a:gd name="T32" fmla="*/ 0 w 79"/>
                <a:gd name="T33" fmla="*/ 0 h 119"/>
                <a:gd name="T34" fmla="*/ 0 w 79"/>
                <a:gd name="T35" fmla="*/ 0 h 119"/>
                <a:gd name="T36" fmla="*/ 0 w 79"/>
                <a:gd name="T37" fmla="*/ 0 h 119"/>
                <a:gd name="T38" fmla="*/ 0 w 79"/>
                <a:gd name="T39" fmla="*/ 0 h 119"/>
                <a:gd name="T40" fmla="*/ 0 w 79"/>
                <a:gd name="T41" fmla="*/ 0 h 119"/>
                <a:gd name="T42" fmla="*/ 0 w 79"/>
                <a:gd name="T43" fmla="*/ 0 h 119"/>
                <a:gd name="T44" fmla="*/ 0 w 79"/>
                <a:gd name="T45" fmla="*/ 0 h 119"/>
                <a:gd name="T46" fmla="*/ 0 w 79"/>
                <a:gd name="T47" fmla="*/ 0 h 119"/>
                <a:gd name="T48" fmla="*/ 0 w 79"/>
                <a:gd name="T49" fmla="*/ 0 h 119"/>
                <a:gd name="T50" fmla="*/ 0 w 79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19"/>
                <a:gd name="T80" fmla="*/ 79 w 79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19">
                  <a:moveTo>
                    <a:pt x="1" y="112"/>
                  </a:moveTo>
                  <a:lnTo>
                    <a:pt x="31" y="119"/>
                  </a:lnTo>
                  <a:lnTo>
                    <a:pt x="63" y="110"/>
                  </a:lnTo>
                  <a:lnTo>
                    <a:pt x="79" y="83"/>
                  </a:lnTo>
                  <a:lnTo>
                    <a:pt x="72" y="60"/>
                  </a:lnTo>
                  <a:lnTo>
                    <a:pt x="55" y="50"/>
                  </a:lnTo>
                  <a:lnTo>
                    <a:pt x="37" y="42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49" y="24"/>
                  </a:lnTo>
                  <a:lnTo>
                    <a:pt x="72" y="26"/>
                  </a:lnTo>
                  <a:lnTo>
                    <a:pt x="75" y="6"/>
                  </a:lnTo>
                  <a:lnTo>
                    <a:pt x="46" y="0"/>
                  </a:lnTo>
                  <a:lnTo>
                    <a:pt x="31" y="3"/>
                  </a:lnTo>
                  <a:lnTo>
                    <a:pt x="16" y="9"/>
                  </a:lnTo>
                  <a:lnTo>
                    <a:pt x="5" y="21"/>
                  </a:lnTo>
                  <a:lnTo>
                    <a:pt x="0" y="35"/>
                  </a:lnTo>
                  <a:lnTo>
                    <a:pt x="7" y="57"/>
                  </a:lnTo>
                  <a:lnTo>
                    <a:pt x="24" y="68"/>
                  </a:lnTo>
                  <a:lnTo>
                    <a:pt x="42" y="76"/>
                  </a:lnTo>
                  <a:lnTo>
                    <a:pt x="49" y="84"/>
                  </a:lnTo>
                  <a:lnTo>
                    <a:pt x="42" y="93"/>
                  </a:lnTo>
                  <a:lnTo>
                    <a:pt x="31" y="96"/>
                  </a:lnTo>
                  <a:lnTo>
                    <a:pt x="1" y="87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27" y="536"/>
              <a:ext cx="8" cy="37"/>
            </a:xfrm>
            <a:custGeom>
              <a:avLst/>
              <a:gdLst>
                <a:gd name="T0" fmla="*/ 0 w 28"/>
                <a:gd name="T1" fmla="*/ 0 h 111"/>
                <a:gd name="T2" fmla="*/ 0 w 28"/>
                <a:gd name="T3" fmla="*/ 0 h 111"/>
                <a:gd name="T4" fmla="*/ 0 w 28"/>
                <a:gd name="T5" fmla="*/ 0 h 111"/>
                <a:gd name="T6" fmla="*/ 0 w 28"/>
                <a:gd name="T7" fmla="*/ 0 h 111"/>
                <a:gd name="T8" fmla="*/ 0 w 28"/>
                <a:gd name="T9" fmla="*/ 0 h 111"/>
                <a:gd name="T10" fmla="*/ 0 w 28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11"/>
                <a:gd name="T20" fmla="*/ 28 w 28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11">
                  <a:moveTo>
                    <a:pt x="28" y="1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27" y="520"/>
              <a:ext cx="8" cy="10"/>
            </a:xfrm>
            <a:custGeom>
              <a:avLst/>
              <a:gdLst>
                <a:gd name="T0" fmla="*/ 0 w 28"/>
                <a:gd name="T1" fmla="*/ 0 h 30"/>
                <a:gd name="T2" fmla="*/ 0 w 28"/>
                <a:gd name="T3" fmla="*/ 0 h 30"/>
                <a:gd name="T4" fmla="*/ 0 w 28"/>
                <a:gd name="T5" fmla="*/ 0 h 30"/>
                <a:gd name="T6" fmla="*/ 0 w 28"/>
                <a:gd name="T7" fmla="*/ 0 h 30"/>
                <a:gd name="T8" fmla="*/ 0 w 28"/>
                <a:gd name="T9" fmla="*/ 0 h 30"/>
                <a:gd name="T10" fmla="*/ 0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0"/>
                <a:gd name="T20" fmla="*/ 28 w 2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0">
                  <a:moveTo>
                    <a:pt x="28" y="3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141" y="525"/>
              <a:ext cx="26" cy="49"/>
            </a:xfrm>
            <a:custGeom>
              <a:avLst/>
              <a:gdLst>
                <a:gd name="T0" fmla="*/ 0 w 76"/>
                <a:gd name="T1" fmla="*/ 0 h 147"/>
                <a:gd name="T2" fmla="*/ 0 w 76"/>
                <a:gd name="T3" fmla="*/ 0 h 147"/>
                <a:gd name="T4" fmla="*/ 0 w 76"/>
                <a:gd name="T5" fmla="*/ 0 h 147"/>
                <a:gd name="T6" fmla="*/ 0 w 76"/>
                <a:gd name="T7" fmla="*/ 0 h 147"/>
                <a:gd name="T8" fmla="*/ 0 w 76"/>
                <a:gd name="T9" fmla="*/ 0 h 147"/>
                <a:gd name="T10" fmla="*/ 0 w 76"/>
                <a:gd name="T11" fmla="*/ 0 h 147"/>
                <a:gd name="T12" fmla="*/ 0 w 76"/>
                <a:gd name="T13" fmla="*/ 0 h 147"/>
                <a:gd name="T14" fmla="*/ 0 w 76"/>
                <a:gd name="T15" fmla="*/ 0 h 147"/>
                <a:gd name="T16" fmla="*/ 0 w 76"/>
                <a:gd name="T17" fmla="*/ 0 h 147"/>
                <a:gd name="T18" fmla="*/ 0 w 76"/>
                <a:gd name="T19" fmla="*/ 0 h 147"/>
                <a:gd name="T20" fmla="*/ 0 w 76"/>
                <a:gd name="T21" fmla="*/ 0 h 147"/>
                <a:gd name="T22" fmla="*/ 0 w 76"/>
                <a:gd name="T23" fmla="*/ 0 h 147"/>
                <a:gd name="T24" fmla="*/ 0 w 76"/>
                <a:gd name="T25" fmla="*/ 0 h 147"/>
                <a:gd name="T26" fmla="*/ 0 w 76"/>
                <a:gd name="T27" fmla="*/ 0 h 147"/>
                <a:gd name="T28" fmla="*/ 0 w 76"/>
                <a:gd name="T29" fmla="*/ 0 h 147"/>
                <a:gd name="T30" fmla="*/ 0 w 76"/>
                <a:gd name="T31" fmla="*/ 0 h 147"/>
                <a:gd name="T32" fmla="*/ 0 w 76"/>
                <a:gd name="T33" fmla="*/ 0 h 147"/>
                <a:gd name="T34" fmla="*/ 0 w 76"/>
                <a:gd name="T35" fmla="*/ 0 h 147"/>
                <a:gd name="T36" fmla="*/ 0 w 76"/>
                <a:gd name="T37" fmla="*/ 0 h 147"/>
                <a:gd name="T38" fmla="*/ 0 w 76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147"/>
                <a:gd name="T62" fmla="*/ 76 w 76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147">
                  <a:moveTo>
                    <a:pt x="73" y="119"/>
                  </a:moveTo>
                  <a:lnTo>
                    <a:pt x="65" y="121"/>
                  </a:lnTo>
                  <a:lnTo>
                    <a:pt x="50" y="112"/>
                  </a:lnTo>
                  <a:lnTo>
                    <a:pt x="47" y="96"/>
                  </a:lnTo>
                  <a:lnTo>
                    <a:pt x="47" y="53"/>
                  </a:lnTo>
                  <a:lnTo>
                    <a:pt x="73" y="53"/>
                  </a:lnTo>
                  <a:lnTo>
                    <a:pt x="73" y="33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20" y="11"/>
                  </a:lnTo>
                  <a:lnTo>
                    <a:pt x="20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0" y="53"/>
                  </a:lnTo>
                  <a:lnTo>
                    <a:pt x="20" y="102"/>
                  </a:lnTo>
                  <a:lnTo>
                    <a:pt x="28" y="135"/>
                  </a:lnTo>
                  <a:lnTo>
                    <a:pt x="56" y="147"/>
                  </a:lnTo>
                  <a:lnTo>
                    <a:pt x="76" y="141"/>
                  </a:lnTo>
                  <a:lnTo>
                    <a:pt x="7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69" y="536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w 115"/>
                <a:gd name="T19" fmla="*/ 0 h 159"/>
                <a:gd name="T20" fmla="*/ 0 w 115"/>
                <a:gd name="T21" fmla="*/ 0 h 159"/>
                <a:gd name="T22" fmla="*/ 0 w 115"/>
                <a:gd name="T23" fmla="*/ 0 h 159"/>
                <a:gd name="T24" fmla="*/ 0 w 115"/>
                <a:gd name="T25" fmla="*/ 0 h 159"/>
                <a:gd name="T26" fmla="*/ 0 w 115"/>
                <a:gd name="T27" fmla="*/ 0 h 159"/>
                <a:gd name="T28" fmla="*/ 0 w 115"/>
                <a:gd name="T29" fmla="*/ 0 h 159"/>
                <a:gd name="T30" fmla="*/ 0 w 115"/>
                <a:gd name="T31" fmla="*/ 0 h 159"/>
                <a:gd name="T32" fmla="*/ 0 w 115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59"/>
                <a:gd name="T53" fmla="*/ 115 w 115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59">
                  <a:moveTo>
                    <a:pt x="6" y="156"/>
                  </a:moveTo>
                  <a:lnTo>
                    <a:pt x="27" y="159"/>
                  </a:lnTo>
                  <a:lnTo>
                    <a:pt x="55" y="149"/>
                  </a:lnTo>
                  <a:lnTo>
                    <a:pt x="71" y="120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63" y="6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1" y="138"/>
                  </a:lnTo>
                  <a:lnTo>
                    <a:pt x="10" y="137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35" y="624"/>
              <a:ext cx="18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4" y="82"/>
                  </a:lnTo>
                  <a:lnTo>
                    <a:pt x="58" y="59"/>
                  </a:lnTo>
                  <a:lnTo>
                    <a:pt x="54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2" y="23"/>
                  </a:lnTo>
                  <a:lnTo>
                    <a:pt x="20" y="32"/>
                  </a:lnTo>
                  <a:lnTo>
                    <a:pt x="28" y="59"/>
                  </a:lnTo>
                  <a:lnTo>
                    <a:pt x="20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715" y="624"/>
              <a:ext cx="20" cy="40"/>
            </a:xfrm>
            <a:custGeom>
              <a:avLst/>
              <a:gdLst>
                <a:gd name="T0" fmla="*/ 0 w 58"/>
                <a:gd name="T1" fmla="*/ 0 h 119"/>
                <a:gd name="T2" fmla="*/ 0 w 58"/>
                <a:gd name="T3" fmla="*/ 0 h 119"/>
                <a:gd name="T4" fmla="*/ 0 w 58"/>
                <a:gd name="T5" fmla="*/ 0 h 119"/>
                <a:gd name="T6" fmla="*/ 0 w 58"/>
                <a:gd name="T7" fmla="*/ 0 h 119"/>
                <a:gd name="T8" fmla="*/ 0 w 58"/>
                <a:gd name="T9" fmla="*/ 0 h 119"/>
                <a:gd name="T10" fmla="*/ 0 w 58"/>
                <a:gd name="T11" fmla="*/ 0 h 119"/>
                <a:gd name="T12" fmla="*/ 0 w 58"/>
                <a:gd name="T13" fmla="*/ 0 h 119"/>
                <a:gd name="T14" fmla="*/ 0 w 58"/>
                <a:gd name="T15" fmla="*/ 0 h 119"/>
                <a:gd name="T16" fmla="*/ 0 w 58"/>
                <a:gd name="T17" fmla="*/ 0 h 119"/>
                <a:gd name="T18" fmla="*/ 0 w 58"/>
                <a:gd name="T19" fmla="*/ 0 h 119"/>
                <a:gd name="T20" fmla="*/ 0 w 58"/>
                <a:gd name="T21" fmla="*/ 0 h 119"/>
                <a:gd name="T22" fmla="*/ 0 w 58"/>
                <a:gd name="T23" fmla="*/ 0 h 119"/>
                <a:gd name="T24" fmla="*/ 0 w 58"/>
                <a:gd name="T25" fmla="*/ 0 h 119"/>
                <a:gd name="T26" fmla="*/ 0 w 58"/>
                <a:gd name="T27" fmla="*/ 0 h 119"/>
                <a:gd name="T28" fmla="*/ 0 w 58"/>
                <a:gd name="T29" fmla="*/ 0 h 119"/>
                <a:gd name="T30" fmla="*/ 0 w 58"/>
                <a:gd name="T31" fmla="*/ 0 h 119"/>
                <a:gd name="T32" fmla="*/ 0 w 58"/>
                <a:gd name="T33" fmla="*/ 0 h 119"/>
                <a:gd name="T34" fmla="*/ 0 w 58"/>
                <a:gd name="T35" fmla="*/ 0 h 119"/>
                <a:gd name="T36" fmla="*/ 0 w 58"/>
                <a:gd name="T37" fmla="*/ 0 h 119"/>
                <a:gd name="T38" fmla="*/ 0 w 58"/>
                <a:gd name="T39" fmla="*/ 0 h 119"/>
                <a:gd name="T40" fmla="*/ 0 w 58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119"/>
                <a:gd name="T65" fmla="*/ 58 w 58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119">
                  <a:moveTo>
                    <a:pt x="58" y="23"/>
                  </a:moveTo>
                  <a:lnTo>
                    <a:pt x="58" y="1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5" y="34"/>
                  </a:lnTo>
                  <a:lnTo>
                    <a:pt x="0" y="59"/>
                  </a:lnTo>
                  <a:lnTo>
                    <a:pt x="5" y="83"/>
                  </a:lnTo>
                  <a:lnTo>
                    <a:pt x="16" y="102"/>
                  </a:lnTo>
                  <a:lnTo>
                    <a:pt x="34" y="114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8" y="93"/>
                  </a:lnTo>
                  <a:lnTo>
                    <a:pt x="57" y="95"/>
                  </a:lnTo>
                  <a:lnTo>
                    <a:pt x="35" y="83"/>
                  </a:lnTo>
                  <a:lnTo>
                    <a:pt x="31" y="59"/>
                  </a:lnTo>
                  <a:lnTo>
                    <a:pt x="35" y="33"/>
                  </a:lnTo>
                  <a:lnTo>
                    <a:pt x="44" y="24"/>
                  </a:lnTo>
                  <a:lnTo>
                    <a:pt x="57" y="2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752" y="608"/>
              <a:ext cx="27" cy="54"/>
            </a:xfrm>
            <a:custGeom>
              <a:avLst/>
              <a:gdLst>
                <a:gd name="T0" fmla="*/ 0 w 81"/>
                <a:gd name="T1" fmla="*/ 0 h 162"/>
                <a:gd name="T2" fmla="*/ 0 w 81"/>
                <a:gd name="T3" fmla="*/ 0 h 162"/>
                <a:gd name="T4" fmla="*/ 0 w 81"/>
                <a:gd name="T5" fmla="*/ 0 h 162"/>
                <a:gd name="T6" fmla="*/ 0 w 81"/>
                <a:gd name="T7" fmla="*/ 0 h 162"/>
                <a:gd name="T8" fmla="*/ 0 w 81"/>
                <a:gd name="T9" fmla="*/ 0 h 162"/>
                <a:gd name="T10" fmla="*/ 0 w 81"/>
                <a:gd name="T11" fmla="*/ 0 h 162"/>
                <a:gd name="T12" fmla="*/ 0 w 81"/>
                <a:gd name="T13" fmla="*/ 0 h 162"/>
                <a:gd name="T14" fmla="*/ 0 w 81"/>
                <a:gd name="T15" fmla="*/ 0 h 162"/>
                <a:gd name="T16" fmla="*/ 0 w 81"/>
                <a:gd name="T17" fmla="*/ 0 h 162"/>
                <a:gd name="T18" fmla="*/ 0 w 81"/>
                <a:gd name="T19" fmla="*/ 0 h 162"/>
                <a:gd name="T20" fmla="*/ 0 w 81"/>
                <a:gd name="T21" fmla="*/ 0 h 162"/>
                <a:gd name="T22" fmla="*/ 0 w 81"/>
                <a:gd name="T23" fmla="*/ 0 h 162"/>
                <a:gd name="T24" fmla="*/ 0 w 81"/>
                <a:gd name="T25" fmla="*/ 0 h 162"/>
                <a:gd name="T26" fmla="*/ 0 w 81"/>
                <a:gd name="T27" fmla="*/ 0 h 162"/>
                <a:gd name="T28" fmla="*/ 0 w 81"/>
                <a:gd name="T29" fmla="*/ 0 h 162"/>
                <a:gd name="T30" fmla="*/ 0 w 81"/>
                <a:gd name="T31" fmla="*/ 0 h 162"/>
                <a:gd name="T32" fmla="*/ 0 w 81"/>
                <a:gd name="T33" fmla="*/ 0 h 162"/>
                <a:gd name="T34" fmla="*/ 0 w 81"/>
                <a:gd name="T35" fmla="*/ 0 h 162"/>
                <a:gd name="T36" fmla="*/ 0 w 81"/>
                <a:gd name="T37" fmla="*/ 0 h 162"/>
                <a:gd name="T38" fmla="*/ 0 w 81"/>
                <a:gd name="T39" fmla="*/ 0 h 162"/>
                <a:gd name="T40" fmla="*/ 0 w 81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162"/>
                <a:gd name="T65" fmla="*/ 81 w 8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162">
                  <a:moveTo>
                    <a:pt x="52" y="162"/>
                  </a:moveTo>
                  <a:lnTo>
                    <a:pt x="52" y="72"/>
                  </a:lnTo>
                  <a:lnTo>
                    <a:pt x="78" y="72"/>
                  </a:lnTo>
                  <a:lnTo>
                    <a:pt x="78" y="52"/>
                  </a:lnTo>
                  <a:lnTo>
                    <a:pt x="52" y="52"/>
                  </a:lnTo>
                  <a:lnTo>
                    <a:pt x="55" y="35"/>
                  </a:lnTo>
                  <a:lnTo>
                    <a:pt x="59" y="27"/>
                  </a:lnTo>
                  <a:lnTo>
                    <a:pt x="69" y="26"/>
                  </a:lnTo>
                  <a:lnTo>
                    <a:pt x="78" y="27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6" y="3"/>
                  </a:lnTo>
                  <a:lnTo>
                    <a:pt x="32" y="14"/>
                  </a:lnTo>
                  <a:lnTo>
                    <a:pt x="26" y="3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162"/>
                  </a:lnTo>
                  <a:lnTo>
                    <a:pt x="52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19" y="612"/>
              <a:ext cx="40" cy="50"/>
            </a:xfrm>
            <a:custGeom>
              <a:avLst/>
              <a:gdLst>
                <a:gd name="T0" fmla="*/ 0 w 120"/>
                <a:gd name="T1" fmla="*/ 0 h 150"/>
                <a:gd name="T2" fmla="*/ 0 w 120"/>
                <a:gd name="T3" fmla="*/ 0 h 150"/>
                <a:gd name="T4" fmla="*/ 0 w 120"/>
                <a:gd name="T5" fmla="*/ 0 h 150"/>
                <a:gd name="T6" fmla="*/ 0 w 120"/>
                <a:gd name="T7" fmla="*/ 0 h 150"/>
                <a:gd name="T8" fmla="*/ 0 w 120"/>
                <a:gd name="T9" fmla="*/ 0 h 150"/>
                <a:gd name="T10" fmla="*/ 0 w 120"/>
                <a:gd name="T11" fmla="*/ 0 h 150"/>
                <a:gd name="T12" fmla="*/ 0 w 120"/>
                <a:gd name="T13" fmla="*/ 0 h 150"/>
                <a:gd name="T14" fmla="*/ 0 w 120"/>
                <a:gd name="T15" fmla="*/ 0 h 150"/>
                <a:gd name="T16" fmla="*/ 0 w 120"/>
                <a:gd name="T17" fmla="*/ 0 h 150"/>
                <a:gd name="T18" fmla="*/ 0 w 120"/>
                <a:gd name="T19" fmla="*/ 0 h 150"/>
                <a:gd name="T20" fmla="*/ 0 w 120"/>
                <a:gd name="T21" fmla="*/ 0 h 150"/>
                <a:gd name="T22" fmla="*/ 0 w 120"/>
                <a:gd name="T23" fmla="*/ 0 h 150"/>
                <a:gd name="T24" fmla="*/ 0 w 120"/>
                <a:gd name="T25" fmla="*/ 0 h 150"/>
                <a:gd name="T26" fmla="*/ 0 w 120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50"/>
                <a:gd name="T44" fmla="*/ 120 w 120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50">
                  <a:moveTo>
                    <a:pt x="120" y="150"/>
                  </a:moveTo>
                  <a:lnTo>
                    <a:pt x="120" y="0"/>
                  </a:lnTo>
                  <a:lnTo>
                    <a:pt x="92" y="0"/>
                  </a:lnTo>
                  <a:lnTo>
                    <a:pt x="92" y="62"/>
                  </a:lnTo>
                  <a:lnTo>
                    <a:pt x="30" y="6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30" y="150"/>
                  </a:lnTo>
                  <a:lnTo>
                    <a:pt x="30" y="86"/>
                  </a:lnTo>
                  <a:lnTo>
                    <a:pt x="92" y="86"/>
                  </a:lnTo>
                  <a:lnTo>
                    <a:pt x="92" y="150"/>
                  </a:lnTo>
                  <a:lnTo>
                    <a:pt x="12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87" y="624"/>
              <a:ext cx="20" cy="40"/>
            </a:xfrm>
            <a:custGeom>
              <a:avLst/>
              <a:gdLst>
                <a:gd name="T0" fmla="*/ 0 w 56"/>
                <a:gd name="T1" fmla="*/ 0 h 118"/>
                <a:gd name="T2" fmla="*/ 0 w 56"/>
                <a:gd name="T3" fmla="*/ 0 h 118"/>
                <a:gd name="T4" fmla="*/ 0 w 56"/>
                <a:gd name="T5" fmla="*/ 0 h 118"/>
                <a:gd name="T6" fmla="*/ 0 w 56"/>
                <a:gd name="T7" fmla="*/ 0 h 118"/>
                <a:gd name="T8" fmla="*/ 0 w 56"/>
                <a:gd name="T9" fmla="*/ 0 h 118"/>
                <a:gd name="T10" fmla="*/ 0 w 56"/>
                <a:gd name="T11" fmla="*/ 0 h 118"/>
                <a:gd name="T12" fmla="*/ 0 w 56"/>
                <a:gd name="T13" fmla="*/ 0 h 118"/>
                <a:gd name="T14" fmla="*/ 0 w 56"/>
                <a:gd name="T15" fmla="*/ 0 h 118"/>
                <a:gd name="T16" fmla="*/ 0 w 56"/>
                <a:gd name="T17" fmla="*/ 0 h 118"/>
                <a:gd name="T18" fmla="*/ 0 w 56"/>
                <a:gd name="T19" fmla="*/ 0 h 118"/>
                <a:gd name="T20" fmla="*/ 0 w 56"/>
                <a:gd name="T21" fmla="*/ 0 h 118"/>
                <a:gd name="T22" fmla="*/ 0 w 56"/>
                <a:gd name="T23" fmla="*/ 0 h 118"/>
                <a:gd name="T24" fmla="*/ 0 w 56"/>
                <a:gd name="T25" fmla="*/ 0 h 118"/>
                <a:gd name="T26" fmla="*/ 0 w 56"/>
                <a:gd name="T27" fmla="*/ 0 h 118"/>
                <a:gd name="T28" fmla="*/ 0 w 56"/>
                <a:gd name="T29" fmla="*/ 0 h 118"/>
                <a:gd name="T30" fmla="*/ 0 w 56"/>
                <a:gd name="T31" fmla="*/ 0 h 118"/>
                <a:gd name="T32" fmla="*/ 0 w 56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18"/>
                <a:gd name="T53" fmla="*/ 56 w 56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18">
                  <a:moveTo>
                    <a:pt x="0" y="92"/>
                  </a:moveTo>
                  <a:lnTo>
                    <a:pt x="0" y="118"/>
                  </a:lnTo>
                  <a:lnTo>
                    <a:pt x="22" y="113"/>
                  </a:lnTo>
                  <a:lnTo>
                    <a:pt x="40" y="101"/>
                  </a:lnTo>
                  <a:lnTo>
                    <a:pt x="52" y="82"/>
                  </a:lnTo>
                  <a:lnTo>
                    <a:pt x="56" y="59"/>
                  </a:lnTo>
                  <a:lnTo>
                    <a:pt x="52" y="35"/>
                  </a:lnTo>
                  <a:lnTo>
                    <a:pt x="40" y="16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3"/>
                  </a:lnTo>
                  <a:lnTo>
                    <a:pt x="19" y="32"/>
                  </a:lnTo>
                  <a:lnTo>
                    <a:pt x="26" y="59"/>
                  </a:lnTo>
                  <a:lnTo>
                    <a:pt x="19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868" y="624"/>
              <a:ext cx="19" cy="40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0 h 119"/>
                <a:gd name="T4" fmla="*/ 0 w 59"/>
                <a:gd name="T5" fmla="*/ 0 h 119"/>
                <a:gd name="T6" fmla="*/ 0 w 59"/>
                <a:gd name="T7" fmla="*/ 0 h 119"/>
                <a:gd name="T8" fmla="*/ 0 w 59"/>
                <a:gd name="T9" fmla="*/ 0 h 119"/>
                <a:gd name="T10" fmla="*/ 0 w 59"/>
                <a:gd name="T11" fmla="*/ 0 h 119"/>
                <a:gd name="T12" fmla="*/ 0 w 59"/>
                <a:gd name="T13" fmla="*/ 0 h 119"/>
                <a:gd name="T14" fmla="*/ 0 w 59"/>
                <a:gd name="T15" fmla="*/ 0 h 119"/>
                <a:gd name="T16" fmla="*/ 0 w 59"/>
                <a:gd name="T17" fmla="*/ 0 h 119"/>
                <a:gd name="T18" fmla="*/ 0 w 59"/>
                <a:gd name="T19" fmla="*/ 0 h 119"/>
                <a:gd name="T20" fmla="*/ 0 w 59"/>
                <a:gd name="T21" fmla="*/ 0 h 119"/>
                <a:gd name="T22" fmla="*/ 0 w 59"/>
                <a:gd name="T23" fmla="*/ 0 h 119"/>
                <a:gd name="T24" fmla="*/ 0 w 59"/>
                <a:gd name="T25" fmla="*/ 0 h 119"/>
                <a:gd name="T26" fmla="*/ 0 w 59"/>
                <a:gd name="T27" fmla="*/ 0 h 119"/>
                <a:gd name="T28" fmla="*/ 0 w 59"/>
                <a:gd name="T29" fmla="*/ 0 h 119"/>
                <a:gd name="T30" fmla="*/ 0 w 59"/>
                <a:gd name="T31" fmla="*/ 0 h 119"/>
                <a:gd name="T32" fmla="*/ 0 w 59"/>
                <a:gd name="T33" fmla="*/ 0 h 119"/>
                <a:gd name="T34" fmla="*/ 0 w 59"/>
                <a:gd name="T35" fmla="*/ 0 h 119"/>
                <a:gd name="T36" fmla="*/ 0 w 59"/>
                <a:gd name="T37" fmla="*/ 0 h 119"/>
                <a:gd name="T38" fmla="*/ 0 w 59"/>
                <a:gd name="T39" fmla="*/ 0 h 119"/>
                <a:gd name="T40" fmla="*/ 0 w 59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9"/>
                <a:gd name="T65" fmla="*/ 59 w 59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9">
                  <a:moveTo>
                    <a:pt x="59" y="23"/>
                  </a:moveTo>
                  <a:lnTo>
                    <a:pt x="59" y="1"/>
                  </a:lnTo>
                  <a:lnTo>
                    <a:pt x="56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9"/>
                  </a:lnTo>
                  <a:lnTo>
                    <a:pt x="4" y="83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34" y="83"/>
                  </a:lnTo>
                  <a:lnTo>
                    <a:pt x="30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6" y="2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913" y="624"/>
              <a:ext cx="35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30" y="113"/>
                  </a:lnTo>
                  <a:lnTo>
                    <a:pt x="30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6" y="26"/>
                  </a:lnTo>
                  <a:lnTo>
                    <a:pt x="74" y="35"/>
                  </a:lnTo>
                  <a:lnTo>
                    <a:pt x="76" y="59"/>
                  </a:lnTo>
                  <a:lnTo>
                    <a:pt x="76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975" y="625"/>
              <a:ext cx="16" cy="53"/>
            </a:xfrm>
            <a:custGeom>
              <a:avLst/>
              <a:gdLst>
                <a:gd name="T0" fmla="*/ 0 w 52"/>
                <a:gd name="T1" fmla="*/ 0 h 159"/>
                <a:gd name="T2" fmla="*/ 0 w 52"/>
                <a:gd name="T3" fmla="*/ 0 h 159"/>
                <a:gd name="T4" fmla="*/ 0 w 52"/>
                <a:gd name="T5" fmla="*/ 0 h 159"/>
                <a:gd name="T6" fmla="*/ 0 w 52"/>
                <a:gd name="T7" fmla="*/ 0 h 159"/>
                <a:gd name="T8" fmla="*/ 0 w 52"/>
                <a:gd name="T9" fmla="*/ 0 h 159"/>
                <a:gd name="T10" fmla="*/ 0 w 52"/>
                <a:gd name="T11" fmla="*/ 0 h 159"/>
                <a:gd name="T12" fmla="*/ 0 w 52"/>
                <a:gd name="T13" fmla="*/ 0 h 159"/>
                <a:gd name="T14" fmla="*/ 0 w 52"/>
                <a:gd name="T15" fmla="*/ 0 h 159"/>
                <a:gd name="T16" fmla="*/ 0 w 52"/>
                <a:gd name="T17" fmla="*/ 0 h 159"/>
                <a:gd name="T18" fmla="*/ 0 w 52"/>
                <a:gd name="T19" fmla="*/ 0 h 159"/>
                <a:gd name="T20" fmla="*/ 0 w 52"/>
                <a:gd name="T21" fmla="*/ 0 h 159"/>
                <a:gd name="T22" fmla="*/ 0 w 52"/>
                <a:gd name="T23" fmla="*/ 0 h 159"/>
                <a:gd name="T24" fmla="*/ 0 w 52"/>
                <a:gd name="T25" fmla="*/ 0 h 159"/>
                <a:gd name="T26" fmla="*/ 0 w 52"/>
                <a:gd name="T27" fmla="*/ 0 h 159"/>
                <a:gd name="T28" fmla="*/ 0 w 52"/>
                <a:gd name="T29" fmla="*/ 0 h 159"/>
                <a:gd name="T30" fmla="*/ 0 w 52"/>
                <a:gd name="T31" fmla="*/ 0 h 159"/>
                <a:gd name="T32" fmla="*/ 0 w 52"/>
                <a:gd name="T33" fmla="*/ 0 h 159"/>
                <a:gd name="T34" fmla="*/ 0 w 52"/>
                <a:gd name="T35" fmla="*/ 0 h 159"/>
                <a:gd name="T36" fmla="*/ 0 w 52"/>
                <a:gd name="T37" fmla="*/ 0 h 159"/>
                <a:gd name="T38" fmla="*/ 0 w 52"/>
                <a:gd name="T39" fmla="*/ 0 h 159"/>
                <a:gd name="T40" fmla="*/ 0 w 52"/>
                <a:gd name="T41" fmla="*/ 0 h 159"/>
                <a:gd name="T42" fmla="*/ 0 w 52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159"/>
                <a:gd name="T68" fmla="*/ 52 w 5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159">
                  <a:moveTo>
                    <a:pt x="0" y="133"/>
                  </a:moveTo>
                  <a:lnTo>
                    <a:pt x="0" y="159"/>
                  </a:lnTo>
                  <a:lnTo>
                    <a:pt x="22" y="156"/>
                  </a:lnTo>
                  <a:lnTo>
                    <a:pt x="39" y="143"/>
                  </a:lnTo>
                  <a:lnTo>
                    <a:pt x="49" y="124"/>
                  </a:lnTo>
                  <a:lnTo>
                    <a:pt x="52" y="97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24" y="17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" y="30"/>
                  </a:lnTo>
                  <a:lnTo>
                    <a:pt x="24" y="55"/>
                  </a:lnTo>
                  <a:lnTo>
                    <a:pt x="17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0" y="104"/>
                  </a:lnTo>
                  <a:lnTo>
                    <a:pt x="26" y="88"/>
                  </a:lnTo>
                  <a:lnTo>
                    <a:pt x="23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956" y="624"/>
              <a:ext cx="19" cy="38"/>
            </a:xfrm>
            <a:custGeom>
              <a:avLst/>
              <a:gdLst>
                <a:gd name="T0" fmla="*/ 0 w 55"/>
                <a:gd name="T1" fmla="*/ 0 h 114"/>
                <a:gd name="T2" fmla="*/ 0 w 55"/>
                <a:gd name="T3" fmla="*/ 0 h 114"/>
                <a:gd name="T4" fmla="*/ 0 w 55"/>
                <a:gd name="T5" fmla="*/ 0 h 114"/>
                <a:gd name="T6" fmla="*/ 0 w 55"/>
                <a:gd name="T7" fmla="*/ 0 h 114"/>
                <a:gd name="T8" fmla="*/ 0 w 55"/>
                <a:gd name="T9" fmla="*/ 0 h 114"/>
                <a:gd name="T10" fmla="*/ 0 w 55"/>
                <a:gd name="T11" fmla="*/ 0 h 114"/>
                <a:gd name="T12" fmla="*/ 0 w 55"/>
                <a:gd name="T13" fmla="*/ 0 h 114"/>
                <a:gd name="T14" fmla="*/ 0 w 55"/>
                <a:gd name="T15" fmla="*/ 0 h 114"/>
                <a:gd name="T16" fmla="*/ 0 w 55"/>
                <a:gd name="T17" fmla="*/ 0 h 114"/>
                <a:gd name="T18" fmla="*/ 0 w 55"/>
                <a:gd name="T19" fmla="*/ 0 h 114"/>
                <a:gd name="T20" fmla="*/ 0 w 55"/>
                <a:gd name="T21" fmla="*/ 0 h 114"/>
                <a:gd name="T22" fmla="*/ 0 w 55"/>
                <a:gd name="T23" fmla="*/ 0 h 114"/>
                <a:gd name="T24" fmla="*/ 0 w 55"/>
                <a:gd name="T25" fmla="*/ 0 h 114"/>
                <a:gd name="T26" fmla="*/ 0 w 55"/>
                <a:gd name="T27" fmla="*/ 0 h 114"/>
                <a:gd name="T28" fmla="*/ 0 w 55"/>
                <a:gd name="T29" fmla="*/ 0 h 114"/>
                <a:gd name="T30" fmla="*/ 0 w 55"/>
                <a:gd name="T31" fmla="*/ 0 h 114"/>
                <a:gd name="T32" fmla="*/ 0 w 55"/>
                <a:gd name="T33" fmla="*/ 0 h 114"/>
                <a:gd name="T34" fmla="*/ 0 w 55"/>
                <a:gd name="T35" fmla="*/ 0 h 114"/>
                <a:gd name="T36" fmla="*/ 0 w 55"/>
                <a:gd name="T37" fmla="*/ 0 h 114"/>
                <a:gd name="T38" fmla="*/ 0 w 55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114"/>
                <a:gd name="T62" fmla="*/ 55 w 55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114">
                  <a:moveTo>
                    <a:pt x="55" y="27"/>
                  </a:moveTo>
                  <a:lnTo>
                    <a:pt x="55" y="4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10" y="18"/>
                  </a:lnTo>
                  <a:lnTo>
                    <a:pt x="3" y="36"/>
                  </a:lnTo>
                  <a:lnTo>
                    <a:pt x="0" y="59"/>
                  </a:lnTo>
                  <a:lnTo>
                    <a:pt x="10" y="96"/>
                  </a:lnTo>
                  <a:lnTo>
                    <a:pt x="25" y="109"/>
                  </a:lnTo>
                  <a:lnTo>
                    <a:pt x="43" y="114"/>
                  </a:lnTo>
                  <a:lnTo>
                    <a:pt x="55" y="111"/>
                  </a:lnTo>
                  <a:lnTo>
                    <a:pt x="55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29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959" y="667"/>
              <a:ext cx="16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3"/>
                <a:gd name="T26" fmla="*/ 45 w 4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3">
                  <a:moveTo>
                    <a:pt x="45" y="33"/>
                  </a:moveTo>
                  <a:lnTo>
                    <a:pt x="45" y="7"/>
                  </a:lnTo>
                  <a:lnTo>
                    <a:pt x="35" y="13"/>
                  </a:lnTo>
                  <a:lnTo>
                    <a:pt x="3" y="0"/>
                  </a:lnTo>
                  <a:lnTo>
                    <a:pt x="0" y="26"/>
                  </a:lnTo>
                  <a:lnTo>
                    <a:pt x="38" y="33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035" y="612"/>
              <a:ext cx="40" cy="50"/>
            </a:xfrm>
            <a:custGeom>
              <a:avLst/>
              <a:gdLst>
                <a:gd name="T0" fmla="*/ 0 w 121"/>
                <a:gd name="T1" fmla="*/ 0 h 150"/>
                <a:gd name="T2" fmla="*/ 0 w 121"/>
                <a:gd name="T3" fmla="*/ 0 h 150"/>
                <a:gd name="T4" fmla="*/ 0 w 121"/>
                <a:gd name="T5" fmla="*/ 0 h 150"/>
                <a:gd name="T6" fmla="*/ 0 w 121"/>
                <a:gd name="T7" fmla="*/ 0 h 150"/>
                <a:gd name="T8" fmla="*/ 0 w 121"/>
                <a:gd name="T9" fmla="*/ 0 h 150"/>
                <a:gd name="T10" fmla="*/ 0 w 121"/>
                <a:gd name="T11" fmla="*/ 0 h 150"/>
                <a:gd name="T12" fmla="*/ 0 w 121"/>
                <a:gd name="T13" fmla="*/ 0 h 150"/>
                <a:gd name="T14" fmla="*/ 0 w 121"/>
                <a:gd name="T15" fmla="*/ 0 h 150"/>
                <a:gd name="T16" fmla="*/ 0 w 121"/>
                <a:gd name="T17" fmla="*/ 0 h 150"/>
                <a:gd name="T18" fmla="*/ 0 w 121"/>
                <a:gd name="T19" fmla="*/ 0 h 150"/>
                <a:gd name="T20" fmla="*/ 0 w 121"/>
                <a:gd name="T21" fmla="*/ 0 h 150"/>
                <a:gd name="T22" fmla="*/ 0 w 121"/>
                <a:gd name="T23" fmla="*/ 0 h 150"/>
                <a:gd name="T24" fmla="*/ 0 w 121"/>
                <a:gd name="T25" fmla="*/ 0 h 150"/>
                <a:gd name="T26" fmla="*/ 0 w 121"/>
                <a:gd name="T27" fmla="*/ 0 h 150"/>
                <a:gd name="T28" fmla="*/ 0 w 121"/>
                <a:gd name="T29" fmla="*/ 0 h 150"/>
                <a:gd name="T30" fmla="*/ 0 w 121"/>
                <a:gd name="T31" fmla="*/ 0 h 150"/>
                <a:gd name="T32" fmla="*/ 0 w 121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50"/>
                <a:gd name="T53" fmla="*/ 121 w 121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50">
                  <a:moveTo>
                    <a:pt x="121" y="150"/>
                  </a:moveTo>
                  <a:lnTo>
                    <a:pt x="58" y="69"/>
                  </a:lnTo>
                  <a:lnTo>
                    <a:pt x="118" y="0"/>
                  </a:lnTo>
                  <a:lnTo>
                    <a:pt x="84" y="0"/>
                  </a:lnTo>
                  <a:lnTo>
                    <a:pt x="34" y="54"/>
                  </a:lnTo>
                  <a:lnTo>
                    <a:pt x="27" y="66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7" y="150"/>
                  </a:lnTo>
                  <a:lnTo>
                    <a:pt x="27" y="92"/>
                  </a:lnTo>
                  <a:lnTo>
                    <a:pt x="27" y="79"/>
                  </a:lnTo>
                  <a:lnTo>
                    <a:pt x="34" y="88"/>
                  </a:lnTo>
                  <a:lnTo>
                    <a:pt x="85" y="15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099" y="624"/>
              <a:ext cx="20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5" y="82"/>
                  </a:lnTo>
                  <a:lnTo>
                    <a:pt x="58" y="59"/>
                  </a:lnTo>
                  <a:lnTo>
                    <a:pt x="55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3"/>
                  </a:lnTo>
                  <a:lnTo>
                    <a:pt x="22" y="32"/>
                  </a:lnTo>
                  <a:lnTo>
                    <a:pt x="29" y="59"/>
                  </a:lnTo>
                  <a:lnTo>
                    <a:pt x="22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080" y="624"/>
              <a:ext cx="19" cy="40"/>
            </a:xfrm>
            <a:custGeom>
              <a:avLst/>
              <a:gdLst>
                <a:gd name="T0" fmla="*/ 0 w 56"/>
                <a:gd name="T1" fmla="*/ 0 h 119"/>
                <a:gd name="T2" fmla="*/ 0 w 56"/>
                <a:gd name="T3" fmla="*/ 0 h 119"/>
                <a:gd name="T4" fmla="*/ 0 w 56"/>
                <a:gd name="T5" fmla="*/ 0 h 119"/>
                <a:gd name="T6" fmla="*/ 0 w 56"/>
                <a:gd name="T7" fmla="*/ 0 h 119"/>
                <a:gd name="T8" fmla="*/ 0 w 56"/>
                <a:gd name="T9" fmla="*/ 0 h 119"/>
                <a:gd name="T10" fmla="*/ 0 w 56"/>
                <a:gd name="T11" fmla="*/ 0 h 119"/>
                <a:gd name="T12" fmla="*/ 0 w 56"/>
                <a:gd name="T13" fmla="*/ 0 h 119"/>
                <a:gd name="T14" fmla="*/ 0 w 56"/>
                <a:gd name="T15" fmla="*/ 0 h 119"/>
                <a:gd name="T16" fmla="*/ 0 w 56"/>
                <a:gd name="T17" fmla="*/ 0 h 119"/>
                <a:gd name="T18" fmla="*/ 0 w 56"/>
                <a:gd name="T19" fmla="*/ 0 h 119"/>
                <a:gd name="T20" fmla="*/ 0 w 56"/>
                <a:gd name="T21" fmla="*/ 0 h 119"/>
                <a:gd name="T22" fmla="*/ 0 w 56"/>
                <a:gd name="T23" fmla="*/ 0 h 119"/>
                <a:gd name="T24" fmla="*/ 0 w 56"/>
                <a:gd name="T25" fmla="*/ 0 h 119"/>
                <a:gd name="T26" fmla="*/ 0 w 56"/>
                <a:gd name="T27" fmla="*/ 0 h 119"/>
                <a:gd name="T28" fmla="*/ 0 w 56"/>
                <a:gd name="T29" fmla="*/ 0 h 119"/>
                <a:gd name="T30" fmla="*/ 0 w 56"/>
                <a:gd name="T31" fmla="*/ 0 h 119"/>
                <a:gd name="T32" fmla="*/ 0 w 56"/>
                <a:gd name="T33" fmla="*/ 0 h 119"/>
                <a:gd name="T34" fmla="*/ 0 w 56"/>
                <a:gd name="T35" fmla="*/ 0 h 119"/>
                <a:gd name="T36" fmla="*/ 0 w 56"/>
                <a:gd name="T37" fmla="*/ 0 h 119"/>
                <a:gd name="T38" fmla="*/ 0 w 56"/>
                <a:gd name="T39" fmla="*/ 0 h 119"/>
                <a:gd name="T40" fmla="*/ 0 w 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19"/>
                <a:gd name="T65" fmla="*/ 56 w 56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19">
                  <a:moveTo>
                    <a:pt x="56" y="23"/>
                  </a:moveTo>
                  <a:lnTo>
                    <a:pt x="56" y="1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2" y="34"/>
                  </a:lnTo>
                  <a:lnTo>
                    <a:pt x="0" y="59"/>
                  </a:lnTo>
                  <a:lnTo>
                    <a:pt x="2" y="83"/>
                  </a:lnTo>
                  <a:lnTo>
                    <a:pt x="15" y="102"/>
                  </a:lnTo>
                  <a:lnTo>
                    <a:pt x="33" y="114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34" y="83"/>
                  </a:lnTo>
                  <a:lnTo>
                    <a:pt x="28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21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127" y="624"/>
              <a:ext cx="33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4" y="35"/>
                  </a:lnTo>
                  <a:lnTo>
                    <a:pt x="40" y="26"/>
                  </a:lnTo>
                  <a:lnTo>
                    <a:pt x="53" y="23"/>
                  </a:lnTo>
                  <a:lnTo>
                    <a:pt x="65" y="26"/>
                  </a:lnTo>
                  <a:lnTo>
                    <a:pt x="72" y="35"/>
                  </a:lnTo>
                  <a:lnTo>
                    <a:pt x="75" y="59"/>
                  </a:lnTo>
                  <a:lnTo>
                    <a:pt x="75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4" y="4"/>
                  </a:lnTo>
                  <a:lnTo>
                    <a:pt x="63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187" y="625"/>
              <a:ext cx="17" cy="53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0 h 159"/>
                <a:gd name="T4" fmla="*/ 0 w 51"/>
                <a:gd name="T5" fmla="*/ 0 h 159"/>
                <a:gd name="T6" fmla="*/ 0 w 51"/>
                <a:gd name="T7" fmla="*/ 0 h 159"/>
                <a:gd name="T8" fmla="*/ 0 w 51"/>
                <a:gd name="T9" fmla="*/ 0 h 159"/>
                <a:gd name="T10" fmla="*/ 0 w 51"/>
                <a:gd name="T11" fmla="*/ 0 h 159"/>
                <a:gd name="T12" fmla="*/ 0 w 51"/>
                <a:gd name="T13" fmla="*/ 0 h 159"/>
                <a:gd name="T14" fmla="*/ 0 w 51"/>
                <a:gd name="T15" fmla="*/ 0 h 159"/>
                <a:gd name="T16" fmla="*/ 0 w 51"/>
                <a:gd name="T17" fmla="*/ 0 h 159"/>
                <a:gd name="T18" fmla="*/ 0 w 51"/>
                <a:gd name="T19" fmla="*/ 0 h 159"/>
                <a:gd name="T20" fmla="*/ 0 w 51"/>
                <a:gd name="T21" fmla="*/ 0 h 159"/>
                <a:gd name="T22" fmla="*/ 0 w 51"/>
                <a:gd name="T23" fmla="*/ 0 h 159"/>
                <a:gd name="T24" fmla="*/ 0 w 51"/>
                <a:gd name="T25" fmla="*/ 0 h 159"/>
                <a:gd name="T26" fmla="*/ 0 w 51"/>
                <a:gd name="T27" fmla="*/ 0 h 159"/>
                <a:gd name="T28" fmla="*/ 0 w 51"/>
                <a:gd name="T29" fmla="*/ 0 h 159"/>
                <a:gd name="T30" fmla="*/ 0 w 51"/>
                <a:gd name="T31" fmla="*/ 0 h 159"/>
                <a:gd name="T32" fmla="*/ 0 w 51"/>
                <a:gd name="T33" fmla="*/ 0 h 159"/>
                <a:gd name="T34" fmla="*/ 0 w 51"/>
                <a:gd name="T35" fmla="*/ 0 h 159"/>
                <a:gd name="T36" fmla="*/ 0 w 51"/>
                <a:gd name="T37" fmla="*/ 0 h 159"/>
                <a:gd name="T38" fmla="*/ 0 w 51"/>
                <a:gd name="T39" fmla="*/ 0 h 159"/>
                <a:gd name="T40" fmla="*/ 0 w 51"/>
                <a:gd name="T41" fmla="*/ 0 h 159"/>
                <a:gd name="T42" fmla="*/ 0 w 5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59"/>
                <a:gd name="T68" fmla="*/ 51 w 51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59">
                  <a:moveTo>
                    <a:pt x="0" y="131"/>
                  </a:moveTo>
                  <a:lnTo>
                    <a:pt x="0" y="159"/>
                  </a:lnTo>
                  <a:lnTo>
                    <a:pt x="19" y="156"/>
                  </a:lnTo>
                  <a:lnTo>
                    <a:pt x="36" y="143"/>
                  </a:lnTo>
                  <a:lnTo>
                    <a:pt x="46" y="124"/>
                  </a:lnTo>
                  <a:lnTo>
                    <a:pt x="51" y="97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2" y="1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3"/>
                  </a:lnTo>
                  <a:lnTo>
                    <a:pt x="16" y="30"/>
                  </a:lnTo>
                  <a:lnTo>
                    <a:pt x="22" y="55"/>
                  </a:lnTo>
                  <a:lnTo>
                    <a:pt x="16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9" y="104"/>
                  </a:lnTo>
                  <a:lnTo>
                    <a:pt x="25" y="88"/>
                  </a:lnTo>
                  <a:lnTo>
                    <a:pt x="20" y="12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167" y="624"/>
              <a:ext cx="20" cy="38"/>
            </a:xfrm>
            <a:custGeom>
              <a:avLst/>
              <a:gdLst>
                <a:gd name="T0" fmla="*/ 0 w 58"/>
                <a:gd name="T1" fmla="*/ 0 h 114"/>
                <a:gd name="T2" fmla="*/ 0 w 58"/>
                <a:gd name="T3" fmla="*/ 0 h 114"/>
                <a:gd name="T4" fmla="*/ 0 w 58"/>
                <a:gd name="T5" fmla="*/ 0 h 114"/>
                <a:gd name="T6" fmla="*/ 0 w 58"/>
                <a:gd name="T7" fmla="*/ 0 h 114"/>
                <a:gd name="T8" fmla="*/ 0 w 58"/>
                <a:gd name="T9" fmla="*/ 0 h 114"/>
                <a:gd name="T10" fmla="*/ 0 w 58"/>
                <a:gd name="T11" fmla="*/ 0 h 114"/>
                <a:gd name="T12" fmla="*/ 0 w 58"/>
                <a:gd name="T13" fmla="*/ 0 h 114"/>
                <a:gd name="T14" fmla="*/ 0 w 58"/>
                <a:gd name="T15" fmla="*/ 0 h 114"/>
                <a:gd name="T16" fmla="*/ 0 w 58"/>
                <a:gd name="T17" fmla="*/ 0 h 114"/>
                <a:gd name="T18" fmla="*/ 0 w 58"/>
                <a:gd name="T19" fmla="*/ 0 h 114"/>
                <a:gd name="T20" fmla="*/ 0 w 58"/>
                <a:gd name="T21" fmla="*/ 0 h 114"/>
                <a:gd name="T22" fmla="*/ 0 w 58"/>
                <a:gd name="T23" fmla="*/ 0 h 114"/>
                <a:gd name="T24" fmla="*/ 0 w 58"/>
                <a:gd name="T25" fmla="*/ 0 h 114"/>
                <a:gd name="T26" fmla="*/ 0 w 58"/>
                <a:gd name="T27" fmla="*/ 0 h 114"/>
                <a:gd name="T28" fmla="*/ 0 w 58"/>
                <a:gd name="T29" fmla="*/ 0 h 114"/>
                <a:gd name="T30" fmla="*/ 0 w 58"/>
                <a:gd name="T31" fmla="*/ 0 h 114"/>
                <a:gd name="T32" fmla="*/ 0 w 58"/>
                <a:gd name="T33" fmla="*/ 0 h 114"/>
                <a:gd name="T34" fmla="*/ 0 w 58"/>
                <a:gd name="T35" fmla="*/ 0 h 114"/>
                <a:gd name="T36" fmla="*/ 0 w 58"/>
                <a:gd name="T37" fmla="*/ 0 h 114"/>
                <a:gd name="T38" fmla="*/ 0 w 58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14"/>
                <a:gd name="T62" fmla="*/ 58 w 58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14">
                  <a:moveTo>
                    <a:pt x="58" y="27"/>
                  </a:moveTo>
                  <a:lnTo>
                    <a:pt x="58" y="5"/>
                  </a:lnTo>
                  <a:lnTo>
                    <a:pt x="44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5" y="36"/>
                  </a:lnTo>
                  <a:lnTo>
                    <a:pt x="0" y="59"/>
                  </a:lnTo>
                  <a:lnTo>
                    <a:pt x="11" y="96"/>
                  </a:lnTo>
                  <a:lnTo>
                    <a:pt x="25" y="109"/>
                  </a:lnTo>
                  <a:lnTo>
                    <a:pt x="44" y="114"/>
                  </a:lnTo>
                  <a:lnTo>
                    <a:pt x="58" y="111"/>
                  </a:lnTo>
                  <a:lnTo>
                    <a:pt x="58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31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171" y="667"/>
              <a:ext cx="16" cy="11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w 47"/>
                <a:gd name="T11" fmla="*/ 0 h 33"/>
                <a:gd name="T12" fmla="*/ 0 w 47"/>
                <a:gd name="T13" fmla="*/ 0 h 33"/>
                <a:gd name="T14" fmla="*/ 0 w 4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3"/>
                <a:gd name="T26" fmla="*/ 47 w 4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3">
                  <a:moveTo>
                    <a:pt x="47" y="33"/>
                  </a:moveTo>
                  <a:lnTo>
                    <a:pt x="47" y="5"/>
                  </a:lnTo>
                  <a:lnTo>
                    <a:pt x="34" y="13"/>
                  </a:lnTo>
                  <a:lnTo>
                    <a:pt x="4" y="0"/>
                  </a:lnTo>
                  <a:lnTo>
                    <a:pt x="0" y="26"/>
                  </a:lnTo>
                  <a:lnTo>
                    <a:pt x="39" y="3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297" y="361"/>
              <a:ext cx="206" cy="274"/>
            </a:xfrm>
            <a:custGeom>
              <a:avLst/>
              <a:gdLst>
                <a:gd name="T0" fmla="*/ 0 w 618"/>
                <a:gd name="T1" fmla="*/ 0 h 824"/>
                <a:gd name="T2" fmla="*/ 0 w 618"/>
                <a:gd name="T3" fmla="*/ 0 h 824"/>
                <a:gd name="T4" fmla="*/ 0 w 618"/>
                <a:gd name="T5" fmla="*/ 0 h 824"/>
                <a:gd name="T6" fmla="*/ 0 w 618"/>
                <a:gd name="T7" fmla="*/ 0 h 824"/>
                <a:gd name="T8" fmla="*/ 0 w 618"/>
                <a:gd name="T9" fmla="*/ 0 h 824"/>
                <a:gd name="T10" fmla="*/ 0 w 618"/>
                <a:gd name="T11" fmla="*/ 0 h 824"/>
                <a:gd name="T12" fmla="*/ 0 w 618"/>
                <a:gd name="T13" fmla="*/ 0 h 824"/>
                <a:gd name="T14" fmla="*/ 0 w 618"/>
                <a:gd name="T15" fmla="*/ 0 h 824"/>
                <a:gd name="T16" fmla="*/ 0 w 618"/>
                <a:gd name="T17" fmla="*/ 0 h 824"/>
                <a:gd name="T18" fmla="*/ 0 w 618"/>
                <a:gd name="T19" fmla="*/ 0 h 824"/>
                <a:gd name="T20" fmla="*/ 0 w 618"/>
                <a:gd name="T21" fmla="*/ 0 h 824"/>
                <a:gd name="T22" fmla="*/ 0 w 618"/>
                <a:gd name="T23" fmla="*/ 0 h 824"/>
                <a:gd name="T24" fmla="*/ 0 w 618"/>
                <a:gd name="T25" fmla="*/ 0 h 824"/>
                <a:gd name="T26" fmla="*/ 0 w 618"/>
                <a:gd name="T27" fmla="*/ 0 h 824"/>
                <a:gd name="T28" fmla="*/ 0 w 618"/>
                <a:gd name="T29" fmla="*/ 0 h 824"/>
                <a:gd name="T30" fmla="*/ 0 w 618"/>
                <a:gd name="T31" fmla="*/ 0 h 824"/>
                <a:gd name="T32" fmla="*/ 0 w 618"/>
                <a:gd name="T33" fmla="*/ 0 h 824"/>
                <a:gd name="T34" fmla="*/ 0 w 618"/>
                <a:gd name="T35" fmla="*/ 0 h 824"/>
                <a:gd name="T36" fmla="*/ 0 w 618"/>
                <a:gd name="T37" fmla="*/ 0 h 824"/>
                <a:gd name="T38" fmla="*/ 0 w 618"/>
                <a:gd name="T39" fmla="*/ 0 h 824"/>
                <a:gd name="T40" fmla="*/ 0 w 618"/>
                <a:gd name="T41" fmla="*/ 0 h 824"/>
                <a:gd name="T42" fmla="*/ 0 w 618"/>
                <a:gd name="T43" fmla="*/ 0 h 824"/>
                <a:gd name="T44" fmla="*/ 0 w 618"/>
                <a:gd name="T45" fmla="*/ 0 h 824"/>
                <a:gd name="T46" fmla="*/ 0 w 618"/>
                <a:gd name="T47" fmla="*/ 0 h 824"/>
                <a:gd name="T48" fmla="*/ 0 w 618"/>
                <a:gd name="T49" fmla="*/ 0 h 824"/>
                <a:gd name="T50" fmla="*/ 0 w 618"/>
                <a:gd name="T51" fmla="*/ 0 h 824"/>
                <a:gd name="T52" fmla="*/ 0 w 618"/>
                <a:gd name="T53" fmla="*/ 0 h 8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8"/>
                <a:gd name="T82" fmla="*/ 0 h 824"/>
                <a:gd name="T83" fmla="*/ 618 w 618"/>
                <a:gd name="T84" fmla="*/ 824 h 8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8" h="824">
                  <a:moveTo>
                    <a:pt x="618" y="0"/>
                  </a:moveTo>
                  <a:lnTo>
                    <a:pt x="313" y="0"/>
                  </a:lnTo>
                  <a:lnTo>
                    <a:pt x="273" y="8"/>
                  </a:lnTo>
                  <a:lnTo>
                    <a:pt x="242" y="33"/>
                  </a:lnTo>
                  <a:lnTo>
                    <a:pt x="27" y="249"/>
                  </a:lnTo>
                  <a:lnTo>
                    <a:pt x="5" y="278"/>
                  </a:lnTo>
                  <a:lnTo>
                    <a:pt x="0" y="309"/>
                  </a:lnTo>
                  <a:lnTo>
                    <a:pt x="0" y="794"/>
                  </a:lnTo>
                  <a:lnTo>
                    <a:pt x="10" y="814"/>
                  </a:lnTo>
                  <a:lnTo>
                    <a:pt x="30" y="824"/>
                  </a:lnTo>
                  <a:lnTo>
                    <a:pt x="245" y="824"/>
                  </a:lnTo>
                  <a:lnTo>
                    <a:pt x="494" y="574"/>
                  </a:lnTo>
                  <a:lnTo>
                    <a:pt x="313" y="574"/>
                  </a:lnTo>
                  <a:lnTo>
                    <a:pt x="290" y="570"/>
                  </a:lnTo>
                  <a:lnTo>
                    <a:pt x="270" y="557"/>
                  </a:lnTo>
                  <a:lnTo>
                    <a:pt x="254" y="537"/>
                  </a:lnTo>
                  <a:lnTo>
                    <a:pt x="248" y="509"/>
                  </a:lnTo>
                  <a:lnTo>
                    <a:pt x="248" y="310"/>
                  </a:lnTo>
                  <a:lnTo>
                    <a:pt x="254" y="286"/>
                  </a:lnTo>
                  <a:lnTo>
                    <a:pt x="265" y="265"/>
                  </a:lnTo>
                  <a:lnTo>
                    <a:pt x="287" y="251"/>
                  </a:lnTo>
                  <a:lnTo>
                    <a:pt x="313" y="245"/>
                  </a:lnTo>
                  <a:lnTo>
                    <a:pt x="358" y="245"/>
                  </a:lnTo>
                  <a:lnTo>
                    <a:pt x="378" y="241"/>
                  </a:lnTo>
                  <a:lnTo>
                    <a:pt x="394" y="2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444" y="409"/>
              <a:ext cx="100" cy="121"/>
            </a:xfrm>
            <a:custGeom>
              <a:avLst/>
              <a:gdLst>
                <a:gd name="T0" fmla="*/ 0 w 299"/>
                <a:gd name="T1" fmla="*/ 0 h 363"/>
                <a:gd name="T2" fmla="*/ 0 w 299"/>
                <a:gd name="T3" fmla="*/ 0 h 363"/>
                <a:gd name="T4" fmla="*/ 0 w 299"/>
                <a:gd name="T5" fmla="*/ 0 h 363"/>
                <a:gd name="T6" fmla="*/ 0 w 299"/>
                <a:gd name="T7" fmla="*/ 0 h 363"/>
                <a:gd name="T8" fmla="*/ 0 w 299"/>
                <a:gd name="T9" fmla="*/ 0 h 363"/>
                <a:gd name="T10" fmla="*/ 0 w 299"/>
                <a:gd name="T11" fmla="*/ 0 h 363"/>
                <a:gd name="T12" fmla="*/ 0 w 299"/>
                <a:gd name="T13" fmla="*/ 0 h 363"/>
                <a:gd name="T14" fmla="*/ 0 w 299"/>
                <a:gd name="T15" fmla="*/ 0 h 363"/>
                <a:gd name="T16" fmla="*/ 0 w 299"/>
                <a:gd name="T17" fmla="*/ 0 h 363"/>
                <a:gd name="T18" fmla="*/ 0 w 299"/>
                <a:gd name="T19" fmla="*/ 0 h 363"/>
                <a:gd name="T20" fmla="*/ 0 w 299"/>
                <a:gd name="T21" fmla="*/ 0 h 363"/>
                <a:gd name="T22" fmla="*/ 0 w 299"/>
                <a:gd name="T23" fmla="*/ 0 h 363"/>
                <a:gd name="T24" fmla="*/ 0 w 299"/>
                <a:gd name="T25" fmla="*/ 0 h 363"/>
                <a:gd name="T26" fmla="*/ 0 w 299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363"/>
                <a:gd name="T44" fmla="*/ 299 w 299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363">
                  <a:moveTo>
                    <a:pt x="91" y="0"/>
                  </a:moveTo>
                  <a:lnTo>
                    <a:pt x="0" y="102"/>
                  </a:lnTo>
                  <a:lnTo>
                    <a:pt x="65" y="102"/>
                  </a:lnTo>
                  <a:lnTo>
                    <a:pt x="87" y="106"/>
                  </a:lnTo>
                  <a:lnTo>
                    <a:pt x="106" y="121"/>
                  </a:lnTo>
                  <a:lnTo>
                    <a:pt x="123" y="157"/>
                  </a:lnTo>
                  <a:lnTo>
                    <a:pt x="123" y="363"/>
                  </a:lnTo>
                  <a:lnTo>
                    <a:pt x="230" y="258"/>
                  </a:lnTo>
                  <a:lnTo>
                    <a:pt x="230" y="131"/>
                  </a:lnTo>
                  <a:lnTo>
                    <a:pt x="235" y="85"/>
                  </a:lnTo>
                  <a:lnTo>
                    <a:pt x="259" y="44"/>
                  </a:lnTo>
                  <a:lnTo>
                    <a:pt x="29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536" y="409"/>
              <a:ext cx="77" cy="122"/>
            </a:xfrm>
            <a:custGeom>
              <a:avLst/>
              <a:gdLst>
                <a:gd name="T0" fmla="*/ 0 w 230"/>
                <a:gd name="T1" fmla="*/ 0 h 365"/>
                <a:gd name="T2" fmla="*/ 0 w 230"/>
                <a:gd name="T3" fmla="*/ 0 h 365"/>
                <a:gd name="T4" fmla="*/ 0 w 230"/>
                <a:gd name="T5" fmla="*/ 0 h 365"/>
                <a:gd name="T6" fmla="*/ 0 w 230"/>
                <a:gd name="T7" fmla="*/ 0 h 365"/>
                <a:gd name="T8" fmla="*/ 0 w 230"/>
                <a:gd name="T9" fmla="*/ 0 h 365"/>
                <a:gd name="T10" fmla="*/ 0 w 230"/>
                <a:gd name="T11" fmla="*/ 0 h 365"/>
                <a:gd name="T12" fmla="*/ 0 w 230"/>
                <a:gd name="T13" fmla="*/ 0 h 365"/>
                <a:gd name="T14" fmla="*/ 0 w 230"/>
                <a:gd name="T15" fmla="*/ 0 h 365"/>
                <a:gd name="T16" fmla="*/ 0 w 230"/>
                <a:gd name="T17" fmla="*/ 0 h 365"/>
                <a:gd name="T18" fmla="*/ 0 w 230"/>
                <a:gd name="T19" fmla="*/ 0 h 365"/>
                <a:gd name="T20" fmla="*/ 0 w 230"/>
                <a:gd name="T21" fmla="*/ 0 h 365"/>
                <a:gd name="T22" fmla="*/ 0 w 230"/>
                <a:gd name="T23" fmla="*/ 0 h 365"/>
                <a:gd name="T24" fmla="*/ 0 w 230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365"/>
                <a:gd name="T41" fmla="*/ 230 w 230"/>
                <a:gd name="T42" fmla="*/ 365 h 3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365">
                  <a:moveTo>
                    <a:pt x="81" y="0"/>
                  </a:moveTo>
                  <a:lnTo>
                    <a:pt x="26" y="54"/>
                  </a:lnTo>
                  <a:lnTo>
                    <a:pt x="6" y="86"/>
                  </a:lnTo>
                  <a:lnTo>
                    <a:pt x="0" y="122"/>
                  </a:lnTo>
                  <a:lnTo>
                    <a:pt x="0" y="365"/>
                  </a:lnTo>
                  <a:lnTo>
                    <a:pt x="110" y="255"/>
                  </a:lnTo>
                  <a:lnTo>
                    <a:pt x="108" y="189"/>
                  </a:lnTo>
                  <a:lnTo>
                    <a:pt x="113" y="138"/>
                  </a:lnTo>
                  <a:lnTo>
                    <a:pt x="118" y="115"/>
                  </a:lnTo>
                  <a:lnTo>
                    <a:pt x="131" y="98"/>
                  </a:lnTo>
                  <a:lnTo>
                    <a:pt x="23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392" y="374"/>
              <a:ext cx="276" cy="351"/>
            </a:xfrm>
            <a:custGeom>
              <a:avLst/>
              <a:gdLst>
                <a:gd name="T0" fmla="*/ 0 w 827"/>
                <a:gd name="T1" fmla="*/ 0 h 1054"/>
                <a:gd name="T2" fmla="*/ 0 w 827"/>
                <a:gd name="T3" fmla="*/ 0 h 1054"/>
                <a:gd name="T4" fmla="*/ 0 w 827"/>
                <a:gd name="T5" fmla="*/ 0 h 1054"/>
                <a:gd name="T6" fmla="*/ 0 w 827"/>
                <a:gd name="T7" fmla="*/ 0 h 1054"/>
                <a:gd name="T8" fmla="*/ 0 w 827"/>
                <a:gd name="T9" fmla="*/ 0 h 1054"/>
                <a:gd name="T10" fmla="*/ 0 w 827"/>
                <a:gd name="T11" fmla="*/ 0 h 1054"/>
                <a:gd name="T12" fmla="*/ 0 w 827"/>
                <a:gd name="T13" fmla="*/ 0 h 1054"/>
                <a:gd name="T14" fmla="*/ 0 w 827"/>
                <a:gd name="T15" fmla="*/ 0 h 1054"/>
                <a:gd name="T16" fmla="*/ 0 w 827"/>
                <a:gd name="T17" fmla="*/ 0 h 1054"/>
                <a:gd name="T18" fmla="*/ 0 w 827"/>
                <a:gd name="T19" fmla="*/ 0 h 1054"/>
                <a:gd name="T20" fmla="*/ 0 w 827"/>
                <a:gd name="T21" fmla="*/ 0 h 1054"/>
                <a:gd name="T22" fmla="*/ 0 w 827"/>
                <a:gd name="T23" fmla="*/ 0 h 1054"/>
                <a:gd name="T24" fmla="*/ 0 w 827"/>
                <a:gd name="T25" fmla="*/ 0 h 1054"/>
                <a:gd name="T26" fmla="*/ 0 w 827"/>
                <a:gd name="T27" fmla="*/ 0 h 1054"/>
                <a:gd name="T28" fmla="*/ 0 w 827"/>
                <a:gd name="T29" fmla="*/ 0 h 1054"/>
                <a:gd name="T30" fmla="*/ 0 w 827"/>
                <a:gd name="T31" fmla="*/ 0 h 1054"/>
                <a:gd name="T32" fmla="*/ 0 w 827"/>
                <a:gd name="T33" fmla="*/ 0 h 1054"/>
                <a:gd name="T34" fmla="*/ 0 w 827"/>
                <a:gd name="T35" fmla="*/ 0 h 1054"/>
                <a:gd name="T36" fmla="*/ 0 w 827"/>
                <a:gd name="T37" fmla="*/ 0 h 1054"/>
                <a:gd name="T38" fmla="*/ 0 w 827"/>
                <a:gd name="T39" fmla="*/ 0 h 1054"/>
                <a:gd name="T40" fmla="*/ 0 w 827"/>
                <a:gd name="T41" fmla="*/ 0 h 1054"/>
                <a:gd name="T42" fmla="*/ 0 w 827"/>
                <a:gd name="T43" fmla="*/ 0 h 1054"/>
                <a:gd name="T44" fmla="*/ 0 w 827"/>
                <a:gd name="T45" fmla="*/ 0 h 1054"/>
                <a:gd name="T46" fmla="*/ 0 w 827"/>
                <a:gd name="T47" fmla="*/ 0 h 10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1054"/>
                <a:gd name="T74" fmla="*/ 827 w 827"/>
                <a:gd name="T75" fmla="*/ 1054 h 10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1054">
                  <a:moveTo>
                    <a:pt x="248" y="556"/>
                  </a:moveTo>
                  <a:lnTo>
                    <a:pt x="0" y="806"/>
                  </a:lnTo>
                  <a:lnTo>
                    <a:pt x="0" y="1027"/>
                  </a:lnTo>
                  <a:lnTo>
                    <a:pt x="8" y="1046"/>
                  </a:lnTo>
                  <a:lnTo>
                    <a:pt x="30" y="1054"/>
                  </a:lnTo>
                  <a:lnTo>
                    <a:pt x="525" y="1054"/>
                  </a:lnTo>
                  <a:lnTo>
                    <a:pt x="559" y="1036"/>
                  </a:lnTo>
                  <a:lnTo>
                    <a:pt x="599" y="991"/>
                  </a:lnTo>
                  <a:lnTo>
                    <a:pt x="762" y="828"/>
                  </a:lnTo>
                  <a:lnTo>
                    <a:pt x="806" y="783"/>
                  </a:lnTo>
                  <a:lnTo>
                    <a:pt x="823" y="757"/>
                  </a:lnTo>
                  <a:lnTo>
                    <a:pt x="827" y="731"/>
                  </a:lnTo>
                  <a:lnTo>
                    <a:pt x="827" y="0"/>
                  </a:lnTo>
                  <a:lnTo>
                    <a:pt x="611" y="218"/>
                  </a:lnTo>
                  <a:lnTo>
                    <a:pt x="590" y="248"/>
                  </a:lnTo>
                  <a:lnTo>
                    <a:pt x="583" y="290"/>
                  </a:lnTo>
                  <a:lnTo>
                    <a:pt x="583" y="781"/>
                  </a:lnTo>
                  <a:lnTo>
                    <a:pt x="574" y="800"/>
                  </a:lnTo>
                  <a:lnTo>
                    <a:pt x="554" y="809"/>
                  </a:lnTo>
                  <a:lnTo>
                    <a:pt x="280" y="809"/>
                  </a:lnTo>
                  <a:lnTo>
                    <a:pt x="257" y="800"/>
                  </a:lnTo>
                  <a:lnTo>
                    <a:pt x="248" y="776"/>
                  </a:lnTo>
                  <a:lnTo>
                    <a:pt x="248" y="5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425" y="457"/>
              <a:ext cx="43" cy="81"/>
            </a:xfrm>
            <a:custGeom>
              <a:avLst/>
              <a:gdLst>
                <a:gd name="T0" fmla="*/ 0 w 130"/>
                <a:gd name="T1" fmla="*/ 0 h 243"/>
                <a:gd name="T2" fmla="*/ 0 w 130"/>
                <a:gd name="T3" fmla="*/ 0 h 243"/>
                <a:gd name="T4" fmla="*/ 0 w 130"/>
                <a:gd name="T5" fmla="*/ 0 h 243"/>
                <a:gd name="T6" fmla="*/ 0 w 130"/>
                <a:gd name="T7" fmla="*/ 0 h 243"/>
                <a:gd name="T8" fmla="*/ 0 w 130"/>
                <a:gd name="T9" fmla="*/ 0 h 243"/>
                <a:gd name="T10" fmla="*/ 0 w 130"/>
                <a:gd name="T11" fmla="*/ 0 h 243"/>
                <a:gd name="T12" fmla="*/ 0 w 130"/>
                <a:gd name="T13" fmla="*/ 0 h 243"/>
                <a:gd name="T14" fmla="*/ 0 w 130"/>
                <a:gd name="T15" fmla="*/ 0 h 243"/>
                <a:gd name="T16" fmla="*/ 0 w 130"/>
                <a:gd name="T17" fmla="*/ 0 h 243"/>
                <a:gd name="T18" fmla="*/ 0 w 130"/>
                <a:gd name="T19" fmla="*/ 0 h 243"/>
                <a:gd name="T20" fmla="*/ 0 w 130"/>
                <a:gd name="T21" fmla="*/ 0 h 243"/>
                <a:gd name="T22" fmla="*/ 0 w 130"/>
                <a:gd name="T23" fmla="*/ 0 h 243"/>
                <a:gd name="T24" fmla="*/ 0 w 130"/>
                <a:gd name="T25" fmla="*/ 0 h 243"/>
                <a:gd name="T26" fmla="*/ 0 w 130"/>
                <a:gd name="T27" fmla="*/ 0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243"/>
                <a:gd name="T44" fmla="*/ 130 w 130"/>
                <a:gd name="T45" fmla="*/ 243 h 2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243">
                  <a:moveTo>
                    <a:pt x="103" y="243"/>
                  </a:moveTo>
                  <a:lnTo>
                    <a:pt x="122" y="234"/>
                  </a:lnTo>
                  <a:lnTo>
                    <a:pt x="130" y="214"/>
                  </a:lnTo>
                  <a:lnTo>
                    <a:pt x="130" y="31"/>
                  </a:lnTo>
                  <a:lnTo>
                    <a:pt x="122" y="9"/>
                  </a:lnTo>
                  <a:lnTo>
                    <a:pt x="103" y="0"/>
                  </a:lnTo>
                  <a:lnTo>
                    <a:pt x="31" y="0"/>
                  </a:lnTo>
                  <a:lnTo>
                    <a:pt x="9" y="9"/>
                  </a:lnTo>
                  <a:lnTo>
                    <a:pt x="0" y="31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31" y="243"/>
                  </a:lnTo>
                  <a:lnTo>
                    <a:pt x="103" y="2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163" y="425"/>
              <a:ext cx="17" cy="13"/>
            </a:xfrm>
            <a:custGeom>
              <a:avLst/>
              <a:gdLst>
                <a:gd name="T0" fmla="*/ 0 w 54"/>
                <a:gd name="T1" fmla="*/ 0 h 39"/>
                <a:gd name="T2" fmla="*/ 0 w 54"/>
                <a:gd name="T3" fmla="*/ 0 h 39"/>
                <a:gd name="T4" fmla="*/ 0 w 54"/>
                <a:gd name="T5" fmla="*/ 0 h 39"/>
                <a:gd name="T6" fmla="*/ 0 w 54"/>
                <a:gd name="T7" fmla="*/ 0 h 39"/>
                <a:gd name="T8" fmla="*/ 0 w 54"/>
                <a:gd name="T9" fmla="*/ 0 h 39"/>
                <a:gd name="T10" fmla="*/ 0 w 54"/>
                <a:gd name="T11" fmla="*/ 0 h 39"/>
                <a:gd name="T12" fmla="*/ 0 w 54"/>
                <a:gd name="T13" fmla="*/ 0 h 39"/>
                <a:gd name="T14" fmla="*/ 0 w 54"/>
                <a:gd name="T15" fmla="*/ 0 h 39"/>
                <a:gd name="T16" fmla="*/ 0 w 54"/>
                <a:gd name="T17" fmla="*/ 0 h 39"/>
                <a:gd name="T18" fmla="*/ 0 w 54"/>
                <a:gd name="T19" fmla="*/ 0 h 39"/>
                <a:gd name="T20" fmla="*/ 0 w 54"/>
                <a:gd name="T21" fmla="*/ 0 h 39"/>
                <a:gd name="T22" fmla="*/ 0 w 54"/>
                <a:gd name="T23" fmla="*/ 0 h 39"/>
                <a:gd name="T24" fmla="*/ 0 w 54"/>
                <a:gd name="T25" fmla="*/ 0 h 39"/>
                <a:gd name="T26" fmla="*/ 0 w 54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39"/>
                <a:gd name="T44" fmla="*/ 54 w 5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39">
                  <a:moveTo>
                    <a:pt x="0" y="32"/>
                  </a:moveTo>
                  <a:lnTo>
                    <a:pt x="6" y="39"/>
                  </a:lnTo>
                  <a:lnTo>
                    <a:pt x="28" y="27"/>
                  </a:lnTo>
                  <a:lnTo>
                    <a:pt x="42" y="39"/>
                  </a:lnTo>
                  <a:lnTo>
                    <a:pt x="51" y="30"/>
                  </a:lnTo>
                  <a:lnTo>
                    <a:pt x="36" y="21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30" y="13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161" y="410"/>
              <a:ext cx="18" cy="13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40"/>
                <a:gd name="T44" fmla="*/ 53 w 5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40">
                  <a:moveTo>
                    <a:pt x="0" y="9"/>
                  </a:moveTo>
                  <a:lnTo>
                    <a:pt x="17" y="19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29" y="27"/>
                  </a:lnTo>
                  <a:lnTo>
                    <a:pt x="46" y="40"/>
                  </a:lnTo>
                  <a:lnTo>
                    <a:pt x="53" y="32"/>
                  </a:lnTo>
                  <a:lnTo>
                    <a:pt x="37" y="19"/>
                  </a:lnTo>
                  <a:lnTo>
                    <a:pt x="53" y="6"/>
                  </a:lnTo>
                  <a:lnTo>
                    <a:pt x="43" y="0"/>
                  </a:lnTo>
                  <a:lnTo>
                    <a:pt x="27" y="12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141" y="447"/>
              <a:ext cx="56" cy="32"/>
            </a:xfrm>
            <a:custGeom>
              <a:avLst/>
              <a:gdLst>
                <a:gd name="T0" fmla="*/ 0 w 167"/>
                <a:gd name="T1" fmla="*/ 0 h 95"/>
                <a:gd name="T2" fmla="*/ 0 w 167"/>
                <a:gd name="T3" fmla="*/ 0 h 95"/>
                <a:gd name="T4" fmla="*/ 0 w 167"/>
                <a:gd name="T5" fmla="*/ 0 h 95"/>
                <a:gd name="T6" fmla="*/ 0 w 167"/>
                <a:gd name="T7" fmla="*/ 0 h 95"/>
                <a:gd name="T8" fmla="*/ 0 w 167"/>
                <a:gd name="T9" fmla="*/ 0 h 95"/>
                <a:gd name="T10" fmla="*/ 0 w 167"/>
                <a:gd name="T11" fmla="*/ 0 h 95"/>
                <a:gd name="T12" fmla="*/ 0 w 167"/>
                <a:gd name="T13" fmla="*/ 0 h 95"/>
                <a:gd name="T14" fmla="*/ 0 w 167"/>
                <a:gd name="T15" fmla="*/ 0 h 95"/>
                <a:gd name="T16" fmla="*/ 0 w 167"/>
                <a:gd name="T17" fmla="*/ 0 h 95"/>
                <a:gd name="T18" fmla="*/ 0 w 167"/>
                <a:gd name="T19" fmla="*/ 0 h 95"/>
                <a:gd name="T20" fmla="*/ 0 w 167"/>
                <a:gd name="T21" fmla="*/ 0 h 95"/>
                <a:gd name="T22" fmla="*/ 0 w 167"/>
                <a:gd name="T23" fmla="*/ 0 h 95"/>
                <a:gd name="T24" fmla="*/ 0 w 167"/>
                <a:gd name="T25" fmla="*/ 0 h 95"/>
                <a:gd name="T26" fmla="*/ 0 w 167"/>
                <a:gd name="T27" fmla="*/ 0 h 95"/>
                <a:gd name="T28" fmla="*/ 0 w 167"/>
                <a:gd name="T29" fmla="*/ 0 h 95"/>
                <a:gd name="T30" fmla="*/ 0 w 167"/>
                <a:gd name="T31" fmla="*/ 0 h 95"/>
                <a:gd name="T32" fmla="*/ 0 w 167"/>
                <a:gd name="T33" fmla="*/ 0 h 95"/>
                <a:gd name="T34" fmla="*/ 0 w 167"/>
                <a:gd name="T35" fmla="*/ 0 h 95"/>
                <a:gd name="T36" fmla="*/ 0 w 167"/>
                <a:gd name="T37" fmla="*/ 0 h 95"/>
                <a:gd name="T38" fmla="*/ 0 w 167"/>
                <a:gd name="T39" fmla="*/ 0 h 95"/>
                <a:gd name="T40" fmla="*/ 0 w 167"/>
                <a:gd name="T41" fmla="*/ 0 h 95"/>
                <a:gd name="T42" fmla="*/ 0 w 167"/>
                <a:gd name="T43" fmla="*/ 0 h 95"/>
                <a:gd name="T44" fmla="*/ 0 w 167"/>
                <a:gd name="T45" fmla="*/ 0 h 95"/>
                <a:gd name="T46" fmla="*/ 0 w 167"/>
                <a:gd name="T47" fmla="*/ 0 h 95"/>
                <a:gd name="T48" fmla="*/ 0 w 167"/>
                <a:gd name="T49" fmla="*/ 0 h 95"/>
                <a:gd name="T50" fmla="*/ 0 w 167"/>
                <a:gd name="T51" fmla="*/ 0 h 95"/>
                <a:gd name="T52" fmla="*/ 0 w 167"/>
                <a:gd name="T53" fmla="*/ 0 h 95"/>
                <a:gd name="T54" fmla="*/ 0 w 167"/>
                <a:gd name="T55" fmla="*/ 0 h 95"/>
                <a:gd name="T56" fmla="*/ 0 w 167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95"/>
                <a:gd name="T89" fmla="*/ 167 w 167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95">
                  <a:moveTo>
                    <a:pt x="34" y="17"/>
                  </a:moveTo>
                  <a:lnTo>
                    <a:pt x="104" y="17"/>
                  </a:lnTo>
                  <a:lnTo>
                    <a:pt x="83" y="33"/>
                  </a:lnTo>
                  <a:lnTo>
                    <a:pt x="74" y="27"/>
                  </a:lnTo>
                  <a:lnTo>
                    <a:pt x="61" y="34"/>
                  </a:lnTo>
                  <a:lnTo>
                    <a:pt x="67" y="37"/>
                  </a:lnTo>
                  <a:lnTo>
                    <a:pt x="77" y="44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87" y="60"/>
                  </a:lnTo>
                  <a:lnTo>
                    <a:pt x="87" y="69"/>
                  </a:lnTo>
                  <a:lnTo>
                    <a:pt x="86" y="76"/>
                  </a:lnTo>
                  <a:lnTo>
                    <a:pt x="76" y="79"/>
                  </a:lnTo>
                  <a:lnTo>
                    <a:pt x="44" y="78"/>
                  </a:lnTo>
                  <a:lnTo>
                    <a:pt x="50" y="93"/>
                  </a:lnTo>
                  <a:lnTo>
                    <a:pt x="77" y="95"/>
                  </a:lnTo>
                  <a:lnTo>
                    <a:pt x="97" y="89"/>
                  </a:lnTo>
                  <a:lnTo>
                    <a:pt x="104" y="72"/>
                  </a:lnTo>
                  <a:lnTo>
                    <a:pt x="104" y="60"/>
                  </a:lnTo>
                  <a:lnTo>
                    <a:pt x="167" y="60"/>
                  </a:lnTo>
                  <a:lnTo>
                    <a:pt x="167" y="43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139" y="1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34" y="1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136" y="409"/>
              <a:ext cx="68" cy="45"/>
            </a:xfrm>
            <a:custGeom>
              <a:avLst/>
              <a:gdLst>
                <a:gd name="T0" fmla="*/ 0 w 204"/>
                <a:gd name="T1" fmla="*/ 0 h 136"/>
                <a:gd name="T2" fmla="*/ 0 w 204"/>
                <a:gd name="T3" fmla="*/ 0 h 136"/>
                <a:gd name="T4" fmla="*/ 0 w 204"/>
                <a:gd name="T5" fmla="*/ 0 h 136"/>
                <a:gd name="T6" fmla="*/ 0 w 204"/>
                <a:gd name="T7" fmla="*/ 0 h 136"/>
                <a:gd name="T8" fmla="*/ 0 w 204"/>
                <a:gd name="T9" fmla="*/ 0 h 136"/>
                <a:gd name="T10" fmla="*/ 0 w 204"/>
                <a:gd name="T11" fmla="*/ 0 h 136"/>
                <a:gd name="T12" fmla="*/ 0 w 204"/>
                <a:gd name="T13" fmla="*/ 0 h 136"/>
                <a:gd name="T14" fmla="*/ 0 w 204"/>
                <a:gd name="T15" fmla="*/ 0 h 136"/>
                <a:gd name="T16" fmla="*/ 0 w 204"/>
                <a:gd name="T17" fmla="*/ 0 h 136"/>
                <a:gd name="T18" fmla="*/ 0 w 204"/>
                <a:gd name="T19" fmla="*/ 0 h 136"/>
                <a:gd name="T20" fmla="*/ 0 w 204"/>
                <a:gd name="T21" fmla="*/ 0 h 136"/>
                <a:gd name="T22" fmla="*/ 0 w 204"/>
                <a:gd name="T23" fmla="*/ 0 h 136"/>
                <a:gd name="T24" fmla="*/ 0 w 204"/>
                <a:gd name="T25" fmla="*/ 0 h 136"/>
                <a:gd name="T26" fmla="*/ 0 w 204"/>
                <a:gd name="T27" fmla="*/ 0 h 136"/>
                <a:gd name="T28" fmla="*/ 0 w 204"/>
                <a:gd name="T29" fmla="*/ 0 h 136"/>
                <a:gd name="T30" fmla="*/ 0 w 204"/>
                <a:gd name="T31" fmla="*/ 0 h 136"/>
                <a:gd name="T32" fmla="*/ 0 w 204"/>
                <a:gd name="T33" fmla="*/ 0 h 136"/>
                <a:gd name="T34" fmla="*/ 0 w 204"/>
                <a:gd name="T35" fmla="*/ 0 h 136"/>
                <a:gd name="T36" fmla="*/ 0 w 204"/>
                <a:gd name="T37" fmla="*/ 0 h 136"/>
                <a:gd name="T38" fmla="*/ 0 w 204"/>
                <a:gd name="T39" fmla="*/ 0 h 136"/>
                <a:gd name="T40" fmla="*/ 0 w 204"/>
                <a:gd name="T41" fmla="*/ 0 h 136"/>
                <a:gd name="T42" fmla="*/ 0 w 204"/>
                <a:gd name="T43" fmla="*/ 0 h 136"/>
                <a:gd name="T44" fmla="*/ 0 w 204"/>
                <a:gd name="T45" fmla="*/ 0 h 136"/>
                <a:gd name="T46" fmla="*/ 0 w 204"/>
                <a:gd name="T47" fmla="*/ 0 h 136"/>
                <a:gd name="T48" fmla="*/ 0 w 204"/>
                <a:gd name="T49" fmla="*/ 0 h 136"/>
                <a:gd name="T50" fmla="*/ 0 w 204"/>
                <a:gd name="T51" fmla="*/ 0 h 136"/>
                <a:gd name="T52" fmla="*/ 0 w 204"/>
                <a:gd name="T53" fmla="*/ 0 h 136"/>
                <a:gd name="T54" fmla="*/ 0 w 204"/>
                <a:gd name="T55" fmla="*/ 0 h 136"/>
                <a:gd name="T56" fmla="*/ 0 w 204"/>
                <a:gd name="T57" fmla="*/ 0 h 136"/>
                <a:gd name="T58" fmla="*/ 0 w 204"/>
                <a:gd name="T59" fmla="*/ 0 h 136"/>
                <a:gd name="T60" fmla="*/ 0 w 204"/>
                <a:gd name="T61" fmla="*/ 0 h 136"/>
                <a:gd name="T62" fmla="*/ 0 w 204"/>
                <a:gd name="T63" fmla="*/ 0 h 136"/>
                <a:gd name="T64" fmla="*/ 0 w 204"/>
                <a:gd name="T65" fmla="*/ 0 h 136"/>
                <a:gd name="T66" fmla="*/ 0 w 204"/>
                <a:gd name="T67" fmla="*/ 0 h 136"/>
                <a:gd name="T68" fmla="*/ 0 w 204"/>
                <a:gd name="T69" fmla="*/ 0 h 136"/>
                <a:gd name="T70" fmla="*/ 0 w 204"/>
                <a:gd name="T71" fmla="*/ 0 h 136"/>
                <a:gd name="T72" fmla="*/ 0 w 204"/>
                <a:gd name="T73" fmla="*/ 0 h 136"/>
                <a:gd name="T74" fmla="*/ 0 w 204"/>
                <a:gd name="T75" fmla="*/ 0 h 136"/>
                <a:gd name="T76" fmla="*/ 0 w 204"/>
                <a:gd name="T77" fmla="*/ 0 h 136"/>
                <a:gd name="T78" fmla="*/ 0 w 204"/>
                <a:gd name="T79" fmla="*/ 0 h 136"/>
                <a:gd name="T80" fmla="*/ 0 w 204"/>
                <a:gd name="T81" fmla="*/ 0 h 136"/>
                <a:gd name="T82" fmla="*/ 0 w 204"/>
                <a:gd name="T83" fmla="*/ 0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4"/>
                <a:gd name="T127" fmla="*/ 0 h 136"/>
                <a:gd name="T128" fmla="*/ 204 w 204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4" h="136">
                  <a:moveTo>
                    <a:pt x="16" y="9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16" y="107"/>
                  </a:lnTo>
                  <a:lnTo>
                    <a:pt x="186" y="107"/>
                  </a:lnTo>
                  <a:lnTo>
                    <a:pt x="186" y="136"/>
                  </a:lnTo>
                  <a:lnTo>
                    <a:pt x="204" y="136"/>
                  </a:lnTo>
                  <a:lnTo>
                    <a:pt x="204" y="90"/>
                  </a:lnTo>
                  <a:lnTo>
                    <a:pt x="191" y="90"/>
                  </a:lnTo>
                  <a:lnTo>
                    <a:pt x="191" y="4"/>
                  </a:lnTo>
                  <a:lnTo>
                    <a:pt x="140" y="4"/>
                  </a:lnTo>
                  <a:lnTo>
                    <a:pt x="140" y="20"/>
                  </a:lnTo>
                  <a:lnTo>
                    <a:pt x="175" y="20"/>
                  </a:lnTo>
                  <a:lnTo>
                    <a:pt x="175" y="36"/>
                  </a:lnTo>
                  <a:lnTo>
                    <a:pt x="140" y="36"/>
                  </a:lnTo>
                  <a:lnTo>
                    <a:pt x="140" y="52"/>
                  </a:lnTo>
                  <a:lnTo>
                    <a:pt x="175" y="52"/>
                  </a:lnTo>
                  <a:lnTo>
                    <a:pt x="175" y="62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0" y="75"/>
                  </a:lnTo>
                  <a:lnTo>
                    <a:pt x="175" y="75"/>
                  </a:lnTo>
                  <a:lnTo>
                    <a:pt x="175" y="90"/>
                  </a:lnTo>
                  <a:lnTo>
                    <a:pt x="32" y="9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64"/>
                  </a:lnTo>
                  <a:lnTo>
                    <a:pt x="32" y="64"/>
                  </a:lnTo>
                  <a:lnTo>
                    <a:pt x="32" y="49"/>
                  </a:lnTo>
                  <a:lnTo>
                    <a:pt x="62" y="49"/>
                  </a:lnTo>
                  <a:lnTo>
                    <a:pt x="62" y="35"/>
                  </a:lnTo>
                  <a:lnTo>
                    <a:pt x="32" y="35"/>
                  </a:lnTo>
                  <a:lnTo>
                    <a:pt x="32" y="23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58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051" y="409"/>
              <a:ext cx="70" cy="70"/>
            </a:xfrm>
            <a:custGeom>
              <a:avLst/>
              <a:gdLst>
                <a:gd name="T0" fmla="*/ 0 w 211"/>
                <a:gd name="T1" fmla="*/ 0 h 209"/>
                <a:gd name="T2" fmla="*/ 0 w 211"/>
                <a:gd name="T3" fmla="*/ 0 h 209"/>
                <a:gd name="T4" fmla="*/ 0 w 211"/>
                <a:gd name="T5" fmla="*/ 0 h 209"/>
                <a:gd name="T6" fmla="*/ 0 w 211"/>
                <a:gd name="T7" fmla="*/ 0 h 209"/>
                <a:gd name="T8" fmla="*/ 0 w 211"/>
                <a:gd name="T9" fmla="*/ 0 h 209"/>
                <a:gd name="T10" fmla="*/ 0 w 211"/>
                <a:gd name="T11" fmla="*/ 0 h 209"/>
                <a:gd name="T12" fmla="*/ 0 w 211"/>
                <a:gd name="T13" fmla="*/ 0 h 209"/>
                <a:gd name="T14" fmla="*/ 0 w 211"/>
                <a:gd name="T15" fmla="*/ 0 h 209"/>
                <a:gd name="T16" fmla="*/ 0 w 211"/>
                <a:gd name="T17" fmla="*/ 0 h 209"/>
                <a:gd name="T18" fmla="*/ 0 w 211"/>
                <a:gd name="T19" fmla="*/ 0 h 209"/>
                <a:gd name="T20" fmla="*/ 0 w 211"/>
                <a:gd name="T21" fmla="*/ 0 h 209"/>
                <a:gd name="T22" fmla="*/ 0 w 211"/>
                <a:gd name="T23" fmla="*/ 0 h 209"/>
                <a:gd name="T24" fmla="*/ 0 w 211"/>
                <a:gd name="T25" fmla="*/ 0 h 209"/>
                <a:gd name="T26" fmla="*/ 0 w 211"/>
                <a:gd name="T27" fmla="*/ 0 h 209"/>
                <a:gd name="T28" fmla="*/ 0 w 211"/>
                <a:gd name="T29" fmla="*/ 0 h 209"/>
                <a:gd name="T30" fmla="*/ 0 w 211"/>
                <a:gd name="T31" fmla="*/ 0 h 209"/>
                <a:gd name="T32" fmla="*/ 0 w 211"/>
                <a:gd name="T33" fmla="*/ 0 h 209"/>
                <a:gd name="T34" fmla="*/ 0 w 211"/>
                <a:gd name="T35" fmla="*/ 0 h 209"/>
                <a:gd name="T36" fmla="*/ 0 w 211"/>
                <a:gd name="T37" fmla="*/ 0 h 209"/>
                <a:gd name="T38" fmla="*/ 0 w 211"/>
                <a:gd name="T39" fmla="*/ 0 h 209"/>
                <a:gd name="T40" fmla="*/ 0 w 211"/>
                <a:gd name="T41" fmla="*/ 0 h 209"/>
                <a:gd name="T42" fmla="*/ 0 w 211"/>
                <a:gd name="T43" fmla="*/ 0 h 209"/>
                <a:gd name="T44" fmla="*/ 0 w 211"/>
                <a:gd name="T45" fmla="*/ 0 h 209"/>
                <a:gd name="T46" fmla="*/ 0 w 211"/>
                <a:gd name="T47" fmla="*/ 0 h 209"/>
                <a:gd name="T48" fmla="*/ 0 w 211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09"/>
                <a:gd name="T77" fmla="*/ 211 w 211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09">
                  <a:moveTo>
                    <a:pt x="99" y="0"/>
                  </a:moveTo>
                  <a:lnTo>
                    <a:pt x="99" y="62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97" y="79"/>
                  </a:lnTo>
                  <a:lnTo>
                    <a:pt x="87" y="116"/>
                  </a:lnTo>
                  <a:lnTo>
                    <a:pt x="67" y="147"/>
                  </a:lnTo>
                  <a:lnTo>
                    <a:pt x="0" y="194"/>
                  </a:lnTo>
                  <a:lnTo>
                    <a:pt x="13" y="209"/>
                  </a:lnTo>
                  <a:lnTo>
                    <a:pt x="78" y="163"/>
                  </a:lnTo>
                  <a:lnTo>
                    <a:pt x="99" y="134"/>
                  </a:lnTo>
                  <a:lnTo>
                    <a:pt x="110" y="102"/>
                  </a:lnTo>
                  <a:lnTo>
                    <a:pt x="125" y="134"/>
                  </a:lnTo>
                  <a:lnTo>
                    <a:pt x="145" y="164"/>
                  </a:lnTo>
                  <a:lnTo>
                    <a:pt x="197" y="209"/>
                  </a:lnTo>
                  <a:lnTo>
                    <a:pt x="211" y="193"/>
                  </a:lnTo>
                  <a:lnTo>
                    <a:pt x="158" y="148"/>
                  </a:lnTo>
                  <a:lnTo>
                    <a:pt x="136" y="115"/>
                  </a:lnTo>
                  <a:lnTo>
                    <a:pt x="123" y="79"/>
                  </a:lnTo>
                  <a:lnTo>
                    <a:pt x="208" y="79"/>
                  </a:lnTo>
                  <a:lnTo>
                    <a:pt x="208" y="62"/>
                  </a:lnTo>
                  <a:lnTo>
                    <a:pt x="117" y="62"/>
                  </a:lnTo>
                  <a:lnTo>
                    <a:pt x="11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947" y="465"/>
              <a:ext cx="8" cy="14"/>
            </a:xfrm>
            <a:custGeom>
              <a:avLst/>
              <a:gdLst>
                <a:gd name="T0" fmla="*/ 0 w 24"/>
                <a:gd name="T1" fmla="*/ 0 h 43"/>
                <a:gd name="T2" fmla="*/ 0 w 24"/>
                <a:gd name="T3" fmla="*/ 0 h 43"/>
                <a:gd name="T4" fmla="*/ 0 w 24"/>
                <a:gd name="T5" fmla="*/ 0 h 43"/>
                <a:gd name="T6" fmla="*/ 0 w 24"/>
                <a:gd name="T7" fmla="*/ 0 h 43"/>
                <a:gd name="T8" fmla="*/ 0 w 24"/>
                <a:gd name="T9" fmla="*/ 0 h 43"/>
                <a:gd name="T10" fmla="*/ 0 w 24"/>
                <a:gd name="T11" fmla="*/ 0 h 43"/>
                <a:gd name="T12" fmla="*/ 0 w 24"/>
                <a:gd name="T13" fmla="*/ 0 h 43"/>
                <a:gd name="T14" fmla="*/ 0 w 24"/>
                <a:gd name="T15" fmla="*/ 0 h 43"/>
                <a:gd name="T16" fmla="*/ 0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3"/>
                <a:gd name="T29" fmla="*/ 24 w 2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3">
                  <a:moveTo>
                    <a:pt x="0" y="20"/>
                  </a:moveTo>
                  <a:lnTo>
                    <a:pt x="0" y="43"/>
                  </a:lnTo>
                  <a:lnTo>
                    <a:pt x="3" y="43"/>
                  </a:lnTo>
                  <a:lnTo>
                    <a:pt x="15" y="34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947" y="438"/>
              <a:ext cx="6" cy="1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0 w 18"/>
                <a:gd name="T5" fmla="*/ 0 h 45"/>
                <a:gd name="T6" fmla="*/ 0 w 18"/>
                <a:gd name="T7" fmla="*/ 0 h 45"/>
                <a:gd name="T8" fmla="*/ 0 w 18"/>
                <a:gd name="T9" fmla="*/ 0 h 45"/>
                <a:gd name="T10" fmla="*/ 0 w 1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5"/>
                <a:gd name="T20" fmla="*/ 18 w 1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5">
                  <a:moveTo>
                    <a:pt x="0" y="0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947" y="422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947" y="412"/>
              <a:ext cx="5" cy="7"/>
            </a:xfrm>
            <a:custGeom>
              <a:avLst/>
              <a:gdLst>
                <a:gd name="T0" fmla="*/ 0 w 15"/>
                <a:gd name="T1" fmla="*/ 0 h 21"/>
                <a:gd name="T2" fmla="*/ 0 w 15"/>
                <a:gd name="T3" fmla="*/ 0 h 21"/>
                <a:gd name="T4" fmla="*/ 0 w 15"/>
                <a:gd name="T5" fmla="*/ 0 h 21"/>
                <a:gd name="T6" fmla="*/ 0 w 15"/>
                <a:gd name="T7" fmla="*/ 0 h 21"/>
                <a:gd name="T8" fmla="*/ 0 w 15"/>
                <a:gd name="T9" fmla="*/ 0 h 21"/>
                <a:gd name="T10" fmla="*/ 0 w 15"/>
                <a:gd name="T11" fmla="*/ 0 h 21"/>
                <a:gd name="T12" fmla="*/ 0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0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15" y="13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943" y="410"/>
              <a:ext cx="4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24"/>
                  </a:moveTo>
                  <a:lnTo>
                    <a:pt x="14" y="5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901" y="409"/>
              <a:ext cx="46" cy="70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w 138"/>
                <a:gd name="T23" fmla="*/ 0 h 210"/>
                <a:gd name="T24" fmla="*/ 0 w 138"/>
                <a:gd name="T25" fmla="*/ 0 h 210"/>
                <a:gd name="T26" fmla="*/ 0 w 138"/>
                <a:gd name="T27" fmla="*/ 0 h 210"/>
                <a:gd name="T28" fmla="*/ 0 w 138"/>
                <a:gd name="T29" fmla="*/ 0 h 210"/>
                <a:gd name="T30" fmla="*/ 0 w 138"/>
                <a:gd name="T31" fmla="*/ 0 h 210"/>
                <a:gd name="T32" fmla="*/ 0 w 138"/>
                <a:gd name="T33" fmla="*/ 0 h 210"/>
                <a:gd name="T34" fmla="*/ 0 w 138"/>
                <a:gd name="T35" fmla="*/ 0 h 210"/>
                <a:gd name="T36" fmla="*/ 0 w 138"/>
                <a:gd name="T37" fmla="*/ 0 h 210"/>
                <a:gd name="T38" fmla="*/ 0 w 138"/>
                <a:gd name="T39" fmla="*/ 0 h 210"/>
                <a:gd name="T40" fmla="*/ 0 w 138"/>
                <a:gd name="T41" fmla="*/ 0 h 210"/>
                <a:gd name="T42" fmla="*/ 0 w 138"/>
                <a:gd name="T43" fmla="*/ 0 h 210"/>
                <a:gd name="T44" fmla="*/ 0 w 138"/>
                <a:gd name="T45" fmla="*/ 0 h 210"/>
                <a:gd name="T46" fmla="*/ 0 w 138"/>
                <a:gd name="T47" fmla="*/ 0 h 210"/>
                <a:gd name="T48" fmla="*/ 0 w 138"/>
                <a:gd name="T49" fmla="*/ 0 h 210"/>
                <a:gd name="T50" fmla="*/ 0 w 138"/>
                <a:gd name="T51" fmla="*/ 0 h 210"/>
                <a:gd name="T52" fmla="*/ 0 w 138"/>
                <a:gd name="T53" fmla="*/ 0 h 210"/>
                <a:gd name="T54" fmla="*/ 0 w 138"/>
                <a:gd name="T55" fmla="*/ 0 h 210"/>
                <a:gd name="T56" fmla="*/ 0 w 138"/>
                <a:gd name="T57" fmla="*/ 0 h 210"/>
                <a:gd name="T58" fmla="*/ 0 w 138"/>
                <a:gd name="T59" fmla="*/ 0 h 210"/>
                <a:gd name="T60" fmla="*/ 0 w 138"/>
                <a:gd name="T61" fmla="*/ 0 h 210"/>
                <a:gd name="T62" fmla="*/ 0 w 138"/>
                <a:gd name="T63" fmla="*/ 0 h 210"/>
                <a:gd name="T64" fmla="*/ 0 w 138"/>
                <a:gd name="T65" fmla="*/ 0 h 210"/>
                <a:gd name="T66" fmla="*/ 0 w 138"/>
                <a:gd name="T67" fmla="*/ 0 h 210"/>
                <a:gd name="T68" fmla="*/ 0 w 138"/>
                <a:gd name="T69" fmla="*/ 0 h 210"/>
                <a:gd name="T70" fmla="*/ 0 w 138"/>
                <a:gd name="T71" fmla="*/ 0 h 210"/>
                <a:gd name="T72" fmla="*/ 0 w 138"/>
                <a:gd name="T73" fmla="*/ 0 h 210"/>
                <a:gd name="T74" fmla="*/ 0 w 138"/>
                <a:gd name="T75" fmla="*/ 0 h 210"/>
                <a:gd name="T76" fmla="*/ 0 w 138"/>
                <a:gd name="T77" fmla="*/ 0 h 210"/>
                <a:gd name="T78" fmla="*/ 0 w 138"/>
                <a:gd name="T79" fmla="*/ 0 h 210"/>
                <a:gd name="T80" fmla="*/ 0 w 138"/>
                <a:gd name="T81" fmla="*/ 0 h 210"/>
                <a:gd name="T82" fmla="*/ 0 w 138"/>
                <a:gd name="T83" fmla="*/ 0 h 210"/>
                <a:gd name="T84" fmla="*/ 0 w 138"/>
                <a:gd name="T85" fmla="*/ 0 h 210"/>
                <a:gd name="T86" fmla="*/ 0 w 138"/>
                <a:gd name="T87" fmla="*/ 0 h 210"/>
                <a:gd name="T88" fmla="*/ 0 w 138"/>
                <a:gd name="T89" fmla="*/ 0 h 210"/>
                <a:gd name="T90" fmla="*/ 0 w 138"/>
                <a:gd name="T91" fmla="*/ 0 h 210"/>
                <a:gd name="T92" fmla="*/ 0 w 138"/>
                <a:gd name="T93" fmla="*/ 0 h 210"/>
                <a:gd name="T94" fmla="*/ 0 w 138"/>
                <a:gd name="T95" fmla="*/ 0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210"/>
                <a:gd name="T146" fmla="*/ 138 w 138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210">
                  <a:moveTo>
                    <a:pt x="138" y="54"/>
                  </a:moveTo>
                  <a:lnTo>
                    <a:pt x="138" y="37"/>
                  </a:lnTo>
                  <a:lnTo>
                    <a:pt x="112" y="37"/>
                  </a:lnTo>
                  <a:lnTo>
                    <a:pt x="114" y="1"/>
                  </a:lnTo>
                  <a:lnTo>
                    <a:pt x="97" y="0"/>
                  </a:lnTo>
                  <a:lnTo>
                    <a:pt x="97" y="37"/>
                  </a:lnTo>
                  <a:lnTo>
                    <a:pt x="20" y="37"/>
                  </a:lnTo>
                  <a:lnTo>
                    <a:pt x="20" y="114"/>
                  </a:lnTo>
                  <a:lnTo>
                    <a:pt x="14" y="164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7" y="210"/>
                  </a:lnTo>
                  <a:lnTo>
                    <a:pt x="27" y="176"/>
                  </a:lnTo>
                  <a:lnTo>
                    <a:pt x="37" y="137"/>
                  </a:lnTo>
                  <a:lnTo>
                    <a:pt x="37" y="99"/>
                  </a:lnTo>
                  <a:lnTo>
                    <a:pt x="68" y="99"/>
                  </a:lnTo>
                  <a:lnTo>
                    <a:pt x="68" y="131"/>
                  </a:lnTo>
                  <a:lnTo>
                    <a:pt x="63" y="147"/>
                  </a:lnTo>
                  <a:lnTo>
                    <a:pt x="53" y="151"/>
                  </a:lnTo>
                  <a:lnTo>
                    <a:pt x="45" y="151"/>
                  </a:lnTo>
                  <a:lnTo>
                    <a:pt x="53" y="167"/>
                  </a:lnTo>
                  <a:lnTo>
                    <a:pt x="75" y="163"/>
                  </a:lnTo>
                  <a:lnTo>
                    <a:pt x="85" y="142"/>
                  </a:lnTo>
                  <a:lnTo>
                    <a:pt x="85" y="82"/>
                  </a:lnTo>
                  <a:lnTo>
                    <a:pt x="37" y="82"/>
                  </a:lnTo>
                  <a:lnTo>
                    <a:pt x="37" y="54"/>
                  </a:lnTo>
                  <a:lnTo>
                    <a:pt x="97" y="54"/>
                  </a:lnTo>
                  <a:lnTo>
                    <a:pt x="101" y="99"/>
                  </a:lnTo>
                  <a:lnTo>
                    <a:pt x="110" y="148"/>
                  </a:lnTo>
                  <a:lnTo>
                    <a:pt x="85" y="174"/>
                  </a:lnTo>
                  <a:lnTo>
                    <a:pt x="58" y="193"/>
                  </a:lnTo>
                  <a:lnTo>
                    <a:pt x="71" y="206"/>
                  </a:lnTo>
                  <a:lnTo>
                    <a:pt x="94" y="189"/>
                  </a:lnTo>
                  <a:lnTo>
                    <a:pt x="114" y="167"/>
                  </a:lnTo>
                  <a:lnTo>
                    <a:pt x="123" y="186"/>
                  </a:lnTo>
                  <a:lnTo>
                    <a:pt x="130" y="199"/>
                  </a:lnTo>
                  <a:lnTo>
                    <a:pt x="138" y="209"/>
                  </a:lnTo>
                  <a:lnTo>
                    <a:pt x="138" y="186"/>
                  </a:lnTo>
                  <a:lnTo>
                    <a:pt x="131" y="171"/>
                  </a:lnTo>
                  <a:lnTo>
                    <a:pt x="124" y="155"/>
                  </a:lnTo>
                  <a:lnTo>
                    <a:pt x="138" y="131"/>
                  </a:lnTo>
                  <a:lnTo>
                    <a:pt x="138" y="86"/>
                  </a:lnTo>
                  <a:lnTo>
                    <a:pt x="131" y="108"/>
                  </a:lnTo>
                  <a:lnTo>
                    <a:pt x="120" y="131"/>
                  </a:lnTo>
                  <a:lnTo>
                    <a:pt x="114" y="91"/>
                  </a:lnTo>
                  <a:lnTo>
                    <a:pt x="112" y="54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01" y="452"/>
              <a:ext cx="4" cy="6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0 h 16"/>
                <a:gd name="T6" fmla="*/ 0 w 10"/>
                <a:gd name="T7" fmla="*/ 0 h 16"/>
                <a:gd name="T8" fmla="*/ 0 w 10"/>
                <a:gd name="T9" fmla="*/ 0 h 16"/>
                <a:gd name="T10" fmla="*/ 0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0" y="2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901" y="429"/>
              <a:ext cx="4" cy="6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0 w 10"/>
                <a:gd name="T7" fmla="*/ 0 h 17"/>
                <a:gd name="T8" fmla="*/ 0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0" y="0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83" y="410"/>
              <a:ext cx="18" cy="53"/>
            </a:xfrm>
            <a:custGeom>
              <a:avLst/>
              <a:gdLst>
                <a:gd name="T0" fmla="*/ 0 w 54"/>
                <a:gd name="T1" fmla="*/ 0 h 158"/>
                <a:gd name="T2" fmla="*/ 0 w 54"/>
                <a:gd name="T3" fmla="*/ 0 h 158"/>
                <a:gd name="T4" fmla="*/ 0 w 54"/>
                <a:gd name="T5" fmla="*/ 0 h 158"/>
                <a:gd name="T6" fmla="*/ 0 w 54"/>
                <a:gd name="T7" fmla="*/ 0 h 158"/>
                <a:gd name="T8" fmla="*/ 0 w 54"/>
                <a:gd name="T9" fmla="*/ 0 h 158"/>
                <a:gd name="T10" fmla="*/ 0 w 54"/>
                <a:gd name="T11" fmla="*/ 0 h 158"/>
                <a:gd name="T12" fmla="*/ 0 w 54"/>
                <a:gd name="T13" fmla="*/ 0 h 158"/>
                <a:gd name="T14" fmla="*/ 0 w 54"/>
                <a:gd name="T15" fmla="*/ 0 h 158"/>
                <a:gd name="T16" fmla="*/ 0 w 54"/>
                <a:gd name="T17" fmla="*/ 0 h 158"/>
                <a:gd name="T18" fmla="*/ 0 w 54"/>
                <a:gd name="T19" fmla="*/ 0 h 158"/>
                <a:gd name="T20" fmla="*/ 0 w 54"/>
                <a:gd name="T21" fmla="*/ 0 h 158"/>
                <a:gd name="T22" fmla="*/ 0 w 54"/>
                <a:gd name="T23" fmla="*/ 0 h 158"/>
                <a:gd name="T24" fmla="*/ 0 w 54"/>
                <a:gd name="T25" fmla="*/ 0 h 158"/>
                <a:gd name="T26" fmla="*/ 0 w 54"/>
                <a:gd name="T27" fmla="*/ 0 h 158"/>
                <a:gd name="T28" fmla="*/ 0 w 54"/>
                <a:gd name="T29" fmla="*/ 0 h 158"/>
                <a:gd name="T30" fmla="*/ 0 w 54"/>
                <a:gd name="T31" fmla="*/ 0 h 158"/>
                <a:gd name="T32" fmla="*/ 0 w 54"/>
                <a:gd name="T33" fmla="*/ 0 h 158"/>
                <a:gd name="T34" fmla="*/ 0 w 54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58"/>
                <a:gd name="T56" fmla="*/ 54 w 54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58">
                  <a:moveTo>
                    <a:pt x="54" y="74"/>
                  </a:moveTo>
                  <a:lnTo>
                    <a:pt x="54" y="57"/>
                  </a:lnTo>
                  <a:lnTo>
                    <a:pt x="42" y="57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25" y="74"/>
                  </a:lnTo>
                  <a:lnTo>
                    <a:pt x="25" y="136"/>
                  </a:lnTo>
                  <a:lnTo>
                    <a:pt x="0" y="140"/>
                  </a:lnTo>
                  <a:lnTo>
                    <a:pt x="9" y="158"/>
                  </a:lnTo>
                  <a:lnTo>
                    <a:pt x="54" y="143"/>
                  </a:lnTo>
                  <a:lnTo>
                    <a:pt x="54" y="129"/>
                  </a:lnTo>
                  <a:lnTo>
                    <a:pt x="42" y="132"/>
                  </a:lnTo>
                  <a:lnTo>
                    <a:pt x="42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899" y="472"/>
              <a:ext cx="2" cy="6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0 h 18"/>
                <a:gd name="T6" fmla="*/ 0 w 9"/>
                <a:gd name="T7" fmla="*/ 0 h 18"/>
                <a:gd name="T8" fmla="*/ 0 w 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8"/>
                <a:gd name="T17" fmla="*/ 9 w 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8">
                  <a:moveTo>
                    <a:pt x="9" y="18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973" y="429"/>
              <a:ext cx="58" cy="50"/>
            </a:xfrm>
            <a:custGeom>
              <a:avLst/>
              <a:gdLst>
                <a:gd name="T0" fmla="*/ 0 w 171"/>
                <a:gd name="T1" fmla="*/ 0 h 151"/>
                <a:gd name="T2" fmla="*/ 0 w 171"/>
                <a:gd name="T3" fmla="*/ 0 h 151"/>
                <a:gd name="T4" fmla="*/ 0 w 171"/>
                <a:gd name="T5" fmla="*/ 0 h 151"/>
                <a:gd name="T6" fmla="*/ 0 w 171"/>
                <a:gd name="T7" fmla="*/ 0 h 151"/>
                <a:gd name="T8" fmla="*/ 0 w 171"/>
                <a:gd name="T9" fmla="*/ 0 h 151"/>
                <a:gd name="T10" fmla="*/ 0 w 171"/>
                <a:gd name="T11" fmla="*/ 0 h 151"/>
                <a:gd name="T12" fmla="*/ 0 w 171"/>
                <a:gd name="T13" fmla="*/ 0 h 151"/>
                <a:gd name="T14" fmla="*/ 0 w 171"/>
                <a:gd name="T15" fmla="*/ 0 h 151"/>
                <a:gd name="T16" fmla="*/ 0 w 171"/>
                <a:gd name="T17" fmla="*/ 0 h 151"/>
                <a:gd name="T18" fmla="*/ 0 w 171"/>
                <a:gd name="T19" fmla="*/ 0 h 151"/>
                <a:gd name="T20" fmla="*/ 0 w 171"/>
                <a:gd name="T21" fmla="*/ 0 h 151"/>
                <a:gd name="T22" fmla="*/ 0 w 171"/>
                <a:gd name="T23" fmla="*/ 0 h 151"/>
                <a:gd name="T24" fmla="*/ 0 w 171"/>
                <a:gd name="T25" fmla="*/ 0 h 151"/>
                <a:gd name="T26" fmla="*/ 0 w 171"/>
                <a:gd name="T27" fmla="*/ 0 h 151"/>
                <a:gd name="T28" fmla="*/ 0 w 171"/>
                <a:gd name="T29" fmla="*/ 0 h 151"/>
                <a:gd name="T30" fmla="*/ 0 w 171"/>
                <a:gd name="T31" fmla="*/ 0 h 151"/>
                <a:gd name="T32" fmla="*/ 0 w 171"/>
                <a:gd name="T33" fmla="*/ 0 h 151"/>
                <a:gd name="T34" fmla="*/ 0 w 171"/>
                <a:gd name="T35" fmla="*/ 0 h 151"/>
                <a:gd name="T36" fmla="*/ 0 w 171"/>
                <a:gd name="T37" fmla="*/ 0 h 151"/>
                <a:gd name="T38" fmla="*/ 0 w 171"/>
                <a:gd name="T39" fmla="*/ 0 h 151"/>
                <a:gd name="T40" fmla="*/ 0 w 171"/>
                <a:gd name="T41" fmla="*/ 0 h 151"/>
                <a:gd name="T42" fmla="*/ 0 w 171"/>
                <a:gd name="T43" fmla="*/ 0 h 151"/>
                <a:gd name="T44" fmla="*/ 0 w 171"/>
                <a:gd name="T45" fmla="*/ 0 h 151"/>
                <a:gd name="T46" fmla="*/ 0 w 171"/>
                <a:gd name="T47" fmla="*/ 0 h 1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"/>
                <a:gd name="T73" fmla="*/ 0 h 151"/>
                <a:gd name="T74" fmla="*/ 171 w 171"/>
                <a:gd name="T75" fmla="*/ 151 h 1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" h="151">
                  <a:moveTo>
                    <a:pt x="77" y="0"/>
                  </a:moveTo>
                  <a:lnTo>
                    <a:pt x="77" y="23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40"/>
                  </a:lnTo>
                  <a:lnTo>
                    <a:pt x="77" y="40"/>
                  </a:lnTo>
                  <a:lnTo>
                    <a:pt x="77" y="151"/>
                  </a:lnTo>
                  <a:lnTo>
                    <a:pt x="93" y="151"/>
                  </a:lnTo>
                  <a:lnTo>
                    <a:pt x="93" y="40"/>
                  </a:lnTo>
                  <a:lnTo>
                    <a:pt x="153" y="40"/>
                  </a:lnTo>
                  <a:lnTo>
                    <a:pt x="153" y="96"/>
                  </a:lnTo>
                  <a:lnTo>
                    <a:pt x="151" y="109"/>
                  </a:lnTo>
                  <a:lnTo>
                    <a:pt x="133" y="115"/>
                  </a:lnTo>
                  <a:lnTo>
                    <a:pt x="116" y="115"/>
                  </a:lnTo>
                  <a:lnTo>
                    <a:pt x="123" y="134"/>
                  </a:lnTo>
                  <a:lnTo>
                    <a:pt x="136" y="134"/>
                  </a:lnTo>
                  <a:lnTo>
                    <a:pt x="162" y="127"/>
                  </a:lnTo>
                  <a:lnTo>
                    <a:pt x="171" y="104"/>
                  </a:lnTo>
                  <a:lnTo>
                    <a:pt x="171" y="23"/>
                  </a:lnTo>
                  <a:lnTo>
                    <a:pt x="93" y="23"/>
                  </a:lnTo>
                  <a:lnTo>
                    <a:pt x="9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967" y="421"/>
              <a:ext cx="70" cy="6"/>
            </a:xfrm>
            <a:custGeom>
              <a:avLst/>
              <a:gdLst>
                <a:gd name="T0" fmla="*/ 0 w 209"/>
                <a:gd name="T1" fmla="*/ 0 h 18"/>
                <a:gd name="T2" fmla="*/ 0 w 209"/>
                <a:gd name="T3" fmla="*/ 0 h 18"/>
                <a:gd name="T4" fmla="*/ 0 w 209"/>
                <a:gd name="T5" fmla="*/ 0 h 18"/>
                <a:gd name="T6" fmla="*/ 0 w 209"/>
                <a:gd name="T7" fmla="*/ 0 h 18"/>
                <a:gd name="T8" fmla="*/ 0 w 209"/>
                <a:gd name="T9" fmla="*/ 0 h 18"/>
                <a:gd name="T10" fmla="*/ 0 w 209"/>
                <a:gd name="T11" fmla="*/ 0 h 18"/>
                <a:gd name="T12" fmla="*/ 0 w 209"/>
                <a:gd name="T13" fmla="*/ 0 h 18"/>
                <a:gd name="T14" fmla="*/ 0 w 209"/>
                <a:gd name="T15" fmla="*/ 0 h 18"/>
                <a:gd name="T16" fmla="*/ 0 w 20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18"/>
                <a:gd name="T29" fmla="*/ 209 w 20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18">
                  <a:moveTo>
                    <a:pt x="112" y="18"/>
                  </a:moveTo>
                  <a:lnTo>
                    <a:pt x="209" y="18"/>
                  </a:lnTo>
                  <a:lnTo>
                    <a:pt x="209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995" y="409"/>
              <a:ext cx="10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32" y="24"/>
                  </a:moveTo>
                  <a:lnTo>
                    <a:pt x="18" y="0"/>
                  </a:lnTo>
                  <a:lnTo>
                    <a:pt x="0" y="4"/>
                  </a:lnTo>
                  <a:lnTo>
                    <a:pt x="15" y="3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843" y="465"/>
              <a:ext cx="25" cy="14"/>
            </a:xfrm>
            <a:custGeom>
              <a:avLst/>
              <a:gdLst>
                <a:gd name="T0" fmla="*/ 0 w 73"/>
                <a:gd name="T1" fmla="*/ 0 h 42"/>
                <a:gd name="T2" fmla="*/ 0 w 73"/>
                <a:gd name="T3" fmla="*/ 0 h 42"/>
                <a:gd name="T4" fmla="*/ 0 w 73"/>
                <a:gd name="T5" fmla="*/ 0 h 42"/>
                <a:gd name="T6" fmla="*/ 0 w 73"/>
                <a:gd name="T7" fmla="*/ 0 h 42"/>
                <a:gd name="T8" fmla="*/ 0 w 73"/>
                <a:gd name="T9" fmla="*/ 0 h 42"/>
                <a:gd name="T10" fmla="*/ 0 w 73"/>
                <a:gd name="T11" fmla="*/ 0 h 42"/>
                <a:gd name="T12" fmla="*/ 0 w 73"/>
                <a:gd name="T13" fmla="*/ 0 h 42"/>
                <a:gd name="T14" fmla="*/ 0 w 73"/>
                <a:gd name="T15" fmla="*/ 0 h 42"/>
                <a:gd name="T16" fmla="*/ 0 w 73"/>
                <a:gd name="T17" fmla="*/ 0 h 42"/>
                <a:gd name="T18" fmla="*/ 0 w 73"/>
                <a:gd name="T19" fmla="*/ 0 h 42"/>
                <a:gd name="T20" fmla="*/ 0 w 73"/>
                <a:gd name="T21" fmla="*/ 0 h 42"/>
                <a:gd name="T22" fmla="*/ 0 w 73"/>
                <a:gd name="T23" fmla="*/ 0 h 42"/>
                <a:gd name="T24" fmla="*/ 0 w 7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42"/>
                <a:gd name="T41" fmla="*/ 73 w 7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42">
                  <a:moveTo>
                    <a:pt x="0" y="26"/>
                  </a:moveTo>
                  <a:lnTo>
                    <a:pt x="0" y="42"/>
                  </a:lnTo>
                  <a:lnTo>
                    <a:pt x="45" y="42"/>
                  </a:lnTo>
                  <a:lnTo>
                    <a:pt x="61" y="35"/>
                  </a:lnTo>
                  <a:lnTo>
                    <a:pt x="68" y="26"/>
                  </a:lnTo>
                  <a:lnTo>
                    <a:pt x="71" y="16"/>
                  </a:lnTo>
                  <a:lnTo>
                    <a:pt x="73" y="6"/>
                  </a:lnTo>
                  <a:lnTo>
                    <a:pt x="55" y="0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38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843" y="409"/>
              <a:ext cx="28" cy="56"/>
            </a:xfrm>
            <a:custGeom>
              <a:avLst/>
              <a:gdLst>
                <a:gd name="T0" fmla="*/ 0 w 84"/>
                <a:gd name="T1" fmla="*/ 0 h 168"/>
                <a:gd name="T2" fmla="*/ 0 w 84"/>
                <a:gd name="T3" fmla="*/ 0 h 168"/>
                <a:gd name="T4" fmla="*/ 0 w 84"/>
                <a:gd name="T5" fmla="*/ 0 h 168"/>
                <a:gd name="T6" fmla="*/ 0 w 84"/>
                <a:gd name="T7" fmla="*/ 0 h 168"/>
                <a:gd name="T8" fmla="*/ 0 w 84"/>
                <a:gd name="T9" fmla="*/ 0 h 168"/>
                <a:gd name="T10" fmla="*/ 0 w 84"/>
                <a:gd name="T11" fmla="*/ 0 h 168"/>
                <a:gd name="T12" fmla="*/ 0 w 84"/>
                <a:gd name="T13" fmla="*/ 0 h 168"/>
                <a:gd name="T14" fmla="*/ 0 w 84"/>
                <a:gd name="T15" fmla="*/ 0 h 168"/>
                <a:gd name="T16" fmla="*/ 0 w 84"/>
                <a:gd name="T17" fmla="*/ 0 h 168"/>
                <a:gd name="T18" fmla="*/ 0 w 84"/>
                <a:gd name="T19" fmla="*/ 0 h 168"/>
                <a:gd name="T20" fmla="*/ 0 w 84"/>
                <a:gd name="T21" fmla="*/ 0 h 168"/>
                <a:gd name="T22" fmla="*/ 0 w 84"/>
                <a:gd name="T23" fmla="*/ 0 h 168"/>
                <a:gd name="T24" fmla="*/ 0 w 84"/>
                <a:gd name="T25" fmla="*/ 0 h 168"/>
                <a:gd name="T26" fmla="*/ 0 w 84"/>
                <a:gd name="T27" fmla="*/ 0 h 168"/>
                <a:gd name="T28" fmla="*/ 0 w 84"/>
                <a:gd name="T29" fmla="*/ 0 h 168"/>
                <a:gd name="T30" fmla="*/ 0 w 84"/>
                <a:gd name="T31" fmla="*/ 0 h 168"/>
                <a:gd name="T32" fmla="*/ 0 w 84"/>
                <a:gd name="T33" fmla="*/ 0 h 168"/>
                <a:gd name="T34" fmla="*/ 0 w 84"/>
                <a:gd name="T35" fmla="*/ 0 h 168"/>
                <a:gd name="T36" fmla="*/ 0 w 84"/>
                <a:gd name="T37" fmla="*/ 0 h 168"/>
                <a:gd name="T38" fmla="*/ 0 w 84"/>
                <a:gd name="T39" fmla="*/ 0 h 168"/>
                <a:gd name="T40" fmla="*/ 0 w 84"/>
                <a:gd name="T41" fmla="*/ 0 h 168"/>
                <a:gd name="T42" fmla="*/ 0 w 84"/>
                <a:gd name="T43" fmla="*/ 0 h 168"/>
                <a:gd name="T44" fmla="*/ 0 w 84"/>
                <a:gd name="T45" fmla="*/ 0 h 168"/>
                <a:gd name="T46" fmla="*/ 0 w 84"/>
                <a:gd name="T47" fmla="*/ 0 h 168"/>
                <a:gd name="T48" fmla="*/ 0 w 84"/>
                <a:gd name="T49" fmla="*/ 0 h 168"/>
                <a:gd name="T50" fmla="*/ 0 w 84"/>
                <a:gd name="T51" fmla="*/ 0 h 168"/>
                <a:gd name="T52" fmla="*/ 0 w 84"/>
                <a:gd name="T53" fmla="*/ 0 h 168"/>
                <a:gd name="T54" fmla="*/ 0 w 84"/>
                <a:gd name="T55" fmla="*/ 0 h 168"/>
                <a:gd name="T56" fmla="*/ 0 w 84"/>
                <a:gd name="T57" fmla="*/ 0 h 168"/>
                <a:gd name="T58" fmla="*/ 0 w 84"/>
                <a:gd name="T59" fmla="*/ 0 h 168"/>
                <a:gd name="T60" fmla="*/ 0 w 84"/>
                <a:gd name="T61" fmla="*/ 0 h 168"/>
                <a:gd name="T62" fmla="*/ 0 w 84"/>
                <a:gd name="T63" fmla="*/ 0 h 168"/>
                <a:gd name="T64" fmla="*/ 0 w 84"/>
                <a:gd name="T65" fmla="*/ 0 h 168"/>
                <a:gd name="T66" fmla="*/ 0 w 84"/>
                <a:gd name="T67" fmla="*/ 0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68"/>
                <a:gd name="T104" fmla="*/ 84 w 84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68">
                  <a:moveTo>
                    <a:pt x="0" y="150"/>
                  </a:moveTo>
                  <a:lnTo>
                    <a:pt x="0" y="168"/>
                  </a:lnTo>
                  <a:lnTo>
                    <a:pt x="42" y="168"/>
                  </a:lnTo>
                  <a:lnTo>
                    <a:pt x="42" y="116"/>
                  </a:lnTo>
                  <a:lnTo>
                    <a:pt x="58" y="127"/>
                  </a:lnTo>
                  <a:lnTo>
                    <a:pt x="70" y="134"/>
                  </a:lnTo>
                  <a:lnTo>
                    <a:pt x="84" y="117"/>
                  </a:lnTo>
                  <a:lnTo>
                    <a:pt x="63" y="107"/>
                  </a:lnTo>
                  <a:lnTo>
                    <a:pt x="42" y="88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35" y="71"/>
                  </a:lnTo>
                  <a:lnTo>
                    <a:pt x="35" y="46"/>
                  </a:lnTo>
                  <a:lnTo>
                    <a:pt x="73" y="46"/>
                  </a:lnTo>
                  <a:lnTo>
                    <a:pt x="73" y="29"/>
                  </a:lnTo>
                  <a:lnTo>
                    <a:pt x="35" y="29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1" y="88"/>
                  </a:lnTo>
                  <a:lnTo>
                    <a:pt x="29" y="98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26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817" y="409"/>
              <a:ext cx="26" cy="70"/>
            </a:xfrm>
            <a:custGeom>
              <a:avLst/>
              <a:gdLst>
                <a:gd name="T0" fmla="*/ 0 w 78"/>
                <a:gd name="T1" fmla="*/ 0 h 209"/>
                <a:gd name="T2" fmla="*/ 0 w 78"/>
                <a:gd name="T3" fmla="*/ 0 h 209"/>
                <a:gd name="T4" fmla="*/ 0 w 78"/>
                <a:gd name="T5" fmla="*/ 0 h 209"/>
                <a:gd name="T6" fmla="*/ 0 w 78"/>
                <a:gd name="T7" fmla="*/ 0 h 209"/>
                <a:gd name="T8" fmla="*/ 0 w 78"/>
                <a:gd name="T9" fmla="*/ 0 h 209"/>
                <a:gd name="T10" fmla="*/ 0 w 78"/>
                <a:gd name="T11" fmla="*/ 0 h 209"/>
                <a:gd name="T12" fmla="*/ 0 w 78"/>
                <a:gd name="T13" fmla="*/ 0 h 209"/>
                <a:gd name="T14" fmla="*/ 0 w 78"/>
                <a:gd name="T15" fmla="*/ 0 h 209"/>
                <a:gd name="T16" fmla="*/ 0 w 78"/>
                <a:gd name="T17" fmla="*/ 0 h 209"/>
                <a:gd name="T18" fmla="*/ 0 w 78"/>
                <a:gd name="T19" fmla="*/ 0 h 209"/>
                <a:gd name="T20" fmla="*/ 0 w 78"/>
                <a:gd name="T21" fmla="*/ 0 h 209"/>
                <a:gd name="T22" fmla="*/ 0 w 78"/>
                <a:gd name="T23" fmla="*/ 0 h 209"/>
                <a:gd name="T24" fmla="*/ 0 w 78"/>
                <a:gd name="T25" fmla="*/ 0 h 209"/>
                <a:gd name="T26" fmla="*/ 0 w 78"/>
                <a:gd name="T27" fmla="*/ 0 h 209"/>
                <a:gd name="T28" fmla="*/ 0 w 78"/>
                <a:gd name="T29" fmla="*/ 0 h 209"/>
                <a:gd name="T30" fmla="*/ 0 w 78"/>
                <a:gd name="T31" fmla="*/ 0 h 209"/>
                <a:gd name="T32" fmla="*/ 0 w 78"/>
                <a:gd name="T33" fmla="*/ 0 h 209"/>
                <a:gd name="T34" fmla="*/ 0 w 78"/>
                <a:gd name="T35" fmla="*/ 0 h 209"/>
                <a:gd name="T36" fmla="*/ 0 w 78"/>
                <a:gd name="T37" fmla="*/ 0 h 209"/>
                <a:gd name="T38" fmla="*/ 0 w 78"/>
                <a:gd name="T39" fmla="*/ 0 h 209"/>
                <a:gd name="T40" fmla="*/ 0 w 78"/>
                <a:gd name="T41" fmla="*/ 0 h 209"/>
                <a:gd name="T42" fmla="*/ 0 w 78"/>
                <a:gd name="T43" fmla="*/ 0 h 209"/>
                <a:gd name="T44" fmla="*/ 0 w 78"/>
                <a:gd name="T45" fmla="*/ 0 h 209"/>
                <a:gd name="T46" fmla="*/ 0 w 78"/>
                <a:gd name="T47" fmla="*/ 0 h 209"/>
                <a:gd name="T48" fmla="*/ 0 w 78"/>
                <a:gd name="T49" fmla="*/ 0 h 209"/>
                <a:gd name="T50" fmla="*/ 0 w 78"/>
                <a:gd name="T51" fmla="*/ 0 h 209"/>
                <a:gd name="T52" fmla="*/ 0 w 78"/>
                <a:gd name="T53" fmla="*/ 0 h 209"/>
                <a:gd name="T54" fmla="*/ 0 w 78"/>
                <a:gd name="T55" fmla="*/ 0 h 209"/>
                <a:gd name="T56" fmla="*/ 0 w 78"/>
                <a:gd name="T57" fmla="*/ 0 h 209"/>
                <a:gd name="T58" fmla="*/ 0 w 78"/>
                <a:gd name="T59" fmla="*/ 0 h 209"/>
                <a:gd name="T60" fmla="*/ 0 w 78"/>
                <a:gd name="T61" fmla="*/ 0 h 209"/>
                <a:gd name="T62" fmla="*/ 0 w 78"/>
                <a:gd name="T63" fmla="*/ 0 h 209"/>
                <a:gd name="T64" fmla="*/ 0 w 78"/>
                <a:gd name="T65" fmla="*/ 0 h 209"/>
                <a:gd name="T66" fmla="*/ 0 w 78"/>
                <a:gd name="T67" fmla="*/ 0 h 209"/>
                <a:gd name="T68" fmla="*/ 0 w 78"/>
                <a:gd name="T69" fmla="*/ 0 h 209"/>
                <a:gd name="T70" fmla="*/ 0 w 78"/>
                <a:gd name="T71" fmla="*/ 0 h 209"/>
                <a:gd name="T72" fmla="*/ 0 w 78"/>
                <a:gd name="T73" fmla="*/ 0 h 209"/>
                <a:gd name="T74" fmla="*/ 0 w 78"/>
                <a:gd name="T75" fmla="*/ 0 h 209"/>
                <a:gd name="T76" fmla="*/ 0 w 78"/>
                <a:gd name="T77" fmla="*/ 0 h 209"/>
                <a:gd name="T78" fmla="*/ 0 w 78"/>
                <a:gd name="T79" fmla="*/ 0 h 209"/>
                <a:gd name="T80" fmla="*/ 0 w 78"/>
                <a:gd name="T81" fmla="*/ 0 h 209"/>
                <a:gd name="T82" fmla="*/ 0 w 78"/>
                <a:gd name="T83" fmla="*/ 0 h 209"/>
                <a:gd name="T84" fmla="*/ 0 w 7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209"/>
                <a:gd name="T131" fmla="*/ 78 w 78"/>
                <a:gd name="T132" fmla="*/ 209 h 2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209">
                  <a:moveTo>
                    <a:pt x="78" y="44"/>
                  </a:moveTo>
                  <a:lnTo>
                    <a:pt x="78" y="27"/>
                  </a:lnTo>
                  <a:lnTo>
                    <a:pt x="63" y="27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11" y="27"/>
                  </a:lnTo>
                  <a:lnTo>
                    <a:pt x="11" y="44"/>
                  </a:lnTo>
                  <a:lnTo>
                    <a:pt x="45" y="44"/>
                  </a:lnTo>
                  <a:lnTo>
                    <a:pt x="45" y="69"/>
                  </a:lnTo>
                  <a:lnTo>
                    <a:pt x="9" y="69"/>
                  </a:lnTo>
                  <a:lnTo>
                    <a:pt x="9" y="86"/>
                  </a:lnTo>
                  <a:lnTo>
                    <a:pt x="42" y="86"/>
                  </a:lnTo>
                  <a:lnTo>
                    <a:pt x="21" y="10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2" y="132"/>
                  </a:lnTo>
                  <a:lnTo>
                    <a:pt x="24" y="125"/>
                  </a:lnTo>
                  <a:lnTo>
                    <a:pt x="35" y="116"/>
                  </a:lnTo>
                  <a:lnTo>
                    <a:pt x="35" y="190"/>
                  </a:lnTo>
                  <a:lnTo>
                    <a:pt x="41" y="202"/>
                  </a:lnTo>
                  <a:lnTo>
                    <a:pt x="54" y="209"/>
                  </a:lnTo>
                  <a:lnTo>
                    <a:pt x="78" y="209"/>
                  </a:lnTo>
                  <a:lnTo>
                    <a:pt x="78" y="193"/>
                  </a:lnTo>
                  <a:lnTo>
                    <a:pt x="63" y="193"/>
                  </a:lnTo>
                  <a:lnTo>
                    <a:pt x="55" y="189"/>
                  </a:lnTo>
                  <a:lnTo>
                    <a:pt x="51" y="177"/>
                  </a:lnTo>
                  <a:lnTo>
                    <a:pt x="51" y="166"/>
                  </a:lnTo>
                  <a:lnTo>
                    <a:pt x="78" y="166"/>
                  </a:lnTo>
                  <a:lnTo>
                    <a:pt x="78" y="148"/>
                  </a:lnTo>
                  <a:lnTo>
                    <a:pt x="51" y="148"/>
                  </a:lnTo>
                  <a:lnTo>
                    <a:pt x="51" y="125"/>
                  </a:lnTo>
                  <a:lnTo>
                    <a:pt x="78" y="125"/>
                  </a:lnTo>
                  <a:lnTo>
                    <a:pt x="78" y="111"/>
                  </a:lnTo>
                  <a:lnTo>
                    <a:pt x="44" y="111"/>
                  </a:lnTo>
                  <a:lnTo>
                    <a:pt x="54" y="96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78" y="69"/>
                  </a:lnTo>
                  <a:lnTo>
                    <a:pt x="63" y="69"/>
                  </a:lnTo>
                  <a:lnTo>
                    <a:pt x="63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817" y="448"/>
              <a:ext cx="2" cy="2"/>
            </a:xfrm>
            <a:custGeom>
              <a:avLst/>
              <a:gdLst>
                <a:gd name="T0" fmla="*/ 16384 w 1"/>
                <a:gd name="T1" fmla="*/ 0 h 6"/>
                <a:gd name="T2" fmla="*/ 16384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16384 w 1"/>
                <a:gd name="T9" fmla="*/ 0 h 6"/>
                <a:gd name="T10" fmla="*/ 16384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817" y="455"/>
              <a:ext cx="2" cy="4"/>
            </a:xfrm>
            <a:custGeom>
              <a:avLst/>
              <a:gdLst>
                <a:gd name="T0" fmla="*/ 16384 w 1"/>
                <a:gd name="T1" fmla="*/ 0 h 11"/>
                <a:gd name="T2" fmla="*/ 16384 w 1"/>
                <a:gd name="T3" fmla="*/ 0 h 11"/>
                <a:gd name="T4" fmla="*/ 0 w 1"/>
                <a:gd name="T5" fmla="*/ 0 h 11"/>
                <a:gd name="T6" fmla="*/ 0 w 1"/>
                <a:gd name="T7" fmla="*/ 0 h 11"/>
                <a:gd name="T8" fmla="*/ 16384 w 1"/>
                <a:gd name="T9" fmla="*/ 0 h 11"/>
                <a:gd name="T10" fmla="*/ 16384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1" y="1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803" y="410"/>
              <a:ext cx="14" cy="12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w 42"/>
                <a:gd name="T9" fmla="*/ 0 h 36"/>
                <a:gd name="T10" fmla="*/ 0 w 42"/>
                <a:gd name="T11" fmla="*/ 0 h 36"/>
                <a:gd name="T12" fmla="*/ 0 w 42"/>
                <a:gd name="T13" fmla="*/ 0 h 36"/>
                <a:gd name="T14" fmla="*/ 0 w 42"/>
                <a:gd name="T15" fmla="*/ 0 h 36"/>
                <a:gd name="T16" fmla="*/ 0 w 4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6"/>
                <a:gd name="T29" fmla="*/ 42 w 4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6">
                  <a:moveTo>
                    <a:pt x="42" y="23"/>
                  </a:moveTo>
                  <a:lnTo>
                    <a:pt x="42" y="20"/>
                  </a:lnTo>
                  <a:lnTo>
                    <a:pt x="29" y="1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17" y="23"/>
                  </a:lnTo>
                  <a:lnTo>
                    <a:pt x="32" y="36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800" y="452"/>
              <a:ext cx="17" cy="27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80"/>
                <a:gd name="T26" fmla="*/ 52 w 52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80">
                  <a:moveTo>
                    <a:pt x="52" y="19"/>
                  </a:moveTo>
                  <a:lnTo>
                    <a:pt x="52" y="8"/>
                  </a:lnTo>
                  <a:lnTo>
                    <a:pt x="46" y="0"/>
                  </a:lnTo>
                  <a:lnTo>
                    <a:pt x="25" y="35"/>
                  </a:lnTo>
                  <a:lnTo>
                    <a:pt x="0" y="68"/>
                  </a:lnTo>
                  <a:lnTo>
                    <a:pt x="13" y="8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799" y="431"/>
              <a:ext cx="16" cy="12"/>
            </a:xfrm>
            <a:custGeom>
              <a:avLst/>
              <a:gdLst>
                <a:gd name="T0" fmla="*/ 0 w 47"/>
                <a:gd name="T1" fmla="*/ 0 h 37"/>
                <a:gd name="T2" fmla="*/ 0 w 47"/>
                <a:gd name="T3" fmla="*/ 0 h 37"/>
                <a:gd name="T4" fmla="*/ 0 w 47"/>
                <a:gd name="T5" fmla="*/ 0 h 37"/>
                <a:gd name="T6" fmla="*/ 0 w 47"/>
                <a:gd name="T7" fmla="*/ 0 h 37"/>
                <a:gd name="T8" fmla="*/ 0 w 47"/>
                <a:gd name="T9" fmla="*/ 0 h 37"/>
                <a:gd name="T10" fmla="*/ 0 w 47"/>
                <a:gd name="T11" fmla="*/ 0 h 37"/>
                <a:gd name="T12" fmla="*/ 0 w 47"/>
                <a:gd name="T13" fmla="*/ 0 h 37"/>
                <a:gd name="T14" fmla="*/ 0 w 4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7"/>
                <a:gd name="T26" fmla="*/ 47 w 4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7">
                  <a:moveTo>
                    <a:pt x="0" y="13"/>
                  </a:moveTo>
                  <a:lnTo>
                    <a:pt x="20" y="24"/>
                  </a:lnTo>
                  <a:lnTo>
                    <a:pt x="37" y="37"/>
                  </a:lnTo>
                  <a:lnTo>
                    <a:pt x="47" y="21"/>
                  </a:lnTo>
                  <a:lnTo>
                    <a:pt x="30" y="8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00"/>
                <a:gd name="T32" fmla="*/ 135 w 135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00">
                  <a:moveTo>
                    <a:pt x="0" y="0"/>
                  </a:move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716" y="409"/>
              <a:ext cx="72" cy="41"/>
            </a:xfrm>
            <a:custGeom>
              <a:avLst/>
              <a:gdLst>
                <a:gd name="T0" fmla="*/ 0 w 215"/>
                <a:gd name="T1" fmla="*/ 0 h 122"/>
                <a:gd name="T2" fmla="*/ 0 w 215"/>
                <a:gd name="T3" fmla="*/ 0 h 122"/>
                <a:gd name="T4" fmla="*/ 0 w 215"/>
                <a:gd name="T5" fmla="*/ 0 h 122"/>
                <a:gd name="T6" fmla="*/ 0 w 215"/>
                <a:gd name="T7" fmla="*/ 0 h 122"/>
                <a:gd name="T8" fmla="*/ 0 w 215"/>
                <a:gd name="T9" fmla="*/ 0 h 122"/>
                <a:gd name="T10" fmla="*/ 0 w 215"/>
                <a:gd name="T11" fmla="*/ 0 h 122"/>
                <a:gd name="T12" fmla="*/ 0 w 215"/>
                <a:gd name="T13" fmla="*/ 0 h 122"/>
                <a:gd name="T14" fmla="*/ 0 w 215"/>
                <a:gd name="T15" fmla="*/ 0 h 122"/>
                <a:gd name="T16" fmla="*/ 0 w 215"/>
                <a:gd name="T17" fmla="*/ 0 h 122"/>
                <a:gd name="T18" fmla="*/ 0 w 215"/>
                <a:gd name="T19" fmla="*/ 0 h 122"/>
                <a:gd name="T20" fmla="*/ 0 w 215"/>
                <a:gd name="T21" fmla="*/ 0 h 122"/>
                <a:gd name="T22" fmla="*/ 0 w 215"/>
                <a:gd name="T23" fmla="*/ 0 h 122"/>
                <a:gd name="T24" fmla="*/ 0 w 215"/>
                <a:gd name="T25" fmla="*/ 0 h 122"/>
                <a:gd name="T26" fmla="*/ 0 w 215"/>
                <a:gd name="T27" fmla="*/ 0 h 122"/>
                <a:gd name="T28" fmla="*/ 0 w 215"/>
                <a:gd name="T29" fmla="*/ 0 h 122"/>
                <a:gd name="T30" fmla="*/ 0 w 215"/>
                <a:gd name="T31" fmla="*/ 0 h 122"/>
                <a:gd name="T32" fmla="*/ 0 w 215"/>
                <a:gd name="T33" fmla="*/ 0 h 122"/>
                <a:gd name="T34" fmla="*/ 0 w 215"/>
                <a:gd name="T35" fmla="*/ 0 h 122"/>
                <a:gd name="T36" fmla="*/ 0 w 215"/>
                <a:gd name="T37" fmla="*/ 0 h 122"/>
                <a:gd name="T38" fmla="*/ 0 w 215"/>
                <a:gd name="T39" fmla="*/ 0 h 122"/>
                <a:gd name="T40" fmla="*/ 0 w 215"/>
                <a:gd name="T41" fmla="*/ 0 h 122"/>
                <a:gd name="T42" fmla="*/ 0 w 215"/>
                <a:gd name="T43" fmla="*/ 0 h 122"/>
                <a:gd name="T44" fmla="*/ 0 w 215"/>
                <a:gd name="T45" fmla="*/ 0 h 122"/>
                <a:gd name="T46" fmla="*/ 0 w 215"/>
                <a:gd name="T47" fmla="*/ 0 h 122"/>
                <a:gd name="T48" fmla="*/ 0 w 215"/>
                <a:gd name="T49" fmla="*/ 0 h 122"/>
                <a:gd name="T50" fmla="*/ 0 w 215"/>
                <a:gd name="T51" fmla="*/ 0 h 122"/>
                <a:gd name="T52" fmla="*/ 0 w 215"/>
                <a:gd name="T53" fmla="*/ 0 h 122"/>
                <a:gd name="T54" fmla="*/ 0 w 215"/>
                <a:gd name="T55" fmla="*/ 0 h 122"/>
                <a:gd name="T56" fmla="*/ 0 w 215"/>
                <a:gd name="T57" fmla="*/ 0 h 122"/>
                <a:gd name="T58" fmla="*/ 0 w 215"/>
                <a:gd name="T59" fmla="*/ 0 h 122"/>
                <a:gd name="T60" fmla="*/ 0 w 215"/>
                <a:gd name="T61" fmla="*/ 0 h 122"/>
                <a:gd name="T62" fmla="*/ 0 w 215"/>
                <a:gd name="T63" fmla="*/ 0 h 122"/>
                <a:gd name="T64" fmla="*/ 0 w 215"/>
                <a:gd name="T65" fmla="*/ 0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22"/>
                <a:gd name="T101" fmla="*/ 215 w 21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22">
                  <a:moveTo>
                    <a:pt x="37" y="108"/>
                  </a:moveTo>
                  <a:lnTo>
                    <a:pt x="96" y="67"/>
                  </a:lnTo>
                  <a:lnTo>
                    <a:pt x="96" y="108"/>
                  </a:lnTo>
                  <a:lnTo>
                    <a:pt x="114" y="108"/>
                  </a:lnTo>
                  <a:lnTo>
                    <a:pt x="114" y="62"/>
                  </a:lnTo>
                  <a:lnTo>
                    <a:pt x="133" y="79"/>
                  </a:lnTo>
                  <a:lnTo>
                    <a:pt x="200" y="122"/>
                  </a:lnTo>
                  <a:lnTo>
                    <a:pt x="215" y="106"/>
                  </a:lnTo>
                  <a:lnTo>
                    <a:pt x="172" y="89"/>
                  </a:lnTo>
                  <a:lnTo>
                    <a:pt x="133" y="62"/>
                  </a:lnTo>
                  <a:lnTo>
                    <a:pt x="209" y="62"/>
                  </a:lnTo>
                  <a:lnTo>
                    <a:pt x="209" y="46"/>
                  </a:lnTo>
                  <a:lnTo>
                    <a:pt x="114" y="46"/>
                  </a:lnTo>
                  <a:lnTo>
                    <a:pt x="114" y="24"/>
                  </a:lnTo>
                  <a:lnTo>
                    <a:pt x="141" y="18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4" y="10"/>
                  </a:lnTo>
                  <a:lnTo>
                    <a:pt x="163" y="0"/>
                  </a:lnTo>
                  <a:lnTo>
                    <a:pt x="96" y="8"/>
                  </a:lnTo>
                  <a:lnTo>
                    <a:pt x="24" y="11"/>
                  </a:lnTo>
                  <a:lnTo>
                    <a:pt x="36" y="27"/>
                  </a:lnTo>
                  <a:lnTo>
                    <a:pt x="65" y="26"/>
                  </a:lnTo>
                  <a:lnTo>
                    <a:pt x="96" y="24"/>
                  </a:lnTo>
                  <a:lnTo>
                    <a:pt x="98" y="46"/>
                  </a:lnTo>
                  <a:lnTo>
                    <a:pt x="1" y="46"/>
                  </a:lnTo>
                  <a:lnTo>
                    <a:pt x="1" y="62"/>
                  </a:lnTo>
                  <a:lnTo>
                    <a:pt x="85" y="62"/>
                  </a:lnTo>
                  <a:lnTo>
                    <a:pt x="43" y="89"/>
                  </a:lnTo>
                  <a:lnTo>
                    <a:pt x="0" y="103"/>
                  </a:lnTo>
                  <a:lnTo>
                    <a:pt x="16" y="122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4" name="Freeform 74"/>
            <p:cNvSpPr>
              <a:spLocks/>
            </p:cNvSpPr>
            <p:nvPr/>
          </p:nvSpPr>
          <p:spPr bwMode="auto">
            <a:xfrm>
              <a:off x="4736" y="467"/>
              <a:ext cx="33" cy="6"/>
            </a:xfrm>
            <a:custGeom>
              <a:avLst/>
              <a:gdLst>
                <a:gd name="T0" fmla="*/ 0 w 101"/>
                <a:gd name="T1" fmla="*/ 0 h 18"/>
                <a:gd name="T2" fmla="*/ 0 w 101"/>
                <a:gd name="T3" fmla="*/ 0 h 18"/>
                <a:gd name="T4" fmla="*/ 0 w 101"/>
                <a:gd name="T5" fmla="*/ 0 h 18"/>
                <a:gd name="T6" fmla="*/ 0 w 101"/>
                <a:gd name="T7" fmla="*/ 0 h 18"/>
                <a:gd name="T8" fmla="*/ 0 w 101"/>
                <a:gd name="T9" fmla="*/ 0 h 18"/>
                <a:gd name="T10" fmla="*/ 0 w 10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8"/>
                <a:gd name="T20" fmla="*/ 101 w 10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8">
                  <a:moveTo>
                    <a:pt x="0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5" name="Freeform 75"/>
            <p:cNvSpPr>
              <a:spLocks/>
            </p:cNvSpPr>
            <p:nvPr/>
          </p:nvSpPr>
          <p:spPr bwMode="auto">
            <a:xfrm>
              <a:off x="4736" y="453"/>
              <a:ext cx="33" cy="8"/>
            </a:xfrm>
            <a:custGeom>
              <a:avLst/>
              <a:gdLst>
                <a:gd name="T0" fmla="*/ 0 w 101"/>
                <a:gd name="T1" fmla="*/ 0 h 22"/>
                <a:gd name="T2" fmla="*/ 0 w 101"/>
                <a:gd name="T3" fmla="*/ 0 h 22"/>
                <a:gd name="T4" fmla="*/ 0 w 101"/>
                <a:gd name="T5" fmla="*/ 0 h 22"/>
                <a:gd name="T6" fmla="*/ 0 w 101"/>
                <a:gd name="T7" fmla="*/ 0 h 22"/>
                <a:gd name="T8" fmla="*/ 0 w 101"/>
                <a:gd name="T9" fmla="*/ 0 h 22"/>
                <a:gd name="T10" fmla="*/ 0 w 10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2"/>
                <a:gd name="T20" fmla="*/ 101 w 10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2">
                  <a:moveTo>
                    <a:pt x="0" y="0"/>
                  </a:moveTo>
                  <a:lnTo>
                    <a:pt x="101" y="0"/>
                  </a:lnTo>
                  <a:lnTo>
                    <a:pt x="10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w 135"/>
                <a:gd name="T21" fmla="*/ 0 h 100"/>
                <a:gd name="T22" fmla="*/ 0 w 135"/>
                <a:gd name="T23" fmla="*/ 0 h 100"/>
                <a:gd name="T24" fmla="*/ 0 w 135"/>
                <a:gd name="T25" fmla="*/ 0 h 100"/>
                <a:gd name="T26" fmla="*/ 0 w 135"/>
                <a:gd name="T27" fmla="*/ 0 h 100"/>
                <a:gd name="T28" fmla="*/ 0 w 135"/>
                <a:gd name="T29" fmla="*/ 0 h 100"/>
                <a:gd name="T30" fmla="*/ 0 w 135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100"/>
                <a:gd name="T50" fmla="*/ 135 w 135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100">
                  <a:moveTo>
                    <a:pt x="0" y="0"/>
                  </a:moveTo>
                  <a:lnTo>
                    <a:pt x="0" y="100"/>
                  </a:lnTo>
                  <a:lnTo>
                    <a:pt x="17" y="100"/>
                  </a:lnTo>
                  <a:lnTo>
                    <a:pt x="17" y="93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35" y="100"/>
                  </a:ln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77" name="Egyenes összekötő 149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 w="12700">
            <a:solidFill>
              <a:srgbClr val="1DC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98893"/>
            <a:ext cx="1548184" cy="40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3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48147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Scattering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liquid or non-crystalline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</a:p>
          <a:p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there is no preferred orientation in the sample,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will have spherical symmetry and can be written as: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7504" y="6255593"/>
            <a:ext cx="1211263" cy="485775"/>
            <a:chOff x="4297" y="361"/>
            <a:chExt cx="910" cy="36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715" y="523"/>
              <a:ext cx="40" cy="51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w 116"/>
                <a:gd name="T27" fmla="*/ 0 h 155"/>
                <a:gd name="T28" fmla="*/ 0 w 116"/>
                <a:gd name="T29" fmla="*/ 0 h 155"/>
                <a:gd name="T30" fmla="*/ 0 w 116"/>
                <a:gd name="T31" fmla="*/ 0 h 155"/>
                <a:gd name="T32" fmla="*/ 0 w 116"/>
                <a:gd name="T33" fmla="*/ 0 h 155"/>
                <a:gd name="T34" fmla="*/ 0 w 116"/>
                <a:gd name="T35" fmla="*/ 0 h 155"/>
                <a:gd name="T36" fmla="*/ 0 w 116"/>
                <a:gd name="T37" fmla="*/ 0 h 155"/>
                <a:gd name="T38" fmla="*/ 0 w 116"/>
                <a:gd name="T39" fmla="*/ 0 h 155"/>
                <a:gd name="T40" fmla="*/ 0 w 116"/>
                <a:gd name="T41" fmla="*/ 0 h 155"/>
                <a:gd name="T42" fmla="*/ 0 w 116"/>
                <a:gd name="T43" fmla="*/ 0 h 155"/>
                <a:gd name="T44" fmla="*/ 0 w 116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55"/>
                <a:gd name="T71" fmla="*/ 116 w 116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55">
                  <a:moveTo>
                    <a:pt x="114" y="120"/>
                  </a:moveTo>
                  <a:lnTo>
                    <a:pt x="84" y="127"/>
                  </a:lnTo>
                  <a:lnTo>
                    <a:pt x="62" y="123"/>
                  </a:lnTo>
                  <a:lnTo>
                    <a:pt x="45" y="113"/>
                  </a:lnTo>
                  <a:lnTo>
                    <a:pt x="31" y="74"/>
                  </a:lnTo>
                  <a:lnTo>
                    <a:pt x="35" y="52"/>
                  </a:lnTo>
                  <a:lnTo>
                    <a:pt x="45" y="39"/>
                  </a:lnTo>
                  <a:lnTo>
                    <a:pt x="61" y="31"/>
                  </a:lnTo>
                  <a:lnTo>
                    <a:pt x="81" y="26"/>
                  </a:lnTo>
                  <a:lnTo>
                    <a:pt x="113" y="32"/>
                  </a:lnTo>
                  <a:lnTo>
                    <a:pt x="114" y="6"/>
                  </a:lnTo>
                  <a:lnTo>
                    <a:pt x="80" y="0"/>
                  </a:lnTo>
                  <a:lnTo>
                    <a:pt x="46" y="6"/>
                  </a:lnTo>
                  <a:lnTo>
                    <a:pt x="20" y="19"/>
                  </a:lnTo>
                  <a:lnTo>
                    <a:pt x="5" y="44"/>
                  </a:lnTo>
                  <a:lnTo>
                    <a:pt x="0" y="77"/>
                  </a:lnTo>
                  <a:lnTo>
                    <a:pt x="6" y="110"/>
                  </a:lnTo>
                  <a:lnTo>
                    <a:pt x="23" y="135"/>
                  </a:lnTo>
                  <a:lnTo>
                    <a:pt x="49" y="149"/>
                  </a:lnTo>
                  <a:lnTo>
                    <a:pt x="83" y="155"/>
                  </a:lnTo>
                  <a:lnTo>
                    <a:pt x="116" y="148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761" y="536"/>
              <a:ext cx="10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61" y="520"/>
              <a:ext cx="10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775" y="525"/>
              <a:ext cx="26" cy="49"/>
            </a:xfrm>
            <a:custGeom>
              <a:avLst/>
              <a:gdLst>
                <a:gd name="T0" fmla="*/ 0 w 77"/>
                <a:gd name="T1" fmla="*/ 0 h 147"/>
                <a:gd name="T2" fmla="*/ 0 w 77"/>
                <a:gd name="T3" fmla="*/ 0 h 147"/>
                <a:gd name="T4" fmla="*/ 0 w 77"/>
                <a:gd name="T5" fmla="*/ 0 h 147"/>
                <a:gd name="T6" fmla="*/ 0 w 77"/>
                <a:gd name="T7" fmla="*/ 0 h 147"/>
                <a:gd name="T8" fmla="*/ 0 w 77"/>
                <a:gd name="T9" fmla="*/ 0 h 147"/>
                <a:gd name="T10" fmla="*/ 0 w 77"/>
                <a:gd name="T11" fmla="*/ 0 h 147"/>
                <a:gd name="T12" fmla="*/ 0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0 w 77"/>
                <a:gd name="T19" fmla="*/ 0 h 147"/>
                <a:gd name="T20" fmla="*/ 0 w 77"/>
                <a:gd name="T21" fmla="*/ 0 h 147"/>
                <a:gd name="T22" fmla="*/ 0 w 77"/>
                <a:gd name="T23" fmla="*/ 0 h 147"/>
                <a:gd name="T24" fmla="*/ 0 w 77"/>
                <a:gd name="T25" fmla="*/ 0 h 147"/>
                <a:gd name="T26" fmla="*/ 0 w 77"/>
                <a:gd name="T27" fmla="*/ 0 h 147"/>
                <a:gd name="T28" fmla="*/ 0 w 77"/>
                <a:gd name="T29" fmla="*/ 0 h 147"/>
                <a:gd name="T30" fmla="*/ 0 w 77"/>
                <a:gd name="T31" fmla="*/ 0 h 147"/>
                <a:gd name="T32" fmla="*/ 0 w 77"/>
                <a:gd name="T33" fmla="*/ 0 h 147"/>
                <a:gd name="T34" fmla="*/ 0 w 77"/>
                <a:gd name="T35" fmla="*/ 0 h 147"/>
                <a:gd name="T36" fmla="*/ 0 w 77"/>
                <a:gd name="T37" fmla="*/ 0 h 147"/>
                <a:gd name="T38" fmla="*/ 0 w 77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47"/>
                <a:gd name="T62" fmla="*/ 77 w 77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47">
                  <a:moveTo>
                    <a:pt x="75" y="119"/>
                  </a:moveTo>
                  <a:lnTo>
                    <a:pt x="67" y="121"/>
                  </a:lnTo>
                  <a:lnTo>
                    <a:pt x="51" y="112"/>
                  </a:lnTo>
                  <a:lnTo>
                    <a:pt x="49" y="96"/>
                  </a:lnTo>
                  <a:lnTo>
                    <a:pt x="49" y="53"/>
                  </a:lnTo>
                  <a:lnTo>
                    <a:pt x="75" y="53"/>
                  </a:lnTo>
                  <a:lnTo>
                    <a:pt x="75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22" y="102"/>
                  </a:lnTo>
                  <a:lnTo>
                    <a:pt x="31" y="135"/>
                  </a:lnTo>
                  <a:lnTo>
                    <a:pt x="58" y="147"/>
                  </a:lnTo>
                  <a:lnTo>
                    <a:pt x="77" y="141"/>
                  </a:lnTo>
                  <a:lnTo>
                    <a:pt x="7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804" y="536"/>
              <a:ext cx="39" cy="53"/>
            </a:xfrm>
            <a:custGeom>
              <a:avLst/>
              <a:gdLst>
                <a:gd name="T0" fmla="*/ 0 w 117"/>
                <a:gd name="T1" fmla="*/ 0 h 159"/>
                <a:gd name="T2" fmla="*/ 0 w 117"/>
                <a:gd name="T3" fmla="*/ 0 h 159"/>
                <a:gd name="T4" fmla="*/ 0 w 117"/>
                <a:gd name="T5" fmla="*/ 0 h 159"/>
                <a:gd name="T6" fmla="*/ 0 w 117"/>
                <a:gd name="T7" fmla="*/ 0 h 159"/>
                <a:gd name="T8" fmla="*/ 0 w 117"/>
                <a:gd name="T9" fmla="*/ 0 h 159"/>
                <a:gd name="T10" fmla="*/ 0 w 117"/>
                <a:gd name="T11" fmla="*/ 0 h 159"/>
                <a:gd name="T12" fmla="*/ 0 w 117"/>
                <a:gd name="T13" fmla="*/ 0 h 159"/>
                <a:gd name="T14" fmla="*/ 0 w 117"/>
                <a:gd name="T15" fmla="*/ 0 h 159"/>
                <a:gd name="T16" fmla="*/ 0 w 117"/>
                <a:gd name="T17" fmla="*/ 0 h 159"/>
                <a:gd name="T18" fmla="*/ 0 w 117"/>
                <a:gd name="T19" fmla="*/ 0 h 159"/>
                <a:gd name="T20" fmla="*/ 0 w 117"/>
                <a:gd name="T21" fmla="*/ 0 h 159"/>
                <a:gd name="T22" fmla="*/ 0 w 117"/>
                <a:gd name="T23" fmla="*/ 0 h 159"/>
                <a:gd name="T24" fmla="*/ 0 w 117"/>
                <a:gd name="T25" fmla="*/ 0 h 159"/>
                <a:gd name="T26" fmla="*/ 0 w 117"/>
                <a:gd name="T27" fmla="*/ 0 h 159"/>
                <a:gd name="T28" fmla="*/ 0 w 117"/>
                <a:gd name="T29" fmla="*/ 0 h 159"/>
                <a:gd name="T30" fmla="*/ 0 w 117"/>
                <a:gd name="T31" fmla="*/ 0 h 159"/>
                <a:gd name="T32" fmla="*/ 0 w 11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59"/>
                <a:gd name="T53" fmla="*/ 117 w 11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59">
                  <a:moveTo>
                    <a:pt x="7" y="156"/>
                  </a:moveTo>
                  <a:lnTo>
                    <a:pt x="27" y="159"/>
                  </a:lnTo>
                  <a:lnTo>
                    <a:pt x="56" y="149"/>
                  </a:lnTo>
                  <a:lnTo>
                    <a:pt x="70" y="120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65" y="65"/>
                  </a:lnTo>
                  <a:lnTo>
                    <a:pt x="59" y="81"/>
                  </a:lnTo>
                  <a:lnTo>
                    <a:pt x="53" y="69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3" y="138"/>
                  </a:lnTo>
                  <a:lnTo>
                    <a:pt x="10" y="137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71" y="523"/>
              <a:ext cx="40" cy="52"/>
            </a:xfrm>
            <a:custGeom>
              <a:avLst/>
              <a:gdLst>
                <a:gd name="T0" fmla="*/ 0 w 121"/>
                <a:gd name="T1" fmla="*/ 0 h 156"/>
                <a:gd name="T2" fmla="*/ 0 w 121"/>
                <a:gd name="T3" fmla="*/ 0 h 156"/>
                <a:gd name="T4" fmla="*/ 0 w 121"/>
                <a:gd name="T5" fmla="*/ 0 h 156"/>
                <a:gd name="T6" fmla="*/ 0 w 121"/>
                <a:gd name="T7" fmla="*/ 0 h 156"/>
                <a:gd name="T8" fmla="*/ 0 w 121"/>
                <a:gd name="T9" fmla="*/ 0 h 156"/>
                <a:gd name="T10" fmla="*/ 0 w 121"/>
                <a:gd name="T11" fmla="*/ 0 h 156"/>
                <a:gd name="T12" fmla="*/ 0 w 121"/>
                <a:gd name="T13" fmla="*/ 0 h 156"/>
                <a:gd name="T14" fmla="*/ 0 w 121"/>
                <a:gd name="T15" fmla="*/ 0 h 156"/>
                <a:gd name="T16" fmla="*/ 0 w 121"/>
                <a:gd name="T17" fmla="*/ 0 h 156"/>
                <a:gd name="T18" fmla="*/ 0 w 121"/>
                <a:gd name="T19" fmla="*/ 0 h 156"/>
                <a:gd name="T20" fmla="*/ 0 w 121"/>
                <a:gd name="T21" fmla="*/ 0 h 156"/>
                <a:gd name="T22" fmla="*/ 0 w 121"/>
                <a:gd name="T23" fmla="*/ 0 h 156"/>
                <a:gd name="T24" fmla="*/ 0 w 121"/>
                <a:gd name="T25" fmla="*/ 0 h 156"/>
                <a:gd name="T26" fmla="*/ 0 w 121"/>
                <a:gd name="T27" fmla="*/ 0 h 156"/>
                <a:gd name="T28" fmla="*/ 0 w 121"/>
                <a:gd name="T29" fmla="*/ 0 h 156"/>
                <a:gd name="T30" fmla="*/ 0 w 121"/>
                <a:gd name="T31" fmla="*/ 0 h 156"/>
                <a:gd name="T32" fmla="*/ 0 w 121"/>
                <a:gd name="T33" fmla="*/ 0 h 156"/>
                <a:gd name="T34" fmla="*/ 0 w 121"/>
                <a:gd name="T35" fmla="*/ 0 h 156"/>
                <a:gd name="T36" fmla="*/ 0 w 121"/>
                <a:gd name="T37" fmla="*/ 0 h 156"/>
                <a:gd name="T38" fmla="*/ 0 w 121"/>
                <a:gd name="T39" fmla="*/ 0 h 156"/>
                <a:gd name="T40" fmla="*/ 0 w 121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56"/>
                <a:gd name="T65" fmla="*/ 121 w 121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56">
                  <a:moveTo>
                    <a:pt x="94" y="0"/>
                  </a:moveTo>
                  <a:lnTo>
                    <a:pt x="94" y="87"/>
                  </a:lnTo>
                  <a:lnTo>
                    <a:pt x="88" y="119"/>
                  </a:lnTo>
                  <a:lnTo>
                    <a:pt x="79" y="127"/>
                  </a:lnTo>
                  <a:lnTo>
                    <a:pt x="65" y="130"/>
                  </a:lnTo>
                  <a:lnTo>
                    <a:pt x="36" y="119"/>
                  </a:lnTo>
                  <a:lnTo>
                    <a:pt x="30" y="8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4" y="120"/>
                  </a:lnTo>
                  <a:lnTo>
                    <a:pt x="16" y="139"/>
                  </a:lnTo>
                  <a:lnTo>
                    <a:pt x="35" y="153"/>
                  </a:lnTo>
                  <a:lnTo>
                    <a:pt x="61" y="156"/>
                  </a:lnTo>
                  <a:lnTo>
                    <a:pt x="91" y="152"/>
                  </a:lnTo>
                  <a:lnTo>
                    <a:pt x="108" y="139"/>
                  </a:lnTo>
                  <a:lnTo>
                    <a:pt x="118" y="119"/>
                  </a:lnTo>
                  <a:lnTo>
                    <a:pt x="121" y="93"/>
                  </a:lnTo>
                  <a:lnTo>
                    <a:pt x="12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921" y="536"/>
              <a:ext cx="35" cy="37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2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2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73" y="35"/>
                  </a:lnTo>
                  <a:lnTo>
                    <a:pt x="77" y="58"/>
                  </a:lnTo>
                  <a:lnTo>
                    <a:pt x="77" y="113"/>
                  </a:lnTo>
                  <a:lnTo>
                    <a:pt x="104" y="113"/>
                  </a:lnTo>
                  <a:lnTo>
                    <a:pt x="104" y="49"/>
                  </a:lnTo>
                  <a:lnTo>
                    <a:pt x="97" y="13"/>
                  </a:lnTo>
                  <a:lnTo>
                    <a:pt x="86" y="3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28" y="1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967" y="536"/>
              <a:ext cx="8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967" y="520"/>
              <a:ext cx="8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81" y="536"/>
              <a:ext cx="39" cy="37"/>
            </a:xfrm>
            <a:custGeom>
              <a:avLst/>
              <a:gdLst>
                <a:gd name="T0" fmla="*/ 0 w 115"/>
                <a:gd name="T1" fmla="*/ 0 h 111"/>
                <a:gd name="T2" fmla="*/ 0 w 115"/>
                <a:gd name="T3" fmla="*/ 0 h 111"/>
                <a:gd name="T4" fmla="*/ 0 w 115"/>
                <a:gd name="T5" fmla="*/ 0 h 111"/>
                <a:gd name="T6" fmla="*/ 0 w 115"/>
                <a:gd name="T7" fmla="*/ 0 h 111"/>
                <a:gd name="T8" fmla="*/ 0 w 115"/>
                <a:gd name="T9" fmla="*/ 0 h 111"/>
                <a:gd name="T10" fmla="*/ 0 w 115"/>
                <a:gd name="T11" fmla="*/ 0 h 111"/>
                <a:gd name="T12" fmla="*/ 0 w 115"/>
                <a:gd name="T13" fmla="*/ 0 h 111"/>
                <a:gd name="T14" fmla="*/ 0 w 115"/>
                <a:gd name="T15" fmla="*/ 0 h 111"/>
                <a:gd name="T16" fmla="*/ 0 w 115"/>
                <a:gd name="T17" fmla="*/ 0 h 111"/>
                <a:gd name="T18" fmla="*/ 0 w 115"/>
                <a:gd name="T19" fmla="*/ 0 h 111"/>
                <a:gd name="T20" fmla="*/ 0 w 11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11"/>
                <a:gd name="T35" fmla="*/ 115 w 11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11">
                  <a:moveTo>
                    <a:pt x="72" y="111"/>
                  </a:moveTo>
                  <a:lnTo>
                    <a:pt x="115" y="0"/>
                  </a:lnTo>
                  <a:lnTo>
                    <a:pt x="86" y="0"/>
                  </a:lnTo>
                  <a:lnTo>
                    <a:pt x="64" y="62"/>
                  </a:lnTo>
                  <a:lnTo>
                    <a:pt x="56" y="86"/>
                  </a:lnTo>
                  <a:lnTo>
                    <a:pt x="47" y="5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8" y="111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1" y="563"/>
              <a:ext cx="14" cy="12"/>
            </a:xfrm>
            <a:custGeom>
              <a:avLst/>
              <a:gdLst>
                <a:gd name="T0" fmla="*/ 0 w 41"/>
                <a:gd name="T1" fmla="*/ 0 h 34"/>
                <a:gd name="T2" fmla="*/ 0 w 41"/>
                <a:gd name="T3" fmla="*/ 0 h 34"/>
                <a:gd name="T4" fmla="*/ 0 w 41"/>
                <a:gd name="T5" fmla="*/ 0 h 34"/>
                <a:gd name="T6" fmla="*/ 0 w 41"/>
                <a:gd name="T7" fmla="*/ 0 h 34"/>
                <a:gd name="T8" fmla="*/ 0 w 41"/>
                <a:gd name="T9" fmla="*/ 0 h 34"/>
                <a:gd name="T10" fmla="*/ 0 w 41"/>
                <a:gd name="T11" fmla="*/ 0 h 34"/>
                <a:gd name="T12" fmla="*/ 0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0" y="10"/>
                  </a:moveTo>
                  <a:lnTo>
                    <a:pt x="2" y="34"/>
                  </a:lnTo>
                  <a:lnTo>
                    <a:pt x="41" y="24"/>
                  </a:lnTo>
                  <a:lnTo>
                    <a:pt x="41" y="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41" y="536"/>
              <a:ext cx="18" cy="22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7"/>
                <a:gd name="T38" fmla="*/ 50 w 50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7">
                  <a:moveTo>
                    <a:pt x="0" y="47"/>
                  </a:moveTo>
                  <a:lnTo>
                    <a:pt x="0" y="67"/>
                  </a:lnTo>
                  <a:lnTo>
                    <a:pt x="49" y="67"/>
                  </a:lnTo>
                  <a:lnTo>
                    <a:pt x="50" y="57"/>
                  </a:lnTo>
                  <a:lnTo>
                    <a:pt x="39" y="1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5" y="28"/>
                  </a:lnTo>
                  <a:lnTo>
                    <a:pt x="2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023" y="535"/>
              <a:ext cx="18" cy="40"/>
            </a:xfrm>
            <a:custGeom>
              <a:avLst/>
              <a:gdLst>
                <a:gd name="T0" fmla="*/ 0 w 54"/>
                <a:gd name="T1" fmla="*/ 0 h 120"/>
                <a:gd name="T2" fmla="*/ 0 w 54"/>
                <a:gd name="T3" fmla="*/ 0 h 120"/>
                <a:gd name="T4" fmla="*/ 0 w 54"/>
                <a:gd name="T5" fmla="*/ 0 h 120"/>
                <a:gd name="T6" fmla="*/ 0 w 54"/>
                <a:gd name="T7" fmla="*/ 0 h 120"/>
                <a:gd name="T8" fmla="*/ 0 w 54"/>
                <a:gd name="T9" fmla="*/ 0 h 120"/>
                <a:gd name="T10" fmla="*/ 0 w 54"/>
                <a:gd name="T11" fmla="*/ 0 h 120"/>
                <a:gd name="T12" fmla="*/ 0 w 54"/>
                <a:gd name="T13" fmla="*/ 0 h 120"/>
                <a:gd name="T14" fmla="*/ 0 w 54"/>
                <a:gd name="T15" fmla="*/ 0 h 120"/>
                <a:gd name="T16" fmla="*/ 0 w 54"/>
                <a:gd name="T17" fmla="*/ 0 h 120"/>
                <a:gd name="T18" fmla="*/ 0 w 54"/>
                <a:gd name="T19" fmla="*/ 0 h 120"/>
                <a:gd name="T20" fmla="*/ 0 w 54"/>
                <a:gd name="T21" fmla="*/ 0 h 120"/>
                <a:gd name="T22" fmla="*/ 0 w 54"/>
                <a:gd name="T23" fmla="*/ 0 h 120"/>
                <a:gd name="T24" fmla="*/ 0 w 54"/>
                <a:gd name="T25" fmla="*/ 0 h 120"/>
                <a:gd name="T26" fmla="*/ 0 w 54"/>
                <a:gd name="T27" fmla="*/ 0 h 120"/>
                <a:gd name="T28" fmla="*/ 0 w 54"/>
                <a:gd name="T29" fmla="*/ 0 h 120"/>
                <a:gd name="T30" fmla="*/ 0 w 54"/>
                <a:gd name="T31" fmla="*/ 0 h 120"/>
                <a:gd name="T32" fmla="*/ 0 w 54"/>
                <a:gd name="T33" fmla="*/ 0 h 120"/>
                <a:gd name="T34" fmla="*/ 0 w 54"/>
                <a:gd name="T35" fmla="*/ 0 h 120"/>
                <a:gd name="T36" fmla="*/ 0 w 54"/>
                <a:gd name="T37" fmla="*/ 0 h 120"/>
                <a:gd name="T38" fmla="*/ 0 w 54"/>
                <a:gd name="T39" fmla="*/ 0 h 120"/>
                <a:gd name="T40" fmla="*/ 0 w 54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0"/>
                <a:gd name="T65" fmla="*/ 54 w 54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0">
                  <a:moveTo>
                    <a:pt x="54" y="24"/>
                  </a:moveTo>
                  <a:lnTo>
                    <a:pt x="54" y="3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5" y="18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4"/>
                  </a:lnTo>
                  <a:lnTo>
                    <a:pt x="16" y="103"/>
                  </a:lnTo>
                  <a:lnTo>
                    <a:pt x="33" y="116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9" y="90"/>
                  </a:lnTo>
                  <a:lnTo>
                    <a:pt x="28" y="70"/>
                  </a:lnTo>
                  <a:lnTo>
                    <a:pt x="54" y="70"/>
                  </a:lnTo>
                  <a:lnTo>
                    <a:pt x="54" y="50"/>
                  </a:lnTo>
                  <a:lnTo>
                    <a:pt x="28" y="50"/>
                  </a:lnTo>
                  <a:lnTo>
                    <a:pt x="35" y="31"/>
                  </a:lnTo>
                  <a:lnTo>
                    <a:pt x="52" y="22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065" y="536"/>
              <a:ext cx="23" cy="37"/>
            </a:xfrm>
            <a:custGeom>
              <a:avLst/>
              <a:gdLst>
                <a:gd name="T0" fmla="*/ 0 w 68"/>
                <a:gd name="T1" fmla="*/ 0 h 113"/>
                <a:gd name="T2" fmla="*/ 0 w 68"/>
                <a:gd name="T3" fmla="*/ 0 h 113"/>
                <a:gd name="T4" fmla="*/ 0 w 68"/>
                <a:gd name="T5" fmla="*/ 0 h 113"/>
                <a:gd name="T6" fmla="*/ 0 w 68"/>
                <a:gd name="T7" fmla="*/ 0 h 113"/>
                <a:gd name="T8" fmla="*/ 0 w 68"/>
                <a:gd name="T9" fmla="*/ 0 h 113"/>
                <a:gd name="T10" fmla="*/ 0 w 68"/>
                <a:gd name="T11" fmla="*/ 0 h 113"/>
                <a:gd name="T12" fmla="*/ 0 w 68"/>
                <a:gd name="T13" fmla="*/ 0 h 113"/>
                <a:gd name="T14" fmla="*/ 0 w 68"/>
                <a:gd name="T15" fmla="*/ 0 h 113"/>
                <a:gd name="T16" fmla="*/ 0 w 68"/>
                <a:gd name="T17" fmla="*/ 0 h 113"/>
                <a:gd name="T18" fmla="*/ 0 w 68"/>
                <a:gd name="T19" fmla="*/ 0 h 113"/>
                <a:gd name="T20" fmla="*/ 0 w 68"/>
                <a:gd name="T21" fmla="*/ 0 h 113"/>
                <a:gd name="T22" fmla="*/ 0 w 68"/>
                <a:gd name="T23" fmla="*/ 0 h 113"/>
                <a:gd name="T24" fmla="*/ 0 w 68"/>
                <a:gd name="T25" fmla="*/ 0 h 113"/>
                <a:gd name="T26" fmla="*/ 0 w 68"/>
                <a:gd name="T27" fmla="*/ 0 h 113"/>
                <a:gd name="T28" fmla="*/ 0 w 68"/>
                <a:gd name="T29" fmla="*/ 0 h 113"/>
                <a:gd name="T30" fmla="*/ 0 w 68"/>
                <a:gd name="T31" fmla="*/ 0 h 113"/>
                <a:gd name="T32" fmla="*/ 0 w 68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13"/>
                <a:gd name="T53" fmla="*/ 68 w 68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13">
                  <a:moveTo>
                    <a:pt x="29" y="113"/>
                  </a:moveTo>
                  <a:lnTo>
                    <a:pt x="29" y="67"/>
                  </a:lnTo>
                  <a:lnTo>
                    <a:pt x="29" y="65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5" y="26"/>
                  </a:lnTo>
                  <a:lnTo>
                    <a:pt x="68" y="28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6" y="9"/>
                  </a:lnTo>
                  <a:lnTo>
                    <a:pt x="26" y="29"/>
                  </a:lnTo>
                  <a:lnTo>
                    <a:pt x="26" y="2"/>
                  </a:lnTo>
                  <a:lnTo>
                    <a:pt x="0" y="2"/>
                  </a:lnTo>
                  <a:lnTo>
                    <a:pt x="2" y="35"/>
                  </a:lnTo>
                  <a:lnTo>
                    <a:pt x="2" y="113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092" y="535"/>
              <a:ext cx="27" cy="39"/>
            </a:xfrm>
            <a:custGeom>
              <a:avLst/>
              <a:gdLst>
                <a:gd name="T0" fmla="*/ 0 w 79"/>
                <a:gd name="T1" fmla="*/ 0 h 119"/>
                <a:gd name="T2" fmla="*/ 0 w 79"/>
                <a:gd name="T3" fmla="*/ 0 h 119"/>
                <a:gd name="T4" fmla="*/ 0 w 79"/>
                <a:gd name="T5" fmla="*/ 0 h 119"/>
                <a:gd name="T6" fmla="*/ 0 w 79"/>
                <a:gd name="T7" fmla="*/ 0 h 119"/>
                <a:gd name="T8" fmla="*/ 0 w 79"/>
                <a:gd name="T9" fmla="*/ 0 h 119"/>
                <a:gd name="T10" fmla="*/ 0 w 79"/>
                <a:gd name="T11" fmla="*/ 0 h 119"/>
                <a:gd name="T12" fmla="*/ 0 w 79"/>
                <a:gd name="T13" fmla="*/ 0 h 119"/>
                <a:gd name="T14" fmla="*/ 0 w 79"/>
                <a:gd name="T15" fmla="*/ 0 h 119"/>
                <a:gd name="T16" fmla="*/ 0 w 79"/>
                <a:gd name="T17" fmla="*/ 0 h 119"/>
                <a:gd name="T18" fmla="*/ 0 w 79"/>
                <a:gd name="T19" fmla="*/ 0 h 119"/>
                <a:gd name="T20" fmla="*/ 0 w 79"/>
                <a:gd name="T21" fmla="*/ 0 h 119"/>
                <a:gd name="T22" fmla="*/ 0 w 79"/>
                <a:gd name="T23" fmla="*/ 0 h 119"/>
                <a:gd name="T24" fmla="*/ 0 w 79"/>
                <a:gd name="T25" fmla="*/ 0 h 119"/>
                <a:gd name="T26" fmla="*/ 0 w 79"/>
                <a:gd name="T27" fmla="*/ 0 h 119"/>
                <a:gd name="T28" fmla="*/ 0 w 79"/>
                <a:gd name="T29" fmla="*/ 0 h 119"/>
                <a:gd name="T30" fmla="*/ 0 w 79"/>
                <a:gd name="T31" fmla="*/ 0 h 119"/>
                <a:gd name="T32" fmla="*/ 0 w 79"/>
                <a:gd name="T33" fmla="*/ 0 h 119"/>
                <a:gd name="T34" fmla="*/ 0 w 79"/>
                <a:gd name="T35" fmla="*/ 0 h 119"/>
                <a:gd name="T36" fmla="*/ 0 w 79"/>
                <a:gd name="T37" fmla="*/ 0 h 119"/>
                <a:gd name="T38" fmla="*/ 0 w 79"/>
                <a:gd name="T39" fmla="*/ 0 h 119"/>
                <a:gd name="T40" fmla="*/ 0 w 79"/>
                <a:gd name="T41" fmla="*/ 0 h 119"/>
                <a:gd name="T42" fmla="*/ 0 w 79"/>
                <a:gd name="T43" fmla="*/ 0 h 119"/>
                <a:gd name="T44" fmla="*/ 0 w 79"/>
                <a:gd name="T45" fmla="*/ 0 h 119"/>
                <a:gd name="T46" fmla="*/ 0 w 79"/>
                <a:gd name="T47" fmla="*/ 0 h 119"/>
                <a:gd name="T48" fmla="*/ 0 w 79"/>
                <a:gd name="T49" fmla="*/ 0 h 119"/>
                <a:gd name="T50" fmla="*/ 0 w 79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19"/>
                <a:gd name="T80" fmla="*/ 79 w 79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19">
                  <a:moveTo>
                    <a:pt x="1" y="112"/>
                  </a:moveTo>
                  <a:lnTo>
                    <a:pt x="31" y="119"/>
                  </a:lnTo>
                  <a:lnTo>
                    <a:pt x="63" y="110"/>
                  </a:lnTo>
                  <a:lnTo>
                    <a:pt x="79" y="83"/>
                  </a:lnTo>
                  <a:lnTo>
                    <a:pt x="72" y="60"/>
                  </a:lnTo>
                  <a:lnTo>
                    <a:pt x="55" y="50"/>
                  </a:lnTo>
                  <a:lnTo>
                    <a:pt x="37" y="42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49" y="24"/>
                  </a:lnTo>
                  <a:lnTo>
                    <a:pt x="72" y="26"/>
                  </a:lnTo>
                  <a:lnTo>
                    <a:pt x="75" y="6"/>
                  </a:lnTo>
                  <a:lnTo>
                    <a:pt x="46" y="0"/>
                  </a:lnTo>
                  <a:lnTo>
                    <a:pt x="31" y="3"/>
                  </a:lnTo>
                  <a:lnTo>
                    <a:pt x="16" y="9"/>
                  </a:lnTo>
                  <a:lnTo>
                    <a:pt x="5" y="21"/>
                  </a:lnTo>
                  <a:lnTo>
                    <a:pt x="0" y="35"/>
                  </a:lnTo>
                  <a:lnTo>
                    <a:pt x="7" y="57"/>
                  </a:lnTo>
                  <a:lnTo>
                    <a:pt x="24" y="68"/>
                  </a:lnTo>
                  <a:lnTo>
                    <a:pt x="42" y="76"/>
                  </a:lnTo>
                  <a:lnTo>
                    <a:pt x="49" y="84"/>
                  </a:lnTo>
                  <a:lnTo>
                    <a:pt x="42" y="93"/>
                  </a:lnTo>
                  <a:lnTo>
                    <a:pt x="31" y="96"/>
                  </a:lnTo>
                  <a:lnTo>
                    <a:pt x="1" y="87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27" y="536"/>
              <a:ext cx="8" cy="37"/>
            </a:xfrm>
            <a:custGeom>
              <a:avLst/>
              <a:gdLst>
                <a:gd name="T0" fmla="*/ 0 w 28"/>
                <a:gd name="T1" fmla="*/ 0 h 111"/>
                <a:gd name="T2" fmla="*/ 0 w 28"/>
                <a:gd name="T3" fmla="*/ 0 h 111"/>
                <a:gd name="T4" fmla="*/ 0 w 28"/>
                <a:gd name="T5" fmla="*/ 0 h 111"/>
                <a:gd name="T6" fmla="*/ 0 w 28"/>
                <a:gd name="T7" fmla="*/ 0 h 111"/>
                <a:gd name="T8" fmla="*/ 0 w 28"/>
                <a:gd name="T9" fmla="*/ 0 h 111"/>
                <a:gd name="T10" fmla="*/ 0 w 28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11"/>
                <a:gd name="T20" fmla="*/ 28 w 28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11">
                  <a:moveTo>
                    <a:pt x="28" y="1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27" y="520"/>
              <a:ext cx="8" cy="10"/>
            </a:xfrm>
            <a:custGeom>
              <a:avLst/>
              <a:gdLst>
                <a:gd name="T0" fmla="*/ 0 w 28"/>
                <a:gd name="T1" fmla="*/ 0 h 30"/>
                <a:gd name="T2" fmla="*/ 0 w 28"/>
                <a:gd name="T3" fmla="*/ 0 h 30"/>
                <a:gd name="T4" fmla="*/ 0 w 28"/>
                <a:gd name="T5" fmla="*/ 0 h 30"/>
                <a:gd name="T6" fmla="*/ 0 w 28"/>
                <a:gd name="T7" fmla="*/ 0 h 30"/>
                <a:gd name="T8" fmla="*/ 0 w 28"/>
                <a:gd name="T9" fmla="*/ 0 h 30"/>
                <a:gd name="T10" fmla="*/ 0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0"/>
                <a:gd name="T20" fmla="*/ 28 w 2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0">
                  <a:moveTo>
                    <a:pt x="28" y="3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141" y="525"/>
              <a:ext cx="26" cy="49"/>
            </a:xfrm>
            <a:custGeom>
              <a:avLst/>
              <a:gdLst>
                <a:gd name="T0" fmla="*/ 0 w 76"/>
                <a:gd name="T1" fmla="*/ 0 h 147"/>
                <a:gd name="T2" fmla="*/ 0 w 76"/>
                <a:gd name="T3" fmla="*/ 0 h 147"/>
                <a:gd name="T4" fmla="*/ 0 w 76"/>
                <a:gd name="T5" fmla="*/ 0 h 147"/>
                <a:gd name="T6" fmla="*/ 0 w 76"/>
                <a:gd name="T7" fmla="*/ 0 h 147"/>
                <a:gd name="T8" fmla="*/ 0 w 76"/>
                <a:gd name="T9" fmla="*/ 0 h 147"/>
                <a:gd name="T10" fmla="*/ 0 w 76"/>
                <a:gd name="T11" fmla="*/ 0 h 147"/>
                <a:gd name="T12" fmla="*/ 0 w 76"/>
                <a:gd name="T13" fmla="*/ 0 h 147"/>
                <a:gd name="T14" fmla="*/ 0 w 76"/>
                <a:gd name="T15" fmla="*/ 0 h 147"/>
                <a:gd name="T16" fmla="*/ 0 w 76"/>
                <a:gd name="T17" fmla="*/ 0 h 147"/>
                <a:gd name="T18" fmla="*/ 0 w 76"/>
                <a:gd name="T19" fmla="*/ 0 h 147"/>
                <a:gd name="T20" fmla="*/ 0 w 76"/>
                <a:gd name="T21" fmla="*/ 0 h 147"/>
                <a:gd name="T22" fmla="*/ 0 w 76"/>
                <a:gd name="T23" fmla="*/ 0 h 147"/>
                <a:gd name="T24" fmla="*/ 0 w 76"/>
                <a:gd name="T25" fmla="*/ 0 h 147"/>
                <a:gd name="T26" fmla="*/ 0 w 76"/>
                <a:gd name="T27" fmla="*/ 0 h 147"/>
                <a:gd name="T28" fmla="*/ 0 w 76"/>
                <a:gd name="T29" fmla="*/ 0 h 147"/>
                <a:gd name="T30" fmla="*/ 0 w 76"/>
                <a:gd name="T31" fmla="*/ 0 h 147"/>
                <a:gd name="T32" fmla="*/ 0 w 76"/>
                <a:gd name="T33" fmla="*/ 0 h 147"/>
                <a:gd name="T34" fmla="*/ 0 w 76"/>
                <a:gd name="T35" fmla="*/ 0 h 147"/>
                <a:gd name="T36" fmla="*/ 0 w 76"/>
                <a:gd name="T37" fmla="*/ 0 h 147"/>
                <a:gd name="T38" fmla="*/ 0 w 76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147"/>
                <a:gd name="T62" fmla="*/ 76 w 76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147">
                  <a:moveTo>
                    <a:pt x="73" y="119"/>
                  </a:moveTo>
                  <a:lnTo>
                    <a:pt x="65" y="121"/>
                  </a:lnTo>
                  <a:lnTo>
                    <a:pt x="50" y="112"/>
                  </a:lnTo>
                  <a:lnTo>
                    <a:pt x="47" y="96"/>
                  </a:lnTo>
                  <a:lnTo>
                    <a:pt x="47" y="53"/>
                  </a:lnTo>
                  <a:lnTo>
                    <a:pt x="73" y="53"/>
                  </a:lnTo>
                  <a:lnTo>
                    <a:pt x="73" y="33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20" y="11"/>
                  </a:lnTo>
                  <a:lnTo>
                    <a:pt x="20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0" y="53"/>
                  </a:lnTo>
                  <a:lnTo>
                    <a:pt x="20" y="102"/>
                  </a:lnTo>
                  <a:lnTo>
                    <a:pt x="28" y="135"/>
                  </a:lnTo>
                  <a:lnTo>
                    <a:pt x="56" y="147"/>
                  </a:lnTo>
                  <a:lnTo>
                    <a:pt x="76" y="141"/>
                  </a:lnTo>
                  <a:lnTo>
                    <a:pt x="7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69" y="536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w 115"/>
                <a:gd name="T19" fmla="*/ 0 h 159"/>
                <a:gd name="T20" fmla="*/ 0 w 115"/>
                <a:gd name="T21" fmla="*/ 0 h 159"/>
                <a:gd name="T22" fmla="*/ 0 w 115"/>
                <a:gd name="T23" fmla="*/ 0 h 159"/>
                <a:gd name="T24" fmla="*/ 0 w 115"/>
                <a:gd name="T25" fmla="*/ 0 h 159"/>
                <a:gd name="T26" fmla="*/ 0 w 115"/>
                <a:gd name="T27" fmla="*/ 0 h 159"/>
                <a:gd name="T28" fmla="*/ 0 w 115"/>
                <a:gd name="T29" fmla="*/ 0 h 159"/>
                <a:gd name="T30" fmla="*/ 0 w 115"/>
                <a:gd name="T31" fmla="*/ 0 h 159"/>
                <a:gd name="T32" fmla="*/ 0 w 115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59"/>
                <a:gd name="T53" fmla="*/ 115 w 115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59">
                  <a:moveTo>
                    <a:pt x="6" y="156"/>
                  </a:moveTo>
                  <a:lnTo>
                    <a:pt x="27" y="159"/>
                  </a:lnTo>
                  <a:lnTo>
                    <a:pt x="55" y="149"/>
                  </a:lnTo>
                  <a:lnTo>
                    <a:pt x="71" y="120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63" y="6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1" y="138"/>
                  </a:lnTo>
                  <a:lnTo>
                    <a:pt x="10" y="137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35" y="624"/>
              <a:ext cx="18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4" y="82"/>
                  </a:lnTo>
                  <a:lnTo>
                    <a:pt x="58" y="59"/>
                  </a:lnTo>
                  <a:lnTo>
                    <a:pt x="54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2" y="23"/>
                  </a:lnTo>
                  <a:lnTo>
                    <a:pt x="20" y="32"/>
                  </a:lnTo>
                  <a:lnTo>
                    <a:pt x="28" y="59"/>
                  </a:lnTo>
                  <a:lnTo>
                    <a:pt x="20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715" y="624"/>
              <a:ext cx="20" cy="40"/>
            </a:xfrm>
            <a:custGeom>
              <a:avLst/>
              <a:gdLst>
                <a:gd name="T0" fmla="*/ 0 w 58"/>
                <a:gd name="T1" fmla="*/ 0 h 119"/>
                <a:gd name="T2" fmla="*/ 0 w 58"/>
                <a:gd name="T3" fmla="*/ 0 h 119"/>
                <a:gd name="T4" fmla="*/ 0 w 58"/>
                <a:gd name="T5" fmla="*/ 0 h 119"/>
                <a:gd name="T6" fmla="*/ 0 w 58"/>
                <a:gd name="T7" fmla="*/ 0 h 119"/>
                <a:gd name="T8" fmla="*/ 0 w 58"/>
                <a:gd name="T9" fmla="*/ 0 h 119"/>
                <a:gd name="T10" fmla="*/ 0 w 58"/>
                <a:gd name="T11" fmla="*/ 0 h 119"/>
                <a:gd name="T12" fmla="*/ 0 w 58"/>
                <a:gd name="T13" fmla="*/ 0 h 119"/>
                <a:gd name="T14" fmla="*/ 0 w 58"/>
                <a:gd name="T15" fmla="*/ 0 h 119"/>
                <a:gd name="T16" fmla="*/ 0 w 58"/>
                <a:gd name="T17" fmla="*/ 0 h 119"/>
                <a:gd name="T18" fmla="*/ 0 w 58"/>
                <a:gd name="T19" fmla="*/ 0 h 119"/>
                <a:gd name="T20" fmla="*/ 0 w 58"/>
                <a:gd name="T21" fmla="*/ 0 h 119"/>
                <a:gd name="T22" fmla="*/ 0 w 58"/>
                <a:gd name="T23" fmla="*/ 0 h 119"/>
                <a:gd name="T24" fmla="*/ 0 w 58"/>
                <a:gd name="T25" fmla="*/ 0 h 119"/>
                <a:gd name="T26" fmla="*/ 0 w 58"/>
                <a:gd name="T27" fmla="*/ 0 h 119"/>
                <a:gd name="T28" fmla="*/ 0 w 58"/>
                <a:gd name="T29" fmla="*/ 0 h 119"/>
                <a:gd name="T30" fmla="*/ 0 w 58"/>
                <a:gd name="T31" fmla="*/ 0 h 119"/>
                <a:gd name="T32" fmla="*/ 0 w 58"/>
                <a:gd name="T33" fmla="*/ 0 h 119"/>
                <a:gd name="T34" fmla="*/ 0 w 58"/>
                <a:gd name="T35" fmla="*/ 0 h 119"/>
                <a:gd name="T36" fmla="*/ 0 w 58"/>
                <a:gd name="T37" fmla="*/ 0 h 119"/>
                <a:gd name="T38" fmla="*/ 0 w 58"/>
                <a:gd name="T39" fmla="*/ 0 h 119"/>
                <a:gd name="T40" fmla="*/ 0 w 58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119"/>
                <a:gd name="T65" fmla="*/ 58 w 58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119">
                  <a:moveTo>
                    <a:pt x="58" y="23"/>
                  </a:moveTo>
                  <a:lnTo>
                    <a:pt x="58" y="1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5" y="34"/>
                  </a:lnTo>
                  <a:lnTo>
                    <a:pt x="0" y="59"/>
                  </a:lnTo>
                  <a:lnTo>
                    <a:pt x="5" y="83"/>
                  </a:lnTo>
                  <a:lnTo>
                    <a:pt x="16" y="102"/>
                  </a:lnTo>
                  <a:lnTo>
                    <a:pt x="34" y="114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8" y="93"/>
                  </a:lnTo>
                  <a:lnTo>
                    <a:pt x="57" y="95"/>
                  </a:lnTo>
                  <a:lnTo>
                    <a:pt x="35" y="83"/>
                  </a:lnTo>
                  <a:lnTo>
                    <a:pt x="31" y="59"/>
                  </a:lnTo>
                  <a:lnTo>
                    <a:pt x="35" y="33"/>
                  </a:lnTo>
                  <a:lnTo>
                    <a:pt x="44" y="24"/>
                  </a:lnTo>
                  <a:lnTo>
                    <a:pt x="57" y="2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752" y="608"/>
              <a:ext cx="27" cy="54"/>
            </a:xfrm>
            <a:custGeom>
              <a:avLst/>
              <a:gdLst>
                <a:gd name="T0" fmla="*/ 0 w 81"/>
                <a:gd name="T1" fmla="*/ 0 h 162"/>
                <a:gd name="T2" fmla="*/ 0 w 81"/>
                <a:gd name="T3" fmla="*/ 0 h 162"/>
                <a:gd name="T4" fmla="*/ 0 w 81"/>
                <a:gd name="T5" fmla="*/ 0 h 162"/>
                <a:gd name="T6" fmla="*/ 0 w 81"/>
                <a:gd name="T7" fmla="*/ 0 h 162"/>
                <a:gd name="T8" fmla="*/ 0 w 81"/>
                <a:gd name="T9" fmla="*/ 0 h 162"/>
                <a:gd name="T10" fmla="*/ 0 w 81"/>
                <a:gd name="T11" fmla="*/ 0 h 162"/>
                <a:gd name="T12" fmla="*/ 0 w 81"/>
                <a:gd name="T13" fmla="*/ 0 h 162"/>
                <a:gd name="T14" fmla="*/ 0 w 81"/>
                <a:gd name="T15" fmla="*/ 0 h 162"/>
                <a:gd name="T16" fmla="*/ 0 w 81"/>
                <a:gd name="T17" fmla="*/ 0 h 162"/>
                <a:gd name="T18" fmla="*/ 0 w 81"/>
                <a:gd name="T19" fmla="*/ 0 h 162"/>
                <a:gd name="T20" fmla="*/ 0 w 81"/>
                <a:gd name="T21" fmla="*/ 0 h 162"/>
                <a:gd name="T22" fmla="*/ 0 w 81"/>
                <a:gd name="T23" fmla="*/ 0 h 162"/>
                <a:gd name="T24" fmla="*/ 0 w 81"/>
                <a:gd name="T25" fmla="*/ 0 h 162"/>
                <a:gd name="T26" fmla="*/ 0 w 81"/>
                <a:gd name="T27" fmla="*/ 0 h 162"/>
                <a:gd name="T28" fmla="*/ 0 w 81"/>
                <a:gd name="T29" fmla="*/ 0 h 162"/>
                <a:gd name="T30" fmla="*/ 0 w 81"/>
                <a:gd name="T31" fmla="*/ 0 h 162"/>
                <a:gd name="T32" fmla="*/ 0 w 81"/>
                <a:gd name="T33" fmla="*/ 0 h 162"/>
                <a:gd name="T34" fmla="*/ 0 w 81"/>
                <a:gd name="T35" fmla="*/ 0 h 162"/>
                <a:gd name="T36" fmla="*/ 0 w 81"/>
                <a:gd name="T37" fmla="*/ 0 h 162"/>
                <a:gd name="T38" fmla="*/ 0 w 81"/>
                <a:gd name="T39" fmla="*/ 0 h 162"/>
                <a:gd name="T40" fmla="*/ 0 w 81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162"/>
                <a:gd name="T65" fmla="*/ 81 w 8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162">
                  <a:moveTo>
                    <a:pt x="52" y="162"/>
                  </a:moveTo>
                  <a:lnTo>
                    <a:pt x="52" y="72"/>
                  </a:lnTo>
                  <a:lnTo>
                    <a:pt x="78" y="72"/>
                  </a:lnTo>
                  <a:lnTo>
                    <a:pt x="78" y="52"/>
                  </a:lnTo>
                  <a:lnTo>
                    <a:pt x="52" y="52"/>
                  </a:lnTo>
                  <a:lnTo>
                    <a:pt x="55" y="35"/>
                  </a:lnTo>
                  <a:lnTo>
                    <a:pt x="59" y="27"/>
                  </a:lnTo>
                  <a:lnTo>
                    <a:pt x="69" y="26"/>
                  </a:lnTo>
                  <a:lnTo>
                    <a:pt x="78" y="27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6" y="3"/>
                  </a:lnTo>
                  <a:lnTo>
                    <a:pt x="32" y="14"/>
                  </a:lnTo>
                  <a:lnTo>
                    <a:pt x="26" y="3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162"/>
                  </a:lnTo>
                  <a:lnTo>
                    <a:pt x="52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19" y="612"/>
              <a:ext cx="40" cy="50"/>
            </a:xfrm>
            <a:custGeom>
              <a:avLst/>
              <a:gdLst>
                <a:gd name="T0" fmla="*/ 0 w 120"/>
                <a:gd name="T1" fmla="*/ 0 h 150"/>
                <a:gd name="T2" fmla="*/ 0 w 120"/>
                <a:gd name="T3" fmla="*/ 0 h 150"/>
                <a:gd name="T4" fmla="*/ 0 w 120"/>
                <a:gd name="T5" fmla="*/ 0 h 150"/>
                <a:gd name="T6" fmla="*/ 0 w 120"/>
                <a:gd name="T7" fmla="*/ 0 h 150"/>
                <a:gd name="T8" fmla="*/ 0 w 120"/>
                <a:gd name="T9" fmla="*/ 0 h 150"/>
                <a:gd name="T10" fmla="*/ 0 w 120"/>
                <a:gd name="T11" fmla="*/ 0 h 150"/>
                <a:gd name="T12" fmla="*/ 0 w 120"/>
                <a:gd name="T13" fmla="*/ 0 h 150"/>
                <a:gd name="T14" fmla="*/ 0 w 120"/>
                <a:gd name="T15" fmla="*/ 0 h 150"/>
                <a:gd name="T16" fmla="*/ 0 w 120"/>
                <a:gd name="T17" fmla="*/ 0 h 150"/>
                <a:gd name="T18" fmla="*/ 0 w 120"/>
                <a:gd name="T19" fmla="*/ 0 h 150"/>
                <a:gd name="T20" fmla="*/ 0 w 120"/>
                <a:gd name="T21" fmla="*/ 0 h 150"/>
                <a:gd name="T22" fmla="*/ 0 w 120"/>
                <a:gd name="T23" fmla="*/ 0 h 150"/>
                <a:gd name="T24" fmla="*/ 0 w 120"/>
                <a:gd name="T25" fmla="*/ 0 h 150"/>
                <a:gd name="T26" fmla="*/ 0 w 120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50"/>
                <a:gd name="T44" fmla="*/ 120 w 120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50">
                  <a:moveTo>
                    <a:pt x="120" y="150"/>
                  </a:moveTo>
                  <a:lnTo>
                    <a:pt x="120" y="0"/>
                  </a:lnTo>
                  <a:lnTo>
                    <a:pt x="92" y="0"/>
                  </a:lnTo>
                  <a:lnTo>
                    <a:pt x="92" y="62"/>
                  </a:lnTo>
                  <a:lnTo>
                    <a:pt x="30" y="6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30" y="150"/>
                  </a:lnTo>
                  <a:lnTo>
                    <a:pt x="30" y="86"/>
                  </a:lnTo>
                  <a:lnTo>
                    <a:pt x="92" y="86"/>
                  </a:lnTo>
                  <a:lnTo>
                    <a:pt x="92" y="150"/>
                  </a:lnTo>
                  <a:lnTo>
                    <a:pt x="12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87" y="624"/>
              <a:ext cx="20" cy="40"/>
            </a:xfrm>
            <a:custGeom>
              <a:avLst/>
              <a:gdLst>
                <a:gd name="T0" fmla="*/ 0 w 56"/>
                <a:gd name="T1" fmla="*/ 0 h 118"/>
                <a:gd name="T2" fmla="*/ 0 w 56"/>
                <a:gd name="T3" fmla="*/ 0 h 118"/>
                <a:gd name="T4" fmla="*/ 0 w 56"/>
                <a:gd name="T5" fmla="*/ 0 h 118"/>
                <a:gd name="T6" fmla="*/ 0 w 56"/>
                <a:gd name="T7" fmla="*/ 0 h 118"/>
                <a:gd name="T8" fmla="*/ 0 w 56"/>
                <a:gd name="T9" fmla="*/ 0 h 118"/>
                <a:gd name="T10" fmla="*/ 0 w 56"/>
                <a:gd name="T11" fmla="*/ 0 h 118"/>
                <a:gd name="T12" fmla="*/ 0 w 56"/>
                <a:gd name="T13" fmla="*/ 0 h 118"/>
                <a:gd name="T14" fmla="*/ 0 w 56"/>
                <a:gd name="T15" fmla="*/ 0 h 118"/>
                <a:gd name="T16" fmla="*/ 0 w 56"/>
                <a:gd name="T17" fmla="*/ 0 h 118"/>
                <a:gd name="T18" fmla="*/ 0 w 56"/>
                <a:gd name="T19" fmla="*/ 0 h 118"/>
                <a:gd name="T20" fmla="*/ 0 w 56"/>
                <a:gd name="T21" fmla="*/ 0 h 118"/>
                <a:gd name="T22" fmla="*/ 0 w 56"/>
                <a:gd name="T23" fmla="*/ 0 h 118"/>
                <a:gd name="T24" fmla="*/ 0 w 56"/>
                <a:gd name="T25" fmla="*/ 0 h 118"/>
                <a:gd name="T26" fmla="*/ 0 w 56"/>
                <a:gd name="T27" fmla="*/ 0 h 118"/>
                <a:gd name="T28" fmla="*/ 0 w 56"/>
                <a:gd name="T29" fmla="*/ 0 h 118"/>
                <a:gd name="T30" fmla="*/ 0 w 56"/>
                <a:gd name="T31" fmla="*/ 0 h 118"/>
                <a:gd name="T32" fmla="*/ 0 w 56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18"/>
                <a:gd name="T53" fmla="*/ 56 w 56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18">
                  <a:moveTo>
                    <a:pt x="0" y="92"/>
                  </a:moveTo>
                  <a:lnTo>
                    <a:pt x="0" y="118"/>
                  </a:lnTo>
                  <a:lnTo>
                    <a:pt x="22" y="113"/>
                  </a:lnTo>
                  <a:lnTo>
                    <a:pt x="40" y="101"/>
                  </a:lnTo>
                  <a:lnTo>
                    <a:pt x="52" y="82"/>
                  </a:lnTo>
                  <a:lnTo>
                    <a:pt x="56" y="59"/>
                  </a:lnTo>
                  <a:lnTo>
                    <a:pt x="52" y="35"/>
                  </a:lnTo>
                  <a:lnTo>
                    <a:pt x="40" y="16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3"/>
                  </a:lnTo>
                  <a:lnTo>
                    <a:pt x="19" y="32"/>
                  </a:lnTo>
                  <a:lnTo>
                    <a:pt x="26" y="59"/>
                  </a:lnTo>
                  <a:lnTo>
                    <a:pt x="19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868" y="624"/>
              <a:ext cx="19" cy="40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0 h 119"/>
                <a:gd name="T4" fmla="*/ 0 w 59"/>
                <a:gd name="T5" fmla="*/ 0 h 119"/>
                <a:gd name="T6" fmla="*/ 0 w 59"/>
                <a:gd name="T7" fmla="*/ 0 h 119"/>
                <a:gd name="T8" fmla="*/ 0 w 59"/>
                <a:gd name="T9" fmla="*/ 0 h 119"/>
                <a:gd name="T10" fmla="*/ 0 w 59"/>
                <a:gd name="T11" fmla="*/ 0 h 119"/>
                <a:gd name="T12" fmla="*/ 0 w 59"/>
                <a:gd name="T13" fmla="*/ 0 h 119"/>
                <a:gd name="T14" fmla="*/ 0 w 59"/>
                <a:gd name="T15" fmla="*/ 0 h 119"/>
                <a:gd name="T16" fmla="*/ 0 w 59"/>
                <a:gd name="T17" fmla="*/ 0 h 119"/>
                <a:gd name="T18" fmla="*/ 0 w 59"/>
                <a:gd name="T19" fmla="*/ 0 h 119"/>
                <a:gd name="T20" fmla="*/ 0 w 59"/>
                <a:gd name="T21" fmla="*/ 0 h 119"/>
                <a:gd name="T22" fmla="*/ 0 w 59"/>
                <a:gd name="T23" fmla="*/ 0 h 119"/>
                <a:gd name="T24" fmla="*/ 0 w 59"/>
                <a:gd name="T25" fmla="*/ 0 h 119"/>
                <a:gd name="T26" fmla="*/ 0 w 59"/>
                <a:gd name="T27" fmla="*/ 0 h 119"/>
                <a:gd name="T28" fmla="*/ 0 w 59"/>
                <a:gd name="T29" fmla="*/ 0 h 119"/>
                <a:gd name="T30" fmla="*/ 0 w 59"/>
                <a:gd name="T31" fmla="*/ 0 h 119"/>
                <a:gd name="T32" fmla="*/ 0 w 59"/>
                <a:gd name="T33" fmla="*/ 0 h 119"/>
                <a:gd name="T34" fmla="*/ 0 w 59"/>
                <a:gd name="T35" fmla="*/ 0 h 119"/>
                <a:gd name="T36" fmla="*/ 0 w 59"/>
                <a:gd name="T37" fmla="*/ 0 h 119"/>
                <a:gd name="T38" fmla="*/ 0 w 59"/>
                <a:gd name="T39" fmla="*/ 0 h 119"/>
                <a:gd name="T40" fmla="*/ 0 w 59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9"/>
                <a:gd name="T65" fmla="*/ 59 w 59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9">
                  <a:moveTo>
                    <a:pt x="59" y="23"/>
                  </a:moveTo>
                  <a:lnTo>
                    <a:pt x="59" y="1"/>
                  </a:lnTo>
                  <a:lnTo>
                    <a:pt x="56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9"/>
                  </a:lnTo>
                  <a:lnTo>
                    <a:pt x="4" y="83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34" y="83"/>
                  </a:lnTo>
                  <a:lnTo>
                    <a:pt x="30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6" y="2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913" y="624"/>
              <a:ext cx="35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30" y="113"/>
                  </a:lnTo>
                  <a:lnTo>
                    <a:pt x="30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6" y="26"/>
                  </a:lnTo>
                  <a:lnTo>
                    <a:pt x="74" y="35"/>
                  </a:lnTo>
                  <a:lnTo>
                    <a:pt x="76" y="59"/>
                  </a:lnTo>
                  <a:lnTo>
                    <a:pt x="76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975" y="625"/>
              <a:ext cx="16" cy="53"/>
            </a:xfrm>
            <a:custGeom>
              <a:avLst/>
              <a:gdLst>
                <a:gd name="T0" fmla="*/ 0 w 52"/>
                <a:gd name="T1" fmla="*/ 0 h 159"/>
                <a:gd name="T2" fmla="*/ 0 w 52"/>
                <a:gd name="T3" fmla="*/ 0 h 159"/>
                <a:gd name="T4" fmla="*/ 0 w 52"/>
                <a:gd name="T5" fmla="*/ 0 h 159"/>
                <a:gd name="T6" fmla="*/ 0 w 52"/>
                <a:gd name="T7" fmla="*/ 0 h 159"/>
                <a:gd name="T8" fmla="*/ 0 w 52"/>
                <a:gd name="T9" fmla="*/ 0 h 159"/>
                <a:gd name="T10" fmla="*/ 0 w 52"/>
                <a:gd name="T11" fmla="*/ 0 h 159"/>
                <a:gd name="T12" fmla="*/ 0 w 52"/>
                <a:gd name="T13" fmla="*/ 0 h 159"/>
                <a:gd name="T14" fmla="*/ 0 w 52"/>
                <a:gd name="T15" fmla="*/ 0 h 159"/>
                <a:gd name="T16" fmla="*/ 0 w 52"/>
                <a:gd name="T17" fmla="*/ 0 h 159"/>
                <a:gd name="T18" fmla="*/ 0 w 52"/>
                <a:gd name="T19" fmla="*/ 0 h 159"/>
                <a:gd name="T20" fmla="*/ 0 w 52"/>
                <a:gd name="T21" fmla="*/ 0 h 159"/>
                <a:gd name="T22" fmla="*/ 0 w 52"/>
                <a:gd name="T23" fmla="*/ 0 h 159"/>
                <a:gd name="T24" fmla="*/ 0 w 52"/>
                <a:gd name="T25" fmla="*/ 0 h 159"/>
                <a:gd name="T26" fmla="*/ 0 w 52"/>
                <a:gd name="T27" fmla="*/ 0 h 159"/>
                <a:gd name="T28" fmla="*/ 0 w 52"/>
                <a:gd name="T29" fmla="*/ 0 h 159"/>
                <a:gd name="T30" fmla="*/ 0 w 52"/>
                <a:gd name="T31" fmla="*/ 0 h 159"/>
                <a:gd name="T32" fmla="*/ 0 w 52"/>
                <a:gd name="T33" fmla="*/ 0 h 159"/>
                <a:gd name="T34" fmla="*/ 0 w 52"/>
                <a:gd name="T35" fmla="*/ 0 h 159"/>
                <a:gd name="T36" fmla="*/ 0 w 52"/>
                <a:gd name="T37" fmla="*/ 0 h 159"/>
                <a:gd name="T38" fmla="*/ 0 w 52"/>
                <a:gd name="T39" fmla="*/ 0 h 159"/>
                <a:gd name="T40" fmla="*/ 0 w 52"/>
                <a:gd name="T41" fmla="*/ 0 h 159"/>
                <a:gd name="T42" fmla="*/ 0 w 52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159"/>
                <a:gd name="T68" fmla="*/ 52 w 5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159">
                  <a:moveTo>
                    <a:pt x="0" y="133"/>
                  </a:moveTo>
                  <a:lnTo>
                    <a:pt x="0" y="159"/>
                  </a:lnTo>
                  <a:lnTo>
                    <a:pt x="22" y="156"/>
                  </a:lnTo>
                  <a:lnTo>
                    <a:pt x="39" y="143"/>
                  </a:lnTo>
                  <a:lnTo>
                    <a:pt x="49" y="124"/>
                  </a:lnTo>
                  <a:lnTo>
                    <a:pt x="52" y="97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24" y="17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" y="30"/>
                  </a:lnTo>
                  <a:lnTo>
                    <a:pt x="24" y="55"/>
                  </a:lnTo>
                  <a:lnTo>
                    <a:pt x="17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0" y="104"/>
                  </a:lnTo>
                  <a:lnTo>
                    <a:pt x="26" y="88"/>
                  </a:lnTo>
                  <a:lnTo>
                    <a:pt x="23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956" y="624"/>
              <a:ext cx="19" cy="38"/>
            </a:xfrm>
            <a:custGeom>
              <a:avLst/>
              <a:gdLst>
                <a:gd name="T0" fmla="*/ 0 w 55"/>
                <a:gd name="T1" fmla="*/ 0 h 114"/>
                <a:gd name="T2" fmla="*/ 0 w 55"/>
                <a:gd name="T3" fmla="*/ 0 h 114"/>
                <a:gd name="T4" fmla="*/ 0 w 55"/>
                <a:gd name="T5" fmla="*/ 0 h 114"/>
                <a:gd name="T6" fmla="*/ 0 w 55"/>
                <a:gd name="T7" fmla="*/ 0 h 114"/>
                <a:gd name="T8" fmla="*/ 0 w 55"/>
                <a:gd name="T9" fmla="*/ 0 h 114"/>
                <a:gd name="T10" fmla="*/ 0 w 55"/>
                <a:gd name="T11" fmla="*/ 0 h 114"/>
                <a:gd name="T12" fmla="*/ 0 w 55"/>
                <a:gd name="T13" fmla="*/ 0 h 114"/>
                <a:gd name="T14" fmla="*/ 0 w 55"/>
                <a:gd name="T15" fmla="*/ 0 h 114"/>
                <a:gd name="T16" fmla="*/ 0 w 55"/>
                <a:gd name="T17" fmla="*/ 0 h 114"/>
                <a:gd name="T18" fmla="*/ 0 w 55"/>
                <a:gd name="T19" fmla="*/ 0 h 114"/>
                <a:gd name="T20" fmla="*/ 0 w 55"/>
                <a:gd name="T21" fmla="*/ 0 h 114"/>
                <a:gd name="T22" fmla="*/ 0 w 55"/>
                <a:gd name="T23" fmla="*/ 0 h 114"/>
                <a:gd name="T24" fmla="*/ 0 w 55"/>
                <a:gd name="T25" fmla="*/ 0 h 114"/>
                <a:gd name="T26" fmla="*/ 0 w 55"/>
                <a:gd name="T27" fmla="*/ 0 h 114"/>
                <a:gd name="T28" fmla="*/ 0 w 55"/>
                <a:gd name="T29" fmla="*/ 0 h 114"/>
                <a:gd name="T30" fmla="*/ 0 w 55"/>
                <a:gd name="T31" fmla="*/ 0 h 114"/>
                <a:gd name="T32" fmla="*/ 0 w 55"/>
                <a:gd name="T33" fmla="*/ 0 h 114"/>
                <a:gd name="T34" fmla="*/ 0 w 55"/>
                <a:gd name="T35" fmla="*/ 0 h 114"/>
                <a:gd name="T36" fmla="*/ 0 w 55"/>
                <a:gd name="T37" fmla="*/ 0 h 114"/>
                <a:gd name="T38" fmla="*/ 0 w 55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114"/>
                <a:gd name="T62" fmla="*/ 55 w 55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114">
                  <a:moveTo>
                    <a:pt x="55" y="27"/>
                  </a:moveTo>
                  <a:lnTo>
                    <a:pt x="55" y="4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10" y="18"/>
                  </a:lnTo>
                  <a:lnTo>
                    <a:pt x="3" y="36"/>
                  </a:lnTo>
                  <a:lnTo>
                    <a:pt x="0" y="59"/>
                  </a:lnTo>
                  <a:lnTo>
                    <a:pt x="10" y="96"/>
                  </a:lnTo>
                  <a:lnTo>
                    <a:pt x="25" y="109"/>
                  </a:lnTo>
                  <a:lnTo>
                    <a:pt x="43" y="114"/>
                  </a:lnTo>
                  <a:lnTo>
                    <a:pt x="55" y="111"/>
                  </a:lnTo>
                  <a:lnTo>
                    <a:pt x="55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29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959" y="667"/>
              <a:ext cx="16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3"/>
                <a:gd name="T26" fmla="*/ 45 w 4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3">
                  <a:moveTo>
                    <a:pt x="45" y="33"/>
                  </a:moveTo>
                  <a:lnTo>
                    <a:pt x="45" y="7"/>
                  </a:lnTo>
                  <a:lnTo>
                    <a:pt x="35" y="13"/>
                  </a:lnTo>
                  <a:lnTo>
                    <a:pt x="3" y="0"/>
                  </a:lnTo>
                  <a:lnTo>
                    <a:pt x="0" y="26"/>
                  </a:lnTo>
                  <a:lnTo>
                    <a:pt x="38" y="33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035" y="612"/>
              <a:ext cx="40" cy="50"/>
            </a:xfrm>
            <a:custGeom>
              <a:avLst/>
              <a:gdLst>
                <a:gd name="T0" fmla="*/ 0 w 121"/>
                <a:gd name="T1" fmla="*/ 0 h 150"/>
                <a:gd name="T2" fmla="*/ 0 w 121"/>
                <a:gd name="T3" fmla="*/ 0 h 150"/>
                <a:gd name="T4" fmla="*/ 0 w 121"/>
                <a:gd name="T5" fmla="*/ 0 h 150"/>
                <a:gd name="T6" fmla="*/ 0 w 121"/>
                <a:gd name="T7" fmla="*/ 0 h 150"/>
                <a:gd name="T8" fmla="*/ 0 w 121"/>
                <a:gd name="T9" fmla="*/ 0 h 150"/>
                <a:gd name="T10" fmla="*/ 0 w 121"/>
                <a:gd name="T11" fmla="*/ 0 h 150"/>
                <a:gd name="T12" fmla="*/ 0 w 121"/>
                <a:gd name="T13" fmla="*/ 0 h 150"/>
                <a:gd name="T14" fmla="*/ 0 w 121"/>
                <a:gd name="T15" fmla="*/ 0 h 150"/>
                <a:gd name="T16" fmla="*/ 0 w 121"/>
                <a:gd name="T17" fmla="*/ 0 h 150"/>
                <a:gd name="T18" fmla="*/ 0 w 121"/>
                <a:gd name="T19" fmla="*/ 0 h 150"/>
                <a:gd name="T20" fmla="*/ 0 w 121"/>
                <a:gd name="T21" fmla="*/ 0 h 150"/>
                <a:gd name="T22" fmla="*/ 0 w 121"/>
                <a:gd name="T23" fmla="*/ 0 h 150"/>
                <a:gd name="T24" fmla="*/ 0 w 121"/>
                <a:gd name="T25" fmla="*/ 0 h 150"/>
                <a:gd name="T26" fmla="*/ 0 w 121"/>
                <a:gd name="T27" fmla="*/ 0 h 150"/>
                <a:gd name="T28" fmla="*/ 0 w 121"/>
                <a:gd name="T29" fmla="*/ 0 h 150"/>
                <a:gd name="T30" fmla="*/ 0 w 121"/>
                <a:gd name="T31" fmla="*/ 0 h 150"/>
                <a:gd name="T32" fmla="*/ 0 w 121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50"/>
                <a:gd name="T53" fmla="*/ 121 w 121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50">
                  <a:moveTo>
                    <a:pt x="121" y="150"/>
                  </a:moveTo>
                  <a:lnTo>
                    <a:pt x="58" y="69"/>
                  </a:lnTo>
                  <a:lnTo>
                    <a:pt x="118" y="0"/>
                  </a:lnTo>
                  <a:lnTo>
                    <a:pt x="84" y="0"/>
                  </a:lnTo>
                  <a:lnTo>
                    <a:pt x="34" y="54"/>
                  </a:lnTo>
                  <a:lnTo>
                    <a:pt x="27" y="66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7" y="150"/>
                  </a:lnTo>
                  <a:lnTo>
                    <a:pt x="27" y="92"/>
                  </a:lnTo>
                  <a:lnTo>
                    <a:pt x="27" y="79"/>
                  </a:lnTo>
                  <a:lnTo>
                    <a:pt x="34" y="88"/>
                  </a:lnTo>
                  <a:lnTo>
                    <a:pt x="85" y="15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099" y="624"/>
              <a:ext cx="20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5" y="82"/>
                  </a:lnTo>
                  <a:lnTo>
                    <a:pt x="58" y="59"/>
                  </a:lnTo>
                  <a:lnTo>
                    <a:pt x="55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3"/>
                  </a:lnTo>
                  <a:lnTo>
                    <a:pt x="22" y="32"/>
                  </a:lnTo>
                  <a:lnTo>
                    <a:pt x="29" y="59"/>
                  </a:lnTo>
                  <a:lnTo>
                    <a:pt x="22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080" y="624"/>
              <a:ext cx="19" cy="40"/>
            </a:xfrm>
            <a:custGeom>
              <a:avLst/>
              <a:gdLst>
                <a:gd name="T0" fmla="*/ 0 w 56"/>
                <a:gd name="T1" fmla="*/ 0 h 119"/>
                <a:gd name="T2" fmla="*/ 0 w 56"/>
                <a:gd name="T3" fmla="*/ 0 h 119"/>
                <a:gd name="T4" fmla="*/ 0 w 56"/>
                <a:gd name="T5" fmla="*/ 0 h 119"/>
                <a:gd name="T6" fmla="*/ 0 w 56"/>
                <a:gd name="T7" fmla="*/ 0 h 119"/>
                <a:gd name="T8" fmla="*/ 0 w 56"/>
                <a:gd name="T9" fmla="*/ 0 h 119"/>
                <a:gd name="T10" fmla="*/ 0 w 56"/>
                <a:gd name="T11" fmla="*/ 0 h 119"/>
                <a:gd name="T12" fmla="*/ 0 w 56"/>
                <a:gd name="T13" fmla="*/ 0 h 119"/>
                <a:gd name="T14" fmla="*/ 0 w 56"/>
                <a:gd name="T15" fmla="*/ 0 h 119"/>
                <a:gd name="T16" fmla="*/ 0 w 56"/>
                <a:gd name="T17" fmla="*/ 0 h 119"/>
                <a:gd name="T18" fmla="*/ 0 w 56"/>
                <a:gd name="T19" fmla="*/ 0 h 119"/>
                <a:gd name="T20" fmla="*/ 0 w 56"/>
                <a:gd name="T21" fmla="*/ 0 h 119"/>
                <a:gd name="T22" fmla="*/ 0 w 56"/>
                <a:gd name="T23" fmla="*/ 0 h 119"/>
                <a:gd name="T24" fmla="*/ 0 w 56"/>
                <a:gd name="T25" fmla="*/ 0 h 119"/>
                <a:gd name="T26" fmla="*/ 0 w 56"/>
                <a:gd name="T27" fmla="*/ 0 h 119"/>
                <a:gd name="T28" fmla="*/ 0 w 56"/>
                <a:gd name="T29" fmla="*/ 0 h 119"/>
                <a:gd name="T30" fmla="*/ 0 w 56"/>
                <a:gd name="T31" fmla="*/ 0 h 119"/>
                <a:gd name="T32" fmla="*/ 0 w 56"/>
                <a:gd name="T33" fmla="*/ 0 h 119"/>
                <a:gd name="T34" fmla="*/ 0 w 56"/>
                <a:gd name="T35" fmla="*/ 0 h 119"/>
                <a:gd name="T36" fmla="*/ 0 w 56"/>
                <a:gd name="T37" fmla="*/ 0 h 119"/>
                <a:gd name="T38" fmla="*/ 0 w 56"/>
                <a:gd name="T39" fmla="*/ 0 h 119"/>
                <a:gd name="T40" fmla="*/ 0 w 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19"/>
                <a:gd name="T65" fmla="*/ 56 w 56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19">
                  <a:moveTo>
                    <a:pt x="56" y="23"/>
                  </a:moveTo>
                  <a:lnTo>
                    <a:pt x="56" y="1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2" y="34"/>
                  </a:lnTo>
                  <a:lnTo>
                    <a:pt x="0" y="59"/>
                  </a:lnTo>
                  <a:lnTo>
                    <a:pt x="2" y="83"/>
                  </a:lnTo>
                  <a:lnTo>
                    <a:pt x="15" y="102"/>
                  </a:lnTo>
                  <a:lnTo>
                    <a:pt x="33" y="114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34" y="83"/>
                  </a:lnTo>
                  <a:lnTo>
                    <a:pt x="28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21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127" y="624"/>
              <a:ext cx="33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4" y="35"/>
                  </a:lnTo>
                  <a:lnTo>
                    <a:pt x="40" y="26"/>
                  </a:lnTo>
                  <a:lnTo>
                    <a:pt x="53" y="23"/>
                  </a:lnTo>
                  <a:lnTo>
                    <a:pt x="65" y="26"/>
                  </a:lnTo>
                  <a:lnTo>
                    <a:pt x="72" y="35"/>
                  </a:lnTo>
                  <a:lnTo>
                    <a:pt x="75" y="59"/>
                  </a:lnTo>
                  <a:lnTo>
                    <a:pt x="75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4" y="4"/>
                  </a:lnTo>
                  <a:lnTo>
                    <a:pt x="63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187" y="625"/>
              <a:ext cx="17" cy="53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0 h 159"/>
                <a:gd name="T4" fmla="*/ 0 w 51"/>
                <a:gd name="T5" fmla="*/ 0 h 159"/>
                <a:gd name="T6" fmla="*/ 0 w 51"/>
                <a:gd name="T7" fmla="*/ 0 h 159"/>
                <a:gd name="T8" fmla="*/ 0 w 51"/>
                <a:gd name="T9" fmla="*/ 0 h 159"/>
                <a:gd name="T10" fmla="*/ 0 w 51"/>
                <a:gd name="T11" fmla="*/ 0 h 159"/>
                <a:gd name="T12" fmla="*/ 0 w 51"/>
                <a:gd name="T13" fmla="*/ 0 h 159"/>
                <a:gd name="T14" fmla="*/ 0 w 51"/>
                <a:gd name="T15" fmla="*/ 0 h 159"/>
                <a:gd name="T16" fmla="*/ 0 w 51"/>
                <a:gd name="T17" fmla="*/ 0 h 159"/>
                <a:gd name="T18" fmla="*/ 0 w 51"/>
                <a:gd name="T19" fmla="*/ 0 h 159"/>
                <a:gd name="T20" fmla="*/ 0 w 51"/>
                <a:gd name="T21" fmla="*/ 0 h 159"/>
                <a:gd name="T22" fmla="*/ 0 w 51"/>
                <a:gd name="T23" fmla="*/ 0 h 159"/>
                <a:gd name="T24" fmla="*/ 0 w 51"/>
                <a:gd name="T25" fmla="*/ 0 h 159"/>
                <a:gd name="T26" fmla="*/ 0 w 51"/>
                <a:gd name="T27" fmla="*/ 0 h 159"/>
                <a:gd name="T28" fmla="*/ 0 w 51"/>
                <a:gd name="T29" fmla="*/ 0 h 159"/>
                <a:gd name="T30" fmla="*/ 0 w 51"/>
                <a:gd name="T31" fmla="*/ 0 h 159"/>
                <a:gd name="T32" fmla="*/ 0 w 51"/>
                <a:gd name="T33" fmla="*/ 0 h 159"/>
                <a:gd name="T34" fmla="*/ 0 w 51"/>
                <a:gd name="T35" fmla="*/ 0 h 159"/>
                <a:gd name="T36" fmla="*/ 0 w 51"/>
                <a:gd name="T37" fmla="*/ 0 h 159"/>
                <a:gd name="T38" fmla="*/ 0 w 51"/>
                <a:gd name="T39" fmla="*/ 0 h 159"/>
                <a:gd name="T40" fmla="*/ 0 w 51"/>
                <a:gd name="T41" fmla="*/ 0 h 159"/>
                <a:gd name="T42" fmla="*/ 0 w 5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59"/>
                <a:gd name="T68" fmla="*/ 51 w 51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59">
                  <a:moveTo>
                    <a:pt x="0" y="131"/>
                  </a:moveTo>
                  <a:lnTo>
                    <a:pt x="0" y="159"/>
                  </a:lnTo>
                  <a:lnTo>
                    <a:pt x="19" y="156"/>
                  </a:lnTo>
                  <a:lnTo>
                    <a:pt x="36" y="143"/>
                  </a:lnTo>
                  <a:lnTo>
                    <a:pt x="46" y="124"/>
                  </a:lnTo>
                  <a:lnTo>
                    <a:pt x="51" y="97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2" y="1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3"/>
                  </a:lnTo>
                  <a:lnTo>
                    <a:pt x="16" y="30"/>
                  </a:lnTo>
                  <a:lnTo>
                    <a:pt x="22" y="55"/>
                  </a:lnTo>
                  <a:lnTo>
                    <a:pt x="16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9" y="104"/>
                  </a:lnTo>
                  <a:lnTo>
                    <a:pt x="25" y="88"/>
                  </a:lnTo>
                  <a:lnTo>
                    <a:pt x="20" y="12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167" y="624"/>
              <a:ext cx="20" cy="38"/>
            </a:xfrm>
            <a:custGeom>
              <a:avLst/>
              <a:gdLst>
                <a:gd name="T0" fmla="*/ 0 w 58"/>
                <a:gd name="T1" fmla="*/ 0 h 114"/>
                <a:gd name="T2" fmla="*/ 0 w 58"/>
                <a:gd name="T3" fmla="*/ 0 h 114"/>
                <a:gd name="T4" fmla="*/ 0 w 58"/>
                <a:gd name="T5" fmla="*/ 0 h 114"/>
                <a:gd name="T6" fmla="*/ 0 w 58"/>
                <a:gd name="T7" fmla="*/ 0 h 114"/>
                <a:gd name="T8" fmla="*/ 0 w 58"/>
                <a:gd name="T9" fmla="*/ 0 h 114"/>
                <a:gd name="T10" fmla="*/ 0 w 58"/>
                <a:gd name="T11" fmla="*/ 0 h 114"/>
                <a:gd name="T12" fmla="*/ 0 w 58"/>
                <a:gd name="T13" fmla="*/ 0 h 114"/>
                <a:gd name="T14" fmla="*/ 0 w 58"/>
                <a:gd name="T15" fmla="*/ 0 h 114"/>
                <a:gd name="T16" fmla="*/ 0 w 58"/>
                <a:gd name="T17" fmla="*/ 0 h 114"/>
                <a:gd name="T18" fmla="*/ 0 w 58"/>
                <a:gd name="T19" fmla="*/ 0 h 114"/>
                <a:gd name="T20" fmla="*/ 0 w 58"/>
                <a:gd name="T21" fmla="*/ 0 h 114"/>
                <a:gd name="T22" fmla="*/ 0 w 58"/>
                <a:gd name="T23" fmla="*/ 0 h 114"/>
                <a:gd name="T24" fmla="*/ 0 w 58"/>
                <a:gd name="T25" fmla="*/ 0 h 114"/>
                <a:gd name="T26" fmla="*/ 0 w 58"/>
                <a:gd name="T27" fmla="*/ 0 h 114"/>
                <a:gd name="T28" fmla="*/ 0 w 58"/>
                <a:gd name="T29" fmla="*/ 0 h 114"/>
                <a:gd name="T30" fmla="*/ 0 w 58"/>
                <a:gd name="T31" fmla="*/ 0 h 114"/>
                <a:gd name="T32" fmla="*/ 0 w 58"/>
                <a:gd name="T33" fmla="*/ 0 h 114"/>
                <a:gd name="T34" fmla="*/ 0 w 58"/>
                <a:gd name="T35" fmla="*/ 0 h 114"/>
                <a:gd name="T36" fmla="*/ 0 w 58"/>
                <a:gd name="T37" fmla="*/ 0 h 114"/>
                <a:gd name="T38" fmla="*/ 0 w 58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14"/>
                <a:gd name="T62" fmla="*/ 58 w 58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14">
                  <a:moveTo>
                    <a:pt x="58" y="27"/>
                  </a:moveTo>
                  <a:lnTo>
                    <a:pt x="58" y="5"/>
                  </a:lnTo>
                  <a:lnTo>
                    <a:pt x="44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5" y="36"/>
                  </a:lnTo>
                  <a:lnTo>
                    <a:pt x="0" y="59"/>
                  </a:lnTo>
                  <a:lnTo>
                    <a:pt x="11" y="96"/>
                  </a:lnTo>
                  <a:lnTo>
                    <a:pt x="25" y="109"/>
                  </a:lnTo>
                  <a:lnTo>
                    <a:pt x="44" y="114"/>
                  </a:lnTo>
                  <a:lnTo>
                    <a:pt x="58" y="111"/>
                  </a:lnTo>
                  <a:lnTo>
                    <a:pt x="58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31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171" y="667"/>
              <a:ext cx="16" cy="11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w 47"/>
                <a:gd name="T11" fmla="*/ 0 h 33"/>
                <a:gd name="T12" fmla="*/ 0 w 47"/>
                <a:gd name="T13" fmla="*/ 0 h 33"/>
                <a:gd name="T14" fmla="*/ 0 w 4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3"/>
                <a:gd name="T26" fmla="*/ 47 w 4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3">
                  <a:moveTo>
                    <a:pt x="47" y="33"/>
                  </a:moveTo>
                  <a:lnTo>
                    <a:pt x="47" y="5"/>
                  </a:lnTo>
                  <a:lnTo>
                    <a:pt x="34" y="13"/>
                  </a:lnTo>
                  <a:lnTo>
                    <a:pt x="4" y="0"/>
                  </a:lnTo>
                  <a:lnTo>
                    <a:pt x="0" y="26"/>
                  </a:lnTo>
                  <a:lnTo>
                    <a:pt x="39" y="3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297" y="361"/>
              <a:ext cx="206" cy="274"/>
            </a:xfrm>
            <a:custGeom>
              <a:avLst/>
              <a:gdLst>
                <a:gd name="T0" fmla="*/ 0 w 618"/>
                <a:gd name="T1" fmla="*/ 0 h 824"/>
                <a:gd name="T2" fmla="*/ 0 w 618"/>
                <a:gd name="T3" fmla="*/ 0 h 824"/>
                <a:gd name="T4" fmla="*/ 0 w 618"/>
                <a:gd name="T5" fmla="*/ 0 h 824"/>
                <a:gd name="T6" fmla="*/ 0 w 618"/>
                <a:gd name="T7" fmla="*/ 0 h 824"/>
                <a:gd name="T8" fmla="*/ 0 w 618"/>
                <a:gd name="T9" fmla="*/ 0 h 824"/>
                <a:gd name="T10" fmla="*/ 0 w 618"/>
                <a:gd name="T11" fmla="*/ 0 h 824"/>
                <a:gd name="T12" fmla="*/ 0 w 618"/>
                <a:gd name="T13" fmla="*/ 0 h 824"/>
                <a:gd name="T14" fmla="*/ 0 w 618"/>
                <a:gd name="T15" fmla="*/ 0 h 824"/>
                <a:gd name="T16" fmla="*/ 0 w 618"/>
                <a:gd name="T17" fmla="*/ 0 h 824"/>
                <a:gd name="T18" fmla="*/ 0 w 618"/>
                <a:gd name="T19" fmla="*/ 0 h 824"/>
                <a:gd name="T20" fmla="*/ 0 w 618"/>
                <a:gd name="T21" fmla="*/ 0 h 824"/>
                <a:gd name="T22" fmla="*/ 0 w 618"/>
                <a:gd name="T23" fmla="*/ 0 h 824"/>
                <a:gd name="T24" fmla="*/ 0 w 618"/>
                <a:gd name="T25" fmla="*/ 0 h 824"/>
                <a:gd name="T26" fmla="*/ 0 w 618"/>
                <a:gd name="T27" fmla="*/ 0 h 824"/>
                <a:gd name="T28" fmla="*/ 0 w 618"/>
                <a:gd name="T29" fmla="*/ 0 h 824"/>
                <a:gd name="T30" fmla="*/ 0 w 618"/>
                <a:gd name="T31" fmla="*/ 0 h 824"/>
                <a:gd name="T32" fmla="*/ 0 w 618"/>
                <a:gd name="T33" fmla="*/ 0 h 824"/>
                <a:gd name="T34" fmla="*/ 0 w 618"/>
                <a:gd name="T35" fmla="*/ 0 h 824"/>
                <a:gd name="T36" fmla="*/ 0 w 618"/>
                <a:gd name="T37" fmla="*/ 0 h 824"/>
                <a:gd name="T38" fmla="*/ 0 w 618"/>
                <a:gd name="T39" fmla="*/ 0 h 824"/>
                <a:gd name="T40" fmla="*/ 0 w 618"/>
                <a:gd name="T41" fmla="*/ 0 h 824"/>
                <a:gd name="T42" fmla="*/ 0 w 618"/>
                <a:gd name="T43" fmla="*/ 0 h 824"/>
                <a:gd name="T44" fmla="*/ 0 w 618"/>
                <a:gd name="T45" fmla="*/ 0 h 824"/>
                <a:gd name="T46" fmla="*/ 0 w 618"/>
                <a:gd name="T47" fmla="*/ 0 h 824"/>
                <a:gd name="T48" fmla="*/ 0 w 618"/>
                <a:gd name="T49" fmla="*/ 0 h 824"/>
                <a:gd name="T50" fmla="*/ 0 w 618"/>
                <a:gd name="T51" fmla="*/ 0 h 824"/>
                <a:gd name="T52" fmla="*/ 0 w 618"/>
                <a:gd name="T53" fmla="*/ 0 h 8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8"/>
                <a:gd name="T82" fmla="*/ 0 h 824"/>
                <a:gd name="T83" fmla="*/ 618 w 618"/>
                <a:gd name="T84" fmla="*/ 824 h 8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8" h="824">
                  <a:moveTo>
                    <a:pt x="618" y="0"/>
                  </a:moveTo>
                  <a:lnTo>
                    <a:pt x="313" y="0"/>
                  </a:lnTo>
                  <a:lnTo>
                    <a:pt x="273" y="8"/>
                  </a:lnTo>
                  <a:lnTo>
                    <a:pt x="242" y="33"/>
                  </a:lnTo>
                  <a:lnTo>
                    <a:pt x="27" y="249"/>
                  </a:lnTo>
                  <a:lnTo>
                    <a:pt x="5" y="278"/>
                  </a:lnTo>
                  <a:lnTo>
                    <a:pt x="0" y="309"/>
                  </a:lnTo>
                  <a:lnTo>
                    <a:pt x="0" y="794"/>
                  </a:lnTo>
                  <a:lnTo>
                    <a:pt x="10" y="814"/>
                  </a:lnTo>
                  <a:lnTo>
                    <a:pt x="30" y="824"/>
                  </a:lnTo>
                  <a:lnTo>
                    <a:pt x="245" y="824"/>
                  </a:lnTo>
                  <a:lnTo>
                    <a:pt x="494" y="574"/>
                  </a:lnTo>
                  <a:lnTo>
                    <a:pt x="313" y="574"/>
                  </a:lnTo>
                  <a:lnTo>
                    <a:pt x="290" y="570"/>
                  </a:lnTo>
                  <a:lnTo>
                    <a:pt x="270" y="557"/>
                  </a:lnTo>
                  <a:lnTo>
                    <a:pt x="254" y="537"/>
                  </a:lnTo>
                  <a:lnTo>
                    <a:pt x="248" y="509"/>
                  </a:lnTo>
                  <a:lnTo>
                    <a:pt x="248" y="310"/>
                  </a:lnTo>
                  <a:lnTo>
                    <a:pt x="254" y="286"/>
                  </a:lnTo>
                  <a:lnTo>
                    <a:pt x="265" y="265"/>
                  </a:lnTo>
                  <a:lnTo>
                    <a:pt x="287" y="251"/>
                  </a:lnTo>
                  <a:lnTo>
                    <a:pt x="313" y="245"/>
                  </a:lnTo>
                  <a:lnTo>
                    <a:pt x="358" y="245"/>
                  </a:lnTo>
                  <a:lnTo>
                    <a:pt x="378" y="241"/>
                  </a:lnTo>
                  <a:lnTo>
                    <a:pt x="394" y="2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444" y="409"/>
              <a:ext cx="100" cy="121"/>
            </a:xfrm>
            <a:custGeom>
              <a:avLst/>
              <a:gdLst>
                <a:gd name="T0" fmla="*/ 0 w 299"/>
                <a:gd name="T1" fmla="*/ 0 h 363"/>
                <a:gd name="T2" fmla="*/ 0 w 299"/>
                <a:gd name="T3" fmla="*/ 0 h 363"/>
                <a:gd name="T4" fmla="*/ 0 w 299"/>
                <a:gd name="T5" fmla="*/ 0 h 363"/>
                <a:gd name="T6" fmla="*/ 0 w 299"/>
                <a:gd name="T7" fmla="*/ 0 h 363"/>
                <a:gd name="T8" fmla="*/ 0 w 299"/>
                <a:gd name="T9" fmla="*/ 0 h 363"/>
                <a:gd name="T10" fmla="*/ 0 w 299"/>
                <a:gd name="T11" fmla="*/ 0 h 363"/>
                <a:gd name="T12" fmla="*/ 0 w 299"/>
                <a:gd name="T13" fmla="*/ 0 h 363"/>
                <a:gd name="T14" fmla="*/ 0 w 299"/>
                <a:gd name="T15" fmla="*/ 0 h 363"/>
                <a:gd name="T16" fmla="*/ 0 w 299"/>
                <a:gd name="T17" fmla="*/ 0 h 363"/>
                <a:gd name="T18" fmla="*/ 0 w 299"/>
                <a:gd name="T19" fmla="*/ 0 h 363"/>
                <a:gd name="T20" fmla="*/ 0 w 299"/>
                <a:gd name="T21" fmla="*/ 0 h 363"/>
                <a:gd name="T22" fmla="*/ 0 w 299"/>
                <a:gd name="T23" fmla="*/ 0 h 363"/>
                <a:gd name="T24" fmla="*/ 0 w 299"/>
                <a:gd name="T25" fmla="*/ 0 h 363"/>
                <a:gd name="T26" fmla="*/ 0 w 299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363"/>
                <a:gd name="T44" fmla="*/ 299 w 299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363">
                  <a:moveTo>
                    <a:pt x="91" y="0"/>
                  </a:moveTo>
                  <a:lnTo>
                    <a:pt x="0" y="102"/>
                  </a:lnTo>
                  <a:lnTo>
                    <a:pt x="65" y="102"/>
                  </a:lnTo>
                  <a:lnTo>
                    <a:pt x="87" y="106"/>
                  </a:lnTo>
                  <a:lnTo>
                    <a:pt x="106" y="121"/>
                  </a:lnTo>
                  <a:lnTo>
                    <a:pt x="123" y="157"/>
                  </a:lnTo>
                  <a:lnTo>
                    <a:pt x="123" y="363"/>
                  </a:lnTo>
                  <a:lnTo>
                    <a:pt x="230" y="258"/>
                  </a:lnTo>
                  <a:lnTo>
                    <a:pt x="230" y="131"/>
                  </a:lnTo>
                  <a:lnTo>
                    <a:pt x="235" y="85"/>
                  </a:lnTo>
                  <a:lnTo>
                    <a:pt x="259" y="44"/>
                  </a:lnTo>
                  <a:lnTo>
                    <a:pt x="29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536" y="409"/>
              <a:ext cx="77" cy="122"/>
            </a:xfrm>
            <a:custGeom>
              <a:avLst/>
              <a:gdLst>
                <a:gd name="T0" fmla="*/ 0 w 230"/>
                <a:gd name="T1" fmla="*/ 0 h 365"/>
                <a:gd name="T2" fmla="*/ 0 w 230"/>
                <a:gd name="T3" fmla="*/ 0 h 365"/>
                <a:gd name="T4" fmla="*/ 0 w 230"/>
                <a:gd name="T5" fmla="*/ 0 h 365"/>
                <a:gd name="T6" fmla="*/ 0 w 230"/>
                <a:gd name="T7" fmla="*/ 0 h 365"/>
                <a:gd name="T8" fmla="*/ 0 w 230"/>
                <a:gd name="T9" fmla="*/ 0 h 365"/>
                <a:gd name="T10" fmla="*/ 0 w 230"/>
                <a:gd name="T11" fmla="*/ 0 h 365"/>
                <a:gd name="T12" fmla="*/ 0 w 230"/>
                <a:gd name="T13" fmla="*/ 0 h 365"/>
                <a:gd name="T14" fmla="*/ 0 w 230"/>
                <a:gd name="T15" fmla="*/ 0 h 365"/>
                <a:gd name="T16" fmla="*/ 0 w 230"/>
                <a:gd name="T17" fmla="*/ 0 h 365"/>
                <a:gd name="T18" fmla="*/ 0 w 230"/>
                <a:gd name="T19" fmla="*/ 0 h 365"/>
                <a:gd name="T20" fmla="*/ 0 w 230"/>
                <a:gd name="T21" fmla="*/ 0 h 365"/>
                <a:gd name="T22" fmla="*/ 0 w 230"/>
                <a:gd name="T23" fmla="*/ 0 h 365"/>
                <a:gd name="T24" fmla="*/ 0 w 230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365"/>
                <a:gd name="T41" fmla="*/ 230 w 230"/>
                <a:gd name="T42" fmla="*/ 365 h 3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365">
                  <a:moveTo>
                    <a:pt x="81" y="0"/>
                  </a:moveTo>
                  <a:lnTo>
                    <a:pt x="26" y="54"/>
                  </a:lnTo>
                  <a:lnTo>
                    <a:pt x="6" y="86"/>
                  </a:lnTo>
                  <a:lnTo>
                    <a:pt x="0" y="122"/>
                  </a:lnTo>
                  <a:lnTo>
                    <a:pt x="0" y="365"/>
                  </a:lnTo>
                  <a:lnTo>
                    <a:pt x="110" y="255"/>
                  </a:lnTo>
                  <a:lnTo>
                    <a:pt x="108" y="189"/>
                  </a:lnTo>
                  <a:lnTo>
                    <a:pt x="113" y="138"/>
                  </a:lnTo>
                  <a:lnTo>
                    <a:pt x="118" y="115"/>
                  </a:lnTo>
                  <a:lnTo>
                    <a:pt x="131" y="98"/>
                  </a:lnTo>
                  <a:lnTo>
                    <a:pt x="23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392" y="374"/>
              <a:ext cx="276" cy="351"/>
            </a:xfrm>
            <a:custGeom>
              <a:avLst/>
              <a:gdLst>
                <a:gd name="T0" fmla="*/ 0 w 827"/>
                <a:gd name="T1" fmla="*/ 0 h 1054"/>
                <a:gd name="T2" fmla="*/ 0 w 827"/>
                <a:gd name="T3" fmla="*/ 0 h 1054"/>
                <a:gd name="T4" fmla="*/ 0 w 827"/>
                <a:gd name="T5" fmla="*/ 0 h 1054"/>
                <a:gd name="T6" fmla="*/ 0 w 827"/>
                <a:gd name="T7" fmla="*/ 0 h 1054"/>
                <a:gd name="T8" fmla="*/ 0 w 827"/>
                <a:gd name="T9" fmla="*/ 0 h 1054"/>
                <a:gd name="T10" fmla="*/ 0 w 827"/>
                <a:gd name="T11" fmla="*/ 0 h 1054"/>
                <a:gd name="T12" fmla="*/ 0 w 827"/>
                <a:gd name="T13" fmla="*/ 0 h 1054"/>
                <a:gd name="T14" fmla="*/ 0 w 827"/>
                <a:gd name="T15" fmla="*/ 0 h 1054"/>
                <a:gd name="T16" fmla="*/ 0 w 827"/>
                <a:gd name="T17" fmla="*/ 0 h 1054"/>
                <a:gd name="T18" fmla="*/ 0 w 827"/>
                <a:gd name="T19" fmla="*/ 0 h 1054"/>
                <a:gd name="T20" fmla="*/ 0 w 827"/>
                <a:gd name="T21" fmla="*/ 0 h 1054"/>
                <a:gd name="T22" fmla="*/ 0 w 827"/>
                <a:gd name="T23" fmla="*/ 0 h 1054"/>
                <a:gd name="T24" fmla="*/ 0 w 827"/>
                <a:gd name="T25" fmla="*/ 0 h 1054"/>
                <a:gd name="T26" fmla="*/ 0 w 827"/>
                <a:gd name="T27" fmla="*/ 0 h 1054"/>
                <a:gd name="T28" fmla="*/ 0 w 827"/>
                <a:gd name="T29" fmla="*/ 0 h 1054"/>
                <a:gd name="T30" fmla="*/ 0 w 827"/>
                <a:gd name="T31" fmla="*/ 0 h 1054"/>
                <a:gd name="T32" fmla="*/ 0 w 827"/>
                <a:gd name="T33" fmla="*/ 0 h 1054"/>
                <a:gd name="T34" fmla="*/ 0 w 827"/>
                <a:gd name="T35" fmla="*/ 0 h 1054"/>
                <a:gd name="T36" fmla="*/ 0 w 827"/>
                <a:gd name="T37" fmla="*/ 0 h 1054"/>
                <a:gd name="T38" fmla="*/ 0 w 827"/>
                <a:gd name="T39" fmla="*/ 0 h 1054"/>
                <a:gd name="T40" fmla="*/ 0 w 827"/>
                <a:gd name="T41" fmla="*/ 0 h 1054"/>
                <a:gd name="T42" fmla="*/ 0 w 827"/>
                <a:gd name="T43" fmla="*/ 0 h 1054"/>
                <a:gd name="T44" fmla="*/ 0 w 827"/>
                <a:gd name="T45" fmla="*/ 0 h 1054"/>
                <a:gd name="T46" fmla="*/ 0 w 827"/>
                <a:gd name="T47" fmla="*/ 0 h 10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1054"/>
                <a:gd name="T74" fmla="*/ 827 w 827"/>
                <a:gd name="T75" fmla="*/ 1054 h 10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1054">
                  <a:moveTo>
                    <a:pt x="248" y="556"/>
                  </a:moveTo>
                  <a:lnTo>
                    <a:pt x="0" y="806"/>
                  </a:lnTo>
                  <a:lnTo>
                    <a:pt x="0" y="1027"/>
                  </a:lnTo>
                  <a:lnTo>
                    <a:pt x="8" y="1046"/>
                  </a:lnTo>
                  <a:lnTo>
                    <a:pt x="30" y="1054"/>
                  </a:lnTo>
                  <a:lnTo>
                    <a:pt x="525" y="1054"/>
                  </a:lnTo>
                  <a:lnTo>
                    <a:pt x="559" y="1036"/>
                  </a:lnTo>
                  <a:lnTo>
                    <a:pt x="599" y="991"/>
                  </a:lnTo>
                  <a:lnTo>
                    <a:pt x="762" y="828"/>
                  </a:lnTo>
                  <a:lnTo>
                    <a:pt x="806" y="783"/>
                  </a:lnTo>
                  <a:lnTo>
                    <a:pt x="823" y="757"/>
                  </a:lnTo>
                  <a:lnTo>
                    <a:pt x="827" y="731"/>
                  </a:lnTo>
                  <a:lnTo>
                    <a:pt x="827" y="0"/>
                  </a:lnTo>
                  <a:lnTo>
                    <a:pt x="611" y="218"/>
                  </a:lnTo>
                  <a:lnTo>
                    <a:pt x="590" y="248"/>
                  </a:lnTo>
                  <a:lnTo>
                    <a:pt x="583" y="290"/>
                  </a:lnTo>
                  <a:lnTo>
                    <a:pt x="583" y="781"/>
                  </a:lnTo>
                  <a:lnTo>
                    <a:pt x="574" y="800"/>
                  </a:lnTo>
                  <a:lnTo>
                    <a:pt x="554" y="809"/>
                  </a:lnTo>
                  <a:lnTo>
                    <a:pt x="280" y="809"/>
                  </a:lnTo>
                  <a:lnTo>
                    <a:pt x="257" y="800"/>
                  </a:lnTo>
                  <a:lnTo>
                    <a:pt x="248" y="776"/>
                  </a:lnTo>
                  <a:lnTo>
                    <a:pt x="248" y="5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425" y="457"/>
              <a:ext cx="43" cy="81"/>
            </a:xfrm>
            <a:custGeom>
              <a:avLst/>
              <a:gdLst>
                <a:gd name="T0" fmla="*/ 0 w 130"/>
                <a:gd name="T1" fmla="*/ 0 h 243"/>
                <a:gd name="T2" fmla="*/ 0 w 130"/>
                <a:gd name="T3" fmla="*/ 0 h 243"/>
                <a:gd name="T4" fmla="*/ 0 w 130"/>
                <a:gd name="T5" fmla="*/ 0 h 243"/>
                <a:gd name="T6" fmla="*/ 0 w 130"/>
                <a:gd name="T7" fmla="*/ 0 h 243"/>
                <a:gd name="T8" fmla="*/ 0 w 130"/>
                <a:gd name="T9" fmla="*/ 0 h 243"/>
                <a:gd name="T10" fmla="*/ 0 w 130"/>
                <a:gd name="T11" fmla="*/ 0 h 243"/>
                <a:gd name="T12" fmla="*/ 0 w 130"/>
                <a:gd name="T13" fmla="*/ 0 h 243"/>
                <a:gd name="T14" fmla="*/ 0 w 130"/>
                <a:gd name="T15" fmla="*/ 0 h 243"/>
                <a:gd name="T16" fmla="*/ 0 w 130"/>
                <a:gd name="T17" fmla="*/ 0 h 243"/>
                <a:gd name="T18" fmla="*/ 0 w 130"/>
                <a:gd name="T19" fmla="*/ 0 h 243"/>
                <a:gd name="T20" fmla="*/ 0 w 130"/>
                <a:gd name="T21" fmla="*/ 0 h 243"/>
                <a:gd name="T22" fmla="*/ 0 w 130"/>
                <a:gd name="T23" fmla="*/ 0 h 243"/>
                <a:gd name="T24" fmla="*/ 0 w 130"/>
                <a:gd name="T25" fmla="*/ 0 h 243"/>
                <a:gd name="T26" fmla="*/ 0 w 130"/>
                <a:gd name="T27" fmla="*/ 0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243"/>
                <a:gd name="T44" fmla="*/ 130 w 130"/>
                <a:gd name="T45" fmla="*/ 243 h 2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243">
                  <a:moveTo>
                    <a:pt x="103" y="243"/>
                  </a:moveTo>
                  <a:lnTo>
                    <a:pt x="122" y="234"/>
                  </a:lnTo>
                  <a:lnTo>
                    <a:pt x="130" y="214"/>
                  </a:lnTo>
                  <a:lnTo>
                    <a:pt x="130" y="31"/>
                  </a:lnTo>
                  <a:lnTo>
                    <a:pt x="122" y="9"/>
                  </a:lnTo>
                  <a:lnTo>
                    <a:pt x="103" y="0"/>
                  </a:lnTo>
                  <a:lnTo>
                    <a:pt x="31" y="0"/>
                  </a:lnTo>
                  <a:lnTo>
                    <a:pt x="9" y="9"/>
                  </a:lnTo>
                  <a:lnTo>
                    <a:pt x="0" y="31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31" y="243"/>
                  </a:lnTo>
                  <a:lnTo>
                    <a:pt x="103" y="2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163" y="425"/>
              <a:ext cx="17" cy="13"/>
            </a:xfrm>
            <a:custGeom>
              <a:avLst/>
              <a:gdLst>
                <a:gd name="T0" fmla="*/ 0 w 54"/>
                <a:gd name="T1" fmla="*/ 0 h 39"/>
                <a:gd name="T2" fmla="*/ 0 w 54"/>
                <a:gd name="T3" fmla="*/ 0 h 39"/>
                <a:gd name="T4" fmla="*/ 0 w 54"/>
                <a:gd name="T5" fmla="*/ 0 h 39"/>
                <a:gd name="T6" fmla="*/ 0 w 54"/>
                <a:gd name="T7" fmla="*/ 0 h 39"/>
                <a:gd name="T8" fmla="*/ 0 w 54"/>
                <a:gd name="T9" fmla="*/ 0 h 39"/>
                <a:gd name="T10" fmla="*/ 0 w 54"/>
                <a:gd name="T11" fmla="*/ 0 h 39"/>
                <a:gd name="T12" fmla="*/ 0 w 54"/>
                <a:gd name="T13" fmla="*/ 0 h 39"/>
                <a:gd name="T14" fmla="*/ 0 w 54"/>
                <a:gd name="T15" fmla="*/ 0 h 39"/>
                <a:gd name="T16" fmla="*/ 0 w 54"/>
                <a:gd name="T17" fmla="*/ 0 h 39"/>
                <a:gd name="T18" fmla="*/ 0 w 54"/>
                <a:gd name="T19" fmla="*/ 0 h 39"/>
                <a:gd name="T20" fmla="*/ 0 w 54"/>
                <a:gd name="T21" fmla="*/ 0 h 39"/>
                <a:gd name="T22" fmla="*/ 0 w 54"/>
                <a:gd name="T23" fmla="*/ 0 h 39"/>
                <a:gd name="T24" fmla="*/ 0 w 54"/>
                <a:gd name="T25" fmla="*/ 0 h 39"/>
                <a:gd name="T26" fmla="*/ 0 w 54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39"/>
                <a:gd name="T44" fmla="*/ 54 w 5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39">
                  <a:moveTo>
                    <a:pt x="0" y="32"/>
                  </a:moveTo>
                  <a:lnTo>
                    <a:pt x="6" y="39"/>
                  </a:lnTo>
                  <a:lnTo>
                    <a:pt x="28" y="27"/>
                  </a:lnTo>
                  <a:lnTo>
                    <a:pt x="42" y="39"/>
                  </a:lnTo>
                  <a:lnTo>
                    <a:pt x="51" y="30"/>
                  </a:lnTo>
                  <a:lnTo>
                    <a:pt x="36" y="21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30" y="13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161" y="410"/>
              <a:ext cx="18" cy="13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40"/>
                <a:gd name="T44" fmla="*/ 53 w 5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40">
                  <a:moveTo>
                    <a:pt x="0" y="9"/>
                  </a:moveTo>
                  <a:lnTo>
                    <a:pt x="17" y="19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29" y="27"/>
                  </a:lnTo>
                  <a:lnTo>
                    <a:pt x="46" y="40"/>
                  </a:lnTo>
                  <a:lnTo>
                    <a:pt x="53" y="32"/>
                  </a:lnTo>
                  <a:lnTo>
                    <a:pt x="37" y="19"/>
                  </a:lnTo>
                  <a:lnTo>
                    <a:pt x="53" y="6"/>
                  </a:lnTo>
                  <a:lnTo>
                    <a:pt x="43" y="0"/>
                  </a:lnTo>
                  <a:lnTo>
                    <a:pt x="27" y="12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141" y="447"/>
              <a:ext cx="56" cy="32"/>
            </a:xfrm>
            <a:custGeom>
              <a:avLst/>
              <a:gdLst>
                <a:gd name="T0" fmla="*/ 0 w 167"/>
                <a:gd name="T1" fmla="*/ 0 h 95"/>
                <a:gd name="T2" fmla="*/ 0 w 167"/>
                <a:gd name="T3" fmla="*/ 0 h 95"/>
                <a:gd name="T4" fmla="*/ 0 w 167"/>
                <a:gd name="T5" fmla="*/ 0 h 95"/>
                <a:gd name="T6" fmla="*/ 0 w 167"/>
                <a:gd name="T7" fmla="*/ 0 h 95"/>
                <a:gd name="T8" fmla="*/ 0 w 167"/>
                <a:gd name="T9" fmla="*/ 0 h 95"/>
                <a:gd name="T10" fmla="*/ 0 w 167"/>
                <a:gd name="T11" fmla="*/ 0 h 95"/>
                <a:gd name="T12" fmla="*/ 0 w 167"/>
                <a:gd name="T13" fmla="*/ 0 h 95"/>
                <a:gd name="T14" fmla="*/ 0 w 167"/>
                <a:gd name="T15" fmla="*/ 0 h 95"/>
                <a:gd name="T16" fmla="*/ 0 w 167"/>
                <a:gd name="T17" fmla="*/ 0 h 95"/>
                <a:gd name="T18" fmla="*/ 0 w 167"/>
                <a:gd name="T19" fmla="*/ 0 h 95"/>
                <a:gd name="T20" fmla="*/ 0 w 167"/>
                <a:gd name="T21" fmla="*/ 0 h 95"/>
                <a:gd name="T22" fmla="*/ 0 w 167"/>
                <a:gd name="T23" fmla="*/ 0 h 95"/>
                <a:gd name="T24" fmla="*/ 0 w 167"/>
                <a:gd name="T25" fmla="*/ 0 h 95"/>
                <a:gd name="T26" fmla="*/ 0 w 167"/>
                <a:gd name="T27" fmla="*/ 0 h 95"/>
                <a:gd name="T28" fmla="*/ 0 w 167"/>
                <a:gd name="T29" fmla="*/ 0 h 95"/>
                <a:gd name="T30" fmla="*/ 0 w 167"/>
                <a:gd name="T31" fmla="*/ 0 h 95"/>
                <a:gd name="T32" fmla="*/ 0 w 167"/>
                <a:gd name="T33" fmla="*/ 0 h 95"/>
                <a:gd name="T34" fmla="*/ 0 w 167"/>
                <a:gd name="T35" fmla="*/ 0 h 95"/>
                <a:gd name="T36" fmla="*/ 0 w 167"/>
                <a:gd name="T37" fmla="*/ 0 h 95"/>
                <a:gd name="T38" fmla="*/ 0 w 167"/>
                <a:gd name="T39" fmla="*/ 0 h 95"/>
                <a:gd name="T40" fmla="*/ 0 w 167"/>
                <a:gd name="T41" fmla="*/ 0 h 95"/>
                <a:gd name="T42" fmla="*/ 0 w 167"/>
                <a:gd name="T43" fmla="*/ 0 h 95"/>
                <a:gd name="T44" fmla="*/ 0 w 167"/>
                <a:gd name="T45" fmla="*/ 0 h 95"/>
                <a:gd name="T46" fmla="*/ 0 w 167"/>
                <a:gd name="T47" fmla="*/ 0 h 95"/>
                <a:gd name="T48" fmla="*/ 0 w 167"/>
                <a:gd name="T49" fmla="*/ 0 h 95"/>
                <a:gd name="T50" fmla="*/ 0 w 167"/>
                <a:gd name="T51" fmla="*/ 0 h 95"/>
                <a:gd name="T52" fmla="*/ 0 w 167"/>
                <a:gd name="T53" fmla="*/ 0 h 95"/>
                <a:gd name="T54" fmla="*/ 0 w 167"/>
                <a:gd name="T55" fmla="*/ 0 h 95"/>
                <a:gd name="T56" fmla="*/ 0 w 167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95"/>
                <a:gd name="T89" fmla="*/ 167 w 167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95">
                  <a:moveTo>
                    <a:pt x="34" y="17"/>
                  </a:moveTo>
                  <a:lnTo>
                    <a:pt x="104" y="17"/>
                  </a:lnTo>
                  <a:lnTo>
                    <a:pt x="83" y="33"/>
                  </a:lnTo>
                  <a:lnTo>
                    <a:pt x="74" y="27"/>
                  </a:lnTo>
                  <a:lnTo>
                    <a:pt x="61" y="34"/>
                  </a:lnTo>
                  <a:lnTo>
                    <a:pt x="67" y="37"/>
                  </a:lnTo>
                  <a:lnTo>
                    <a:pt x="77" y="44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87" y="60"/>
                  </a:lnTo>
                  <a:lnTo>
                    <a:pt x="87" y="69"/>
                  </a:lnTo>
                  <a:lnTo>
                    <a:pt x="86" y="76"/>
                  </a:lnTo>
                  <a:lnTo>
                    <a:pt x="76" y="79"/>
                  </a:lnTo>
                  <a:lnTo>
                    <a:pt x="44" y="78"/>
                  </a:lnTo>
                  <a:lnTo>
                    <a:pt x="50" y="93"/>
                  </a:lnTo>
                  <a:lnTo>
                    <a:pt x="77" y="95"/>
                  </a:lnTo>
                  <a:lnTo>
                    <a:pt x="97" y="89"/>
                  </a:lnTo>
                  <a:lnTo>
                    <a:pt x="104" y="72"/>
                  </a:lnTo>
                  <a:lnTo>
                    <a:pt x="104" y="60"/>
                  </a:lnTo>
                  <a:lnTo>
                    <a:pt x="167" y="60"/>
                  </a:lnTo>
                  <a:lnTo>
                    <a:pt x="167" y="43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139" y="1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34" y="1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136" y="409"/>
              <a:ext cx="68" cy="45"/>
            </a:xfrm>
            <a:custGeom>
              <a:avLst/>
              <a:gdLst>
                <a:gd name="T0" fmla="*/ 0 w 204"/>
                <a:gd name="T1" fmla="*/ 0 h 136"/>
                <a:gd name="T2" fmla="*/ 0 w 204"/>
                <a:gd name="T3" fmla="*/ 0 h 136"/>
                <a:gd name="T4" fmla="*/ 0 w 204"/>
                <a:gd name="T5" fmla="*/ 0 h 136"/>
                <a:gd name="T6" fmla="*/ 0 w 204"/>
                <a:gd name="T7" fmla="*/ 0 h 136"/>
                <a:gd name="T8" fmla="*/ 0 w 204"/>
                <a:gd name="T9" fmla="*/ 0 h 136"/>
                <a:gd name="T10" fmla="*/ 0 w 204"/>
                <a:gd name="T11" fmla="*/ 0 h 136"/>
                <a:gd name="T12" fmla="*/ 0 w 204"/>
                <a:gd name="T13" fmla="*/ 0 h 136"/>
                <a:gd name="T14" fmla="*/ 0 w 204"/>
                <a:gd name="T15" fmla="*/ 0 h 136"/>
                <a:gd name="T16" fmla="*/ 0 w 204"/>
                <a:gd name="T17" fmla="*/ 0 h 136"/>
                <a:gd name="T18" fmla="*/ 0 w 204"/>
                <a:gd name="T19" fmla="*/ 0 h 136"/>
                <a:gd name="T20" fmla="*/ 0 w 204"/>
                <a:gd name="T21" fmla="*/ 0 h 136"/>
                <a:gd name="T22" fmla="*/ 0 w 204"/>
                <a:gd name="T23" fmla="*/ 0 h 136"/>
                <a:gd name="T24" fmla="*/ 0 w 204"/>
                <a:gd name="T25" fmla="*/ 0 h 136"/>
                <a:gd name="T26" fmla="*/ 0 w 204"/>
                <a:gd name="T27" fmla="*/ 0 h 136"/>
                <a:gd name="T28" fmla="*/ 0 w 204"/>
                <a:gd name="T29" fmla="*/ 0 h 136"/>
                <a:gd name="T30" fmla="*/ 0 w 204"/>
                <a:gd name="T31" fmla="*/ 0 h 136"/>
                <a:gd name="T32" fmla="*/ 0 w 204"/>
                <a:gd name="T33" fmla="*/ 0 h 136"/>
                <a:gd name="T34" fmla="*/ 0 w 204"/>
                <a:gd name="T35" fmla="*/ 0 h 136"/>
                <a:gd name="T36" fmla="*/ 0 w 204"/>
                <a:gd name="T37" fmla="*/ 0 h 136"/>
                <a:gd name="T38" fmla="*/ 0 w 204"/>
                <a:gd name="T39" fmla="*/ 0 h 136"/>
                <a:gd name="T40" fmla="*/ 0 w 204"/>
                <a:gd name="T41" fmla="*/ 0 h 136"/>
                <a:gd name="T42" fmla="*/ 0 w 204"/>
                <a:gd name="T43" fmla="*/ 0 h 136"/>
                <a:gd name="T44" fmla="*/ 0 w 204"/>
                <a:gd name="T45" fmla="*/ 0 h 136"/>
                <a:gd name="T46" fmla="*/ 0 w 204"/>
                <a:gd name="T47" fmla="*/ 0 h 136"/>
                <a:gd name="T48" fmla="*/ 0 w 204"/>
                <a:gd name="T49" fmla="*/ 0 h 136"/>
                <a:gd name="T50" fmla="*/ 0 w 204"/>
                <a:gd name="T51" fmla="*/ 0 h 136"/>
                <a:gd name="T52" fmla="*/ 0 w 204"/>
                <a:gd name="T53" fmla="*/ 0 h 136"/>
                <a:gd name="T54" fmla="*/ 0 w 204"/>
                <a:gd name="T55" fmla="*/ 0 h 136"/>
                <a:gd name="T56" fmla="*/ 0 w 204"/>
                <a:gd name="T57" fmla="*/ 0 h 136"/>
                <a:gd name="T58" fmla="*/ 0 w 204"/>
                <a:gd name="T59" fmla="*/ 0 h 136"/>
                <a:gd name="T60" fmla="*/ 0 w 204"/>
                <a:gd name="T61" fmla="*/ 0 h 136"/>
                <a:gd name="T62" fmla="*/ 0 w 204"/>
                <a:gd name="T63" fmla="*/ 0 h 136"/>
                <a:gd name="T64" fmla="*/ 0 w 204"/>
                <a:gd name="T65" fmla="*/ 0 h 136"/>
                <a:gd name="T66" fmla="*/ 0 w 204"/>
                <a:gd name="T67" fmla="*/ 0 h 136"/>
                <a:gd name="T68" fmla="*/ 0 w 204"/>
                <a:gd name="T69" fmla="*/ 0 h 136"/>
                <a:gd name="T70" fmla="*/ 0 w 204"/>
                <a:gd name="T71" fmla="*/ 0 h 136"/>
                <a:gd name="T72" fmla="*/ 0 w 204"/>
                <a:gd name="T73" fmla="*/ 0 h 136"/>
                <a:gd name="T74" fmla="*/ 0 w 204"/>
                <a:gd name="T75" fmla="*/ 0 h 136"/>
                <a:gd name="T76" fmla="*/ 0 w 204"/>
                <a:gd name="T77" fmla="*/ 0 h 136"/>
                <a:gd name="T78" fmla="*/ 0 w 204"/>
                <a:gd name="T79" fmla="*/ 0 h 136"/>
                <a:gd name="T80" fmla="*/ 0 w 204"/>
                <a:gd name="T81" fmla="*/ 0 h 136"/>
                <a:gd name="T82" fmla="*/ 0 w 204"/>
                <a:gd name="T83" fmla="*/ 0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4"/>
                <a:gd name="T127" fmla="*/ 0 h 136"/>
                <a:gd name="T128" fmla="*/ 204 w 204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4" h="136">
                  <a:moveTo>
                    <a:pt x="16" y="9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16" y="107"/>
                  </a:lnTo>
                  <a:lnTo>
                    <a:pt x="186" y="107"/>
                  </a:lnTo>
                  <a:lnTo>
                    <a:pt x="186" y="136"/>
                  </a:lnTo>
                  <a:lnTo>
                    <a:pt x="204" y="136"/>
                  </a:lnTo>
                  <a:lnTo>
                    <a:pt x="204" y="90"/>
                  </a:lnTo>
                  <a:lnTo>
                    <a:pt x="191" y="90"/>
                  </a:lnTo>
                  <a:lnTo>
                    <a:pt x="191" y="4"/>
                  </a:lnTo>
                  <a:lnTo>
                    <a:pt x="140" y="4"/>
                  </a:lnTo>
                  <a:lnTo>
                    <a:pt x="140" y="20"/>
                  </a:lnTo>
                  <a:lnTo>
                    <a:pt x="175" y="20"/>
                  </a:lnTo>
                  <a:lnTo>
                    <a:pt x="175" y="36"/>
                  </a:lnTo>
                  <a:lnTo>
                    <a:pt x="140" y="36"/>
                  </a:lnTo>
                  <a:lnTo>
                    <a:pt x="140" y="52"/>
                  </a:lnTo>
                  <a:lnTo>
                    <a:pt x="175" y="52"/>
                  </a:lnTo>
                  <a:lnTo>
                    <a:pt x="175" y="62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0" y="75"/>
                  </a:lnTo>
                  <a:lnTo>
                    <a:pt x="175" y="75"/>
                  </a:lnTo>
                  <a:lnTo>
                    <a:pt x="175" y="90"/>
                  </a:lnTo>
                  <a:lnTo>
                    <a:pt x="32" y="9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64"/>
                  </a:lnTo>
                  <a:lnTo>
                    <a:pt x="32" y="64"/>
                  </a:lnTo>
                  <a:lnTo>
                    <a:pt x="32" y="49"/>
                  </a:lnTo>
                  <a:lnTo>
                    <a:pt x="62" y="49"/>
                  </a:lnTo>
                  <a:lnTo>
                    <a:pt x="62" y="35"/>
                  </a:lnTo>
                  <a:lnTo>
                    <a:pt x="32" y="35"/>
                  </a:lnTo>
                  <a:lnTo>
                    <a:pt x="32" y="23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58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051" y="409"/>
              <a:ext cx="70" cy="70"/>
            </a:xfrm>
            <a:custGeom>
              <a:avLst/>
              <a:gdLst>
                <a:gd name="T0" fmla="*/ 0 w 211"/>
                <a:gd name="T1" fmla="*/ 0 h 209"/>
                <a:gd name="T2" fmla="*/ 0 w 211"/>
                <a:gd name="T3" fmla="*/ 0 h 209"/>
                <a:gd name="T4" fmla="*/ 0 w 211"/>
                <a:gd name="T5" fmla="*/ 0 h 209"/>
                <a:gd name="T6" fmla="*/ 0 w 211"/>
                <a:gd name="T7" fmla="*/ 0 h 209"/>
                <a:gd name="T8" fmla="*/ 0 w 211"/>
                <a:gd name="T9" fmla="*/ 0 h 209"/>
                <a:gd name="T10" fmla="*/ 0 w 211"/>
                <a:gd name="T11" fmla="*/ 0 h 209"/>
                <a:gd name="T12" fmla="*/ 0 w 211"/>
                <a:gd name="T13" fmla="*/ 0 h 209"/>
                <a:gd name="T14" fmla="*/ 0 w 211"/>
                <a:gd name="T15" fmla="*/ 0 h 209"/>
                <a:gd name="T16" fmla="*/ 0 w 211"/>
                <a:gd name="T17" fmla="*/ 0 h 209"/>
                <a:gd name="T18" fmla="*/ 0 w 211"/>
                <a:gd name="T19" fmla="*/ 0 h 209"/>
                <a:gd name="T20" fmla="*/ 0 w 211"/>
                <a:gd name="T21" fmla="*/ 0 h 209"/>
                <a:gd name="T22" fmla="*/ 0 w 211"/>
                <a:gd name="T23" fmla="*/ 0 h 209"/>
                <a:gd name="T24" fmla="*/ 0 w 211"/>
                <a:gd name="T25" fmla="*/ 0 h 209"/>
                <a:gd name="T26" fmla="*/ 0 w 211"/>
                <a:gd name="T27" fmla="*/ 0 h 209"/>
                <a:gd name="T28" fmla="*/ 0 w 211"/>
                <a:gd name="T29" fmla="*/ 0 h 209"/>
                <a:gd name="T30" fmla="*/ 0 w 211"/>
                <a:gd name="T31" fmla="*/ 0 h 209"/>
                <a:gd name="T32" fmla="*/ 0 w 211"/>
                <a:gd name="T33" fmla="*/ 0 h 209"/>
                <a:gd name="T34" fmla="*/ 0 w 211"/>
                <a:gd name="T35" fmla="*/ 0 h 209"/>
                <a:gd name="T36" fmla="*/ 0 w 211"/>
                <a:gd name="T37" fmla="*/ 0 h 209"/>
                <a:gd name="T38" fmla="*/ 0 w 211"/>
                <a:gd name="T39" fmla="*/ 0 h 209"/>
                <a:gd name="T40" fmla="*/ 0 w 211"/>
                <a:gd name="T41" fmla="*/ 0 h 209"/>
                <a:gd name="T42" fmla="*/ 0 w 211"/>
                <a:gd name="T43" fmla="*/ 0 h 209"/>
                <a:gd name="T44" fmla="*/ 0 w 211"/>
                <a:gd name="T45" fmla="*/ 0 h 209"/>
                <a:gd name="T46" fmla="*/ 0 w 211"/>
                <a:gd name="T47" fmla="*/ 0 h 209"/>
                <a:gd name="T48" fmla="*/ 0 w 211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09"/>
                <a:gd name="T77" fmla="*/ 211 w 211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09">
                  <a:moveTo>
                    <a:pt x="99" y="0"/>
                  </a:moveTo>
                  <a:lnTo>
                    <a:pt x="99" y="62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97" y="79"/>
                  </a:lnTo>
                  <a:lnTo>
                    <a:pt x="87" y="116"/>
                  </a:lnTo>
                  <a:lnTo>
                    <a:pt x="67" y="147"/>
                  </a:lnTo>
                  <a:lnTo>
                    <a:pt x="0" y="194"/>
                  </a:lnTo>
                  <a:lnTo>
                    <a:pt x="13" y="209"/>
                  </a:lnTo>
                  <a:lnTo>
                    <a:pt x="78" y="163"/>
                  </a:lnTo>
                  <a:lnTo>
                    <a:pt x="99" y="134"/>
                  </a:lnTo>
                  <a:lnTo>
                    <a:pt x="110" y="102"/>
                  </a:lnTo>
                  <a:lnTo>
                    <a:pt x="125" y="134"/>
                  </a:lnTo>
                  <a:lnTo>
                    <a:pt x="145" y="164"/>
                  </a:lnTo>
                  <a:lnTo>
                    <a:pt x="197" y="209"/>
                  </a:lnTo>
                  <a:lnTo>
                    <a:pt x="211" y="193"/>
                  </a:lnTo>
                  <a:lnTo>
                    <a:pt x="158" y="148"/>
                  </a:lnTo>
                  <a:lnTo>
                    <a:pt x="136" y="115"/>
                  </a:lnTo>
                  <a:lnTo>
                    <a:pt x="123" y="79"/>
                  </a:lnTo>
                  <a:lnTo>
                    <a:pt x="208" y="79"/>
                  </a:lnTo>
                  <a:lnTo>
                    <a:pt x="208" y="62"/>
                  </a:lnTo>
                  <a:lnTo>
                    <a:pt x="117" y="62"/>
                  </a:lnTo>
                  <a:lnTo>
                    <a:pt x="11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947" y="465"/>
              <a:ext cx="8" cy="14"/>
            </a:xfrm>
            <a:custGeom>
              <a:avLst/>
              <a:gdLst>
                <a:gd name="T0" fmla="*/ 0 w 24"/>
                <a:gd name="T1" fmla="*/ 0 h 43"/>
                <a:gd name="T2" fmla="*/ 0 w 24"/>
                <a:gd name="T3" fmla="*/ 0 h 43"/>
                <a:gd name="T4" fmla="*/ 0 w 24"/>
                <a:gd name="T5" fmla="*/ 0 h 43"/>
                <a:gd name="T6" fmla="*/ 0 w 24"/>
                <a:gd name="T7" fmla="*/ 0 h 43"/>
                <a:gd name="T8" fmla="*/ 0 w 24"/>
                <a:gd name="T9" fmla="*/ 0 h 43"/>
                <a:gd name="T10" fmla="*/ 0 w 24"/>
                <a:gd name="T11" fmla="*/ 0 h 43"/>
                <a:gd name="T12" fmla="*/ 0 w 24"/>
                <a:gd name="T13" fmla="*/ 0 h 43"/>
                <a:gd name="T14" fmla="*/ 0 w 24"/>
                <a:gd name="T15" fmla="*/ 0 h 43"/>
                <a:gd name="T16" fmla="*/ 0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3"/>
                <a:gd name="T29" fmla="*/ 24 w 2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3">
                  <a:moveTo>
                    <a:pt x="0" y="20"/>
                  </a:moveTo>
                  <a:lnTo>
                    <a:pt x="0" y="43"/>
                  </a:lnTo>
                  <a:lnTo>
                    <a:pt x="3" y="43"/>
                  </a:lnTo>
                  <a:lnTo>
                    <a:pt x="15" y="34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947" y="438"/>
              <a:ext cx="6" cy="1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0 w 18"/>
                <a:gd name="T5" fmla="*/ 0 h 45"/>
                <a:gd name="T6" fmla="*/ 0 w 18"/>
                <a:gd name="T7" fmla="*/ 0 h 45"/>
                <a:gd name="T8" fmla="*/ 0 w 18"/>
                <a:gd name="T9" fmla="*/ 0 h 45"/>
                <a:gd name="T10" fmla="*/ 0 w 1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5"/>
                <a:gd name="T20" fmla="*/ 18 w 1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5">
                  <a:moveTo>
                    <a:pt x="0" y="0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947" y="422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947" y="412"/>
              <a:ext cx="5" cy="7"/>
            </a:xfrm>
            <a:custGeom>
              <a:avLst/>
              <a:gdLst>
                <a:gd name="T0" fmla="*/ 0 w 15"/>
                <a:gd name="T1" fmla="*/ 0 h 21"/>
                <a:gd name="T2" fmla="*/ 0 w 15"/>
                <a:gd name="T3" fmla="*/ 0 h 21"/>
                <a:gd name="T4" fmla="*/ 0 w 15"/>
                <a:gd name="T5" fmla="*/ 0 h 21"/>
                <a:gd name="T6" fmla="*/ 0 w 15"/>
                <a:gd name="T7" fmla="*/ 0 h 21"/>
                <a:gd name="T8" fmla="*/ 0 w 15"/>
                <a:gd name="T9" fmla="*/ 0 h 21"/>
                <a:gd name="T10" fmla="*/ 0 w 15"/>
                <a:gd name="T11" fmla="*/ 0 h 21"/>
                <a:gd name="T12" fmla="*/ 0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0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15" y="13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943" y="410"/>
              <a:ext cx="4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24"/>
                  </a:moveTo>
                  <a:lnTo>
                    <a:pt x="14" y="5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901" y="409"/>
              <a:ext cx="46" cy="70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w 138"/>
                <a:gd name="T23" fmla="*/ 0 h 210"/>
                <a:gd name="T24" fmla="*/ 0 w 138"/>
                <a:gd name="T25" fmla="*/ 0 h 210"/>
                <a:gd name="T26" fmla="*/ 0 w 138"/>
                <a:gd name="T27" fmla="*/ 0 h 210"/>
                <a:gd name="T28" fmla="*/ 0 w 138"/>
                <a:gd name="T29" fmla="*/ 0 h 210"/>
                <a:gd name="T30" fmla="*/ 0 w 138"/>
                <a:gd name="T31" fmla="*/ 0 h 210"/>
                <a:gd name="T32" fmla="*/ 0 w 138"/>
                <a:gd name="T33" fmla="*/ 0 h 210"/>
                <a:gd name="T34" fmla="*/ 0 w 138"/>
                <a:gd name="T35" fmla="*/ 0 h 210"/>
                <a:gd name="T36" fmla="*/ 0 w 138"/>
                <a:gd name="T37" fmla="*/ 0 h 210"/>
                <a:gd name="T38" fmla="*/ 0 w 138"/>
                <a:gd name="T39" fmla="*/ 0 h 210"/>
                <a:gd name="T40" fmla="*/ 0 w 138"/>
                <a:gd name="T41" fmla="*/ 0 h 210"/>
                <a:gd name="T42" fmla="*/ 0 w 138"/>
                <a:gd name="T43" fmla="*/ 0 h 210"/>
                <a:gd name="T44" fmla="*/ 0 w 138"/>
                <a:gd name="T45" fmla="*/ 0 h 210"/>
                <a:gd name="T46" fmla="*/ 0 w 138"/>
                <a:gd name="T47" fmla="*/ 0 h 210"/>
                <a:gd name="T48" fmla="*/ 0 w 138"/>
                <a:gd name="T49" fmla="*/ 0 h 210"/>
                <a:gd name="T50" fmla="*/ 0 w 138"/>
                <a:gd name="T51" fmla="*/ 0 h 210"/>
                <a:gd name="T52" fmla="*/ 0 w 138"/>
                <a:gd name="T53" fmla="*/ 0 h 210"/>
                <a:gd name="T54" fmla="*/ 0 w 138"/>
                <a:gd name="T55" fmla="*/ 0 h 210"/>
                <a:gd name="T56" fmla="*/ 0 w 138"/>
                <a:gd name="T57" fmla="*/ 0 h 210"/>
                <a:gd name="T58" fmla="*/ 0 w 138"/>
                <a:gd name="T59" fmla="*/ 0 h 210"/>
                <a:gd name="T60" fmla="*/ 0 w 138"/>
                <a:gd name="T61" fmla="*/ 0 h 210"/>
                <a:gd name="T62" fmla="*/ 0 w 138"/>
                <a:gd name="T63" fmla="*/ 0 h 210"/>
                <a:gd name="T64" fmla="*/ 0 w 138"/>
                <a:gd name="T65" fmla="*/ 0 h 210"/>
                <a:gd name="T66" fmla="*/ 0 w 138"/>
                <a:gd name="T67" fmla="*/ 0 h 210"/>
                <a:gd name="T68" fmla="*/ 0 w 138"/>
                <a:gd name="T69" fmla="*/ 0 h 210"/>
                <a:gd name="T70" fmla="*/ 0 w 138"/>
                <a:gd name="T71" fmla="*/ 0 h 210"/>
                <a:gd name="T72" fmla="*/ 0 w 138"/>
                <a:gd name="T73" fmla="*/ 0 h 210"/>
                <a:gd name="T74" fmla="*/ 0 w 138"/>
                <a:gd name="T75" fmla="*/ 0 h 210"/>
                <a:gd name="T76" fmla="*/ 0 w 138"/>
                <a:gd name="T77" fmla="*/ 0 h 210"/>
                <a:gd name="T78" fmla="*/ 0 w 138"/>
                <a:gd name="T79" fmla="*/ 0 h 210"/>
                <a:gd name="T80" fmla="*/ 0 w 138"/>
                <a:gd name="T81" fmla="*/ 0 h 210"/>
                <a:gd name="T82" fmla="*/ 0 w 138"/>
                <a:gd name="T83" fmla="*/ 0 h 210"/>
                <a:gd name="T84" fmla="*/ 0 w 138"/>
                <a:gd name="T85" fmla="*/ 0 h 210"/>
                <a:gd name="T86" fmla="*/ 0 w 138"/>
                <a:gd name="T87" fmla="*/ 0 h 210"/>
                <a:gd name="T88" fmla="*/ 0 w 138"/>
                <a:gd name="T89" fmla="*/ 0 h 210"/>
                <a:gd name="T90" fmla="*/ 0 w 138"/>
                <a:gd name="T91" fmla="*/ 0 h 210"/>
                <a:gd name="T92" fmla="*/ 0 w 138"/>
                <a:gd name="T93" fmla="*/ 0 h 210"/>
                <a:gd name="T94" fmla="*/ 0 w 138"/>
                <a:gd name="T95" fmla="*/ 0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210"/>
                <a:gd name="T146" fmla="*/ 138 w 138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210">
                  <a:moveTo>
                    <a:pt x="138" y="54"/>
                  </a:moveTo>
                  <a:lnTo>
                    <a:pt x="138" y="37"/>
                  </a:lnTo>
                  <a:lnTo>
                    <a:pt x="112" y="37"/>
                  </a:lnTo>
                  <a:lnTo>
                    <a:pt x="114" y="1"/>
                  </a:lnTo>
                  <a:lnTo>
                    <a:pt x="97" y="0"/>
                  </a:lnTo>
                  <a:lnTo>
                    <a:pt x="97" y="37"/>
                  </a:lnTo>
                  <a:lnTo>
                    <a:pt x="20" y="37"/>
                  </a:lnTo>
                  <a:lnTo>
                    <a:pt x="20" y="114"/>
                  </a:lnTo>
                  <a:lnTo>
                    <a:pt x="14" y="164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7" y="210"/>
                  </a:lnTo>
                  <a:lnTo>
                    <a:pt x="27" y="176"/>
                  </a:lnTo>
                  <a:lnTo>
                    <a:pt x="37" y="137"/>
                  </a:lnTo>
                  <a:lnTo>
                    <a:pt x="37" y="99"/>
                  </a:lnTo>
                  <a:lnTo>
                    <a:pt x="68" y="99"/>
                  </a:lnTo>
                  <a:lnTo>
                    <a:pt x="68" y="131"/>
                  </a:lnTo>
                  <a:lnTo>
                    <a:pt x="63" y="147"/>
                  </a:lnTo>
                  <a:lnTo>
                    <a:pt x="53" y="151"/>
                  </a:lnTo>
                  <a:lnTo>
                    <a:pt x="45" y="151"/>
                  </a:lnTo>
                  <a:lnTo>
                    <a:pt x="53" y="167"/>
                  </a:lnTo>
                  <a:lnTo>
                    <a:pt x="75" y="163"/>
                  </a:lnTo>
                  <a:lnTo>
                    <a:pt x="85" y="142"/>
                  </a:lnTo>
                  <a:lnTo>
                    <a:pt x="85" y="82"/>
                  </a:lnTo>
                  <a:lnTo>
                    <a:pt x="37" y="82"/>
                  </a:lnTo>
                  <a:lnTo>
                    <a:pt x="37" y="54"/>
                  </a:lnTo>
                  <a:lnTo>
                    <a:pt x="97" y="54"/>
                  </a:lnTo>
                  <a:lnTo>
                    <a:pt x="101" y="99"/>
                  </a:lnTo>
                  <a:lnTo>
                    <a:pt x="110" y="148"/>
                  </a:lnTo>
                  <a:lnTo>
                    <a:pt x="85" y="174"/>
                  </a:lnTo>
                  <a:lnTo>
                    <a:pt x="58" y="193"/>
                  </a:lnTo>
                  <a:lnTo>
                    <a:pt x="71" y="206"/>
                  </a:lnTo>
                  <a:lnTo>
                    <a:pt x="94" y="189"/>
                  </a:lnTo>
                  <a:lnTo>
                    <a:pt x="114" y="167"/>
                  </a:lnTo>
                  <a:lnTo>
                    <a:pt x="123" y="186"/>
                  </a:lnTo>
                  <a:lnTo>
                    <a:pt x="130" y="199"/>
                  </a:lnTo>
                  <a:lnTo>
                    <a:pt x="138" y="209"/>
                  </a:lnTo>
                  <a:lnTo>
                    <a:pt x="138" y="186"/>
                  </a:lnTo>
                  <a:lnTo>
                    <a:pt x="131" y="171"/>
                  </a:lnTo>
                  <a:lnTo>
                    <a:pt x="124" y="155"/>
                  </a:lnTo>
                  <a:lnTo>
                    <a:pt x="138" y="131"/>
                  </a:lnTo>
                  <a:lnTo>
                    <a:pt x="138" y="86"/>
                  </a:lnTo>
                  <a:lnTo>
                    <a:pt x="131" y="108"/>
                  </a:lnTo>
                  <a:lnTo>
                    <a:pt x="120" y="131"/>
                  </a:lnTo>
                  <a:lnTo>
                    <a:pt x="114" y="91"/>
                  </a:lnTo>
                  <a:lnTo>
                    <a:pt x="112" y="54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01" y="452"/>
              <a:ext cx="4" cy="6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0 h 16"/>
                <a:gd name="T6" fmla="*/ 0 w 10"/>
                <a:gd name="T7" fmla="*/ 0 h 16"/>
                <a:gd name="T8" fmla="*/ 0 w 10"/>
                <a:gd name="T9" fmla="*/ 0 h 16"/>
                <a:gd name="T10" fmla="*/ 0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0" y="2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901" y="429"/>
              <a:ext cx="4" cy="6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0 w 10"/>
                <a:gd name="T7" fmla="*/ 0 h 17"/>
                <a:gd name="T8" fmla="*/ 0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0" y="0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83" y="410"/>
              <a:ext cx="18" cy="53"/>
            </a:xfrm>
            <a:custGeom>
              <a:avLst/>
              <a:gdLst>
                <a:gd name="T0" fmla="*/ 0 w 54"/>
                <a:gd name="T1" fmla="*/ 0 h 158"/>
                <a:gd name="T2" fmla="*/ 0 w 54"/>
                <a:gd name="T3" fmla="*/ 0 h 158"/>
                <a:gd name="T4" fmla="*/ 0 w 54"/>
                <a:gd name="T5" fmla="*/ 0 h 158"/>
                <a:gd name="T6" fmla="*/ 0 w 54"/>
                <a:gd name="T7" fmla="*/ 0 h 158"/>
                <a:gd name="T8" fmla="*/ 0 w 54"/>
                <a:gd name="T9" fmla="*/ 0 h 158"/>
                <a:gd name="T10" fmla="*/ 0 w 54"/>
                <a:gd name="T11" fmla="*/ 0 h 158"/>
                <a:gd name="T12" fmla="*/ 0 w 54"/>
                <a:gd name="T13" fmla="*/ 0 h 158"/>
                <a:gd name="T14" fmla="*/ 0 w 54"/>
                <a:gd name="T15" fmla="*/ 0 h 158"/>
                <a:gd name="T16" fmla="*/ 0 w 54"/>
                <a:gd name="T17" fmla="*/ 0 h 158"/>
                <a:gd name="T18" fmla="*/ 0 w 54"/>
                <a:gd name="T19" fmla="*/ 0 h 158"/>
                <a:gd name="T20" fmla="*/ 0 w 54"/>
                <a:gd name="T21" fmla="*/ 0 h 158"/>
                <a:gd name="T22" fmla="*/ 0 w 54"/>
                <a:gd name="T23" fmla="*/ 0 h 158"/>
                <a:gd name="T24" fmla="*/ 0 w 54"/>
                <a:gd name="T25" fmla="*/ 0 h 158"/>
                <a:gd name="T26" fmla="*/ 0 w 54"/>
                <a:gd name="T27" fmla="*/ 0 h 158"/>
                <a:gd name="T28" fmla="*/ 0 w 54"/>
                <a:gd name="T29" fmla="*/ 0 h 158"/>
                <a:gd name="T30" fmla="*/ 0 w 54"/>
                <a:gd name="T31" fmla="*/ 0 h 158"/>
                <a:gd name="T32" fmla="*/ 0 w 54"/>
                <a:gd name="T33" fmla="*/ 0 h 158"/>
                <a:gd name="T34" fmla="*/ 0 w 54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58"/>
                <a:gd name="T56" fmla="*/ 54 w 54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58">
                  <a:moveTo>
                    <a:pt x="54" y="74"/>
                  </a:moveTo>
                  <a:lnTo>
                    <a:pt x="54" y="57"/>
                  </a:lnTo>
                  <a:lnTo>
                    <a:pt x="42" y="57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25" y="74"/>
                  </a:lnTo>
                  <a:lnTo>
                    <a:pt x="25" y="136"/>
                  </a:lnTo>
                  <a:lnTo>
                    <a:pt x="0" y="140"/>
                  </a:lnTo>
                  <a:lnTo>
                    <a:pt x="9" y="158"/>
                  </a:lnTo>
                  <a:lnTo>
                    <a:pt x="54" y="143"/>
                  </a:lnTo>
                  <a:lnTo>
                    <a:pt x="54" y="129"/>
                  </a:lnTo>
                  <a:lnTo>
                    <a:pt x="42" y="132"/>
                  </a:lnTo>
                  <a:lnTo>
                    <a:pt x="42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899" y="472"/>
              <a:ext cx="2" cy="6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0 h 18"/>
                <a:gd name="T6" fmla="*/ 0 w 9"/>
                <a:gd name="T7" fmla="*/ 0 h 18"/>
                <a:gd name="T8" fmla="*/ 0 w 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8"/>
                <a:gd name="T17" fmla="*/ 9 w 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8">
                  <a:moveTo>
                    <a:pt x="9" y="18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973" y="429"/>
              <a:ext cx="58" cy="50"/>
            </a:xfrm>
            <a:custGeom>
              <a:avLst/>
              <a:gdLst>
                <a:gd name="T0" fmla="*/ 0 w 171"/>
                <a:gd name="T1" fmla="*/ 0 h 151"/>
                <a:gd name="T2" fmla="*/ 0 w 171"/>
                <a:gd name="T3" fmla="*/ 0 h 151"/>
                <a:gd name="T4" fmla="*/ 0 w 171"/>
                <a:gd name="T5" fmla="*/ 0 h 151"/>
                <a:gd name="T6" fmla="*/ 0 w 171"/>
                <a:gd name="T7" fmla="*/ 0 h 151"/>
                <a:gd name="T8" fmla="*/ 0 w 171"/>
                <a:gd name="T9" fmla="*/ 0 h 151"/>
                <a:gd name="T10" fmla="*/ 0 w 171"/>
                <a:gd name="T11" fmla="*/ 0 h 151"/>
                <a:gd name="T12" fmla="*/ 0 w 171"/>
                <a:gd name="T13" fmla="*/ 0 h 151"/>
                <a:gd name="T14" fmla="*/ 0 w 171"/>
                <a:gd name="T15" fmla="*/ 0 h 151"/>
                <a:gd name="T16" fmla="*/ 0 w 171"/>
                <a:gd name="T17" fmla="*/ 0 h 151"/>
                <a:gd name="T18" fmla="*/ 0 w 171"/>
                <a:gd name="T19" fmla="*/ 0 h 151"/>
                <a:gd name="T20" fmla="*/ 0 w 171"/>
                <a:gd name="T21" fmla="*/ 0 h 151"/>
                <a:gd name="T22" fmla="*/ 0 w 171"/>
                <a:gd name="T23" fmla="*/ 0 h 151"/>
                <a:gd name="T24" fmla="*/ 0 w 171"/>
                <a:gd name="T25" fmla="*/ 0 h 151"/>
                <a:gd name="T26" fmla="*/ 0 w 171"/>
                <a:gd name="T27" fmla="*/ 0 h 151"/>
                <a:gd name="T28" fmla="*/ 0 w 171"/>
                <a:gd name="T29" fmla="*/ 0 h 151"/>
                <a:gd name="T30" fmla="*/ 0 w 171"/>
                <a:gd name="T31" fmla="*/ 0 h 151"/>
                <a:gd name="T32" fmla="*/ 0 w 171"/>
                <a:gd name="T33" fmla="*/ 0 h 151"/>
                <a:gd name="T34" fmla="*/ 0 w 171"/>
                <a:gd name="T35" fmla="*/ 0 h 151"/>
                <a:gd name="T36" fmla="*/ 0 w 171"/>
                <a:gd name="T37" fmla="*/ 0 h 151"/>
                <a:gd name="T38" fmla="*/ 0 w 171"/>
                <a:gd name="T39" fmla="*/ 0 h 151"/>
                <a:gd name="T40" fmla="*/ 0 w 171"/>
                <a:gd name="T41" fmla="*/ 0 h 151"/>
                <a:gd name="T42" fmla="*/ 0 w 171"/>
                <a:gd name="T43" fmla="*/ 0 h 151"/>
                <a:gd name="T44" fmla="*/ 0 w 171"/>
                <a:gd name="T45" fmla="*/ 0 h 151"/>
                <a:gd name="T46" fmla="*/ 0 w 171"/>
                <a:gd name="T47" fmla="*/ 0 h 1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"/>
                <a:gd name="T73" fmla="*/ 0 h 151"/>
                <a:gd name="T74" fmla="*/ 171 w 171"/>
                <a:gd name="T75" fmla="*/ 151 h 1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" h="151">
                  <a:moveTo>
                    <a:pt x="77" y="0"/>
                  </a:moveTo>
                  <a:lnTo>
                    <a:pt x="77" y="23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40"/>
                  </a:lnTo>
                  <a:lnTo>
                    <a:pt x="77" y="40"/>
                  </a:lnTo>
                  <a:lnTo>
                    <a:pt x="77" y="151"/>
                  </a:lnTo>
                  <a:lnTo>
                    <a:pt x="93" y="151"/>
                  </a:lnTo>
                  <a:lnTo>
                    <a:pt x="93" y="40"/>
                  </a:lnTo>
                  <a:lnTo>
                    <a:pt x="153" y="40"/>
                  </a:lnTo>
                  <a:lnTo>
                    <a:pt x="153" y="96"/>
                  </a:lnTo>
                  <a:lnTo>
                    <a:pt x="151" y="109"/>
                  </a:lnTo>
                  <a:lnTo>
                    <a:pt x="133" y="115"/>
                  </a:lnTo>
                  <a:lnTo>
                    <a:pt x="116" y="115"/>
                  </a:lnTo>
                  <a:lnTo>
                    <a:pt x="123" y="134"/>
                  </a:lnTo>
                  <a:lnTo>
                    <a:pt x="136" y="134"/>
                  </a:lnTo>
                  <a:lnTo>
                    <a:pt x="162" y="127"/>
                  </a:lnTo>
                  <a:lnTo>
                    <a:pt x="171" y="104"/>
                  </a:lnTo>
                  <a:lnTo>
                    <a:pt x="171" y="23"/>
                  </a:lnTo>
                  <a:lnTo>
                    <a:pt x="93" y="23"/>
                  </a:lnTo>
                  <a:lnTo>
                    <a:pt x="9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967" y="421"/>
              <a:ext cx="70" cy="6"/>
            </a:xfrm>
            <a:custGeom>
              <a:avLst/>
              <a:gdLst>
                <a:gd name="T0" fmla="*/ 0 w 209"/>
                <a:gd name="T1" fmla="*/ 0 h 18"/>
                <a:gd name="T2" fmla="*/ 0 w 209"/>
                <a:gd name="T3" fmla="*/ 0 h 18"/>
                <a:gd name="T4" fmla="*/ 0 w 209"/>
                <a:gd name="T5" fmla="*/ 0 h 18"/>
                <a:gd name="T6" fmla="*/ 0 w 209"/>
                <a:gd name="T7" fmla="*/ 0 h 18"/>
                <a:gd name="T8" fmla="*/ 0 w 209"/>
                <a:gd name="T9" fmla="*/ 0 h 18"/>
                <a:gd name="T10" fmla="*/ 0 w 209"/>
                <a:gd name="T11" fmla="*/ 0 h 18"/>
                <a:gd name="T12" fmla="*/ 0 w 209"/>
                <a:gd name="T13" fmla="*/ 0 h 18"/>
                <a:gd name="T14" fmla="*/ 0 w 209"/>
                <a:gd name="T15" fmla="*/ 0 h 18"/>
                <a:gd name="T16" fmla="*/ 0 w 20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18"/>
                <a:gd name="T29" fmla="*/ 209 w 20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18">
                  <a:moveTo>
                    <a:pt x="112" y="18"/>
                  </a:moveTo>
                  <a:lnTo>
                    <a:pt x="209" y="18"/>
                  </a:lnTo>
                  <a:lnTo>
                    <a:pt x="209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995" y="409"/>
              <a:ext cx="10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32" y="24"/>
                  </a:moveTo>
                  <a:lnTo>
                    <a:pt x="18" y="0"/>
                  </a:lnTo>
                  <a:lnTo>
                    <a:pt x="0" y="4"/>
                  </a:lnTo>
                  <a:lnTo>
                    <a:pt x="15" y="3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843" y="465"/>
              <a:ext cx="25" cy="14"/>
            </a:xfrm>
            <a:custGeom>
              <a:avLst/>
              <a:gdLst>
                <a:gd name="T0" fmla="*/ 0 w 73"/>
                <a:gd name="T1" fmla="*/ 0 h 42"/>
                <a:gd name="T2" fmla="*/ 0 w 73"/>
                <a:gd name="T3" fmla="*/ 0 h 42"/>
                <a:gd name="T4" fmla="*/ 0 w 73"/>
                <a:gd name="T5" fmla="*/ 0 h 42"/>
                <a:gd name="T6" fmla="*/ 0 w 73"/>
                <a:gd name="T7" fmla="*/ 0 h 42"/>
                <a:gd name="T8" fmla="*/ 0 w 73"/>
                <a:gd name="T9" fmla="*/ 0 h 42"/>
                <a:gd name="T10" fmla="*/ 0 w 73"/>
                <a:gd name="T11" fmla="*/ 0 h 42"/>
                <a:gd name="T12" fmla="*/ 0 w 73"/>
                <a:gd name="T13" fmla="*/ 0 h 42"/>
                <a:gd name="T14" fmla="*/ 0 w 73"/>
                <a:gd name="T15" fmla="*/ 0 h 42"/>
                <a:gd name="T16" fmla="*/ 0 w 73"/>
                <a:gd name="T17" fmla="*/ 0 h 42"/>
                <a:gd name="T18" fmla="*/ 0 w 73"/>
                <a:gd name="T19" fmla="*/ 0 h 42"/>
                <a:gd name="T20" fmla="*/ 0 w 73"/>
                <a:gd name="T21" fmla="*/ 0 h 42"/>
                <a:gd name="T22" fmla="*/ 0 w 73"/>
                <a:gd name="T23" fmla="*/ 0 h 42"/>
                <a:gd name="T24" fmla="*/ 0 w 7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42"/>
                <a:gd name="T41" fmla="*/ 73 w 7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42">
                  <a:moveTo>
                    <a:pt x="0" y="26"/>
                  </a:moveTo>
                  <a:lnTo>
                    <a:pt x="0" y="42"/>
                  </a:lnTo>
                  <a:lnTo>
                    <a:pt x="45" y="42"/>
                  </a:lnTo>
                  <a:lnTo>
                    <a:pt x="61" y="35"/>
                  </a:lnTo>
                  <a:lnTo>
                    <a:pt x="68" y="26"/>
                  </a:lnTo>
                  <a:lnTo>
                    <a:pt x="71" y="16"/>
                  </a:lnTo>
                  <a:lnTo>
                    <a:pt x="73" y="6"/>
                  </a:lnTo>
                  <a:lnTo>
                    <a:pt x="55" y="0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38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843" y="409"/>
              <a:ext cx="28" cy="56"/>
            </a:xfrm>
            <a:custGeom>
              <a:avLst/>
              <a:gdLst>
                <a:gd name="T0" fmla="*/ 0 w 84"/>
                <a:gd name="T1" fmla="*/ 0 h 168"/>
                <a:gd name="T2" fmla="*/ 0 w 84"/>
                <a:gd name="T3" fmla="*/ 0 h 168"/>
                <a:gd name="T4" fmla="*/ 0 w 84"/>
                <a:gd name="T5" fmla="*/ 0 h 168"/>
                <a:gd name="T6" fmla="*/ 0 w 84"/>
                <a:gd name="T7" fmla="*/ 0 h 168"/>
                <a:gd name="T8" fmla="*/ 0 w 84"/>
                <a:gd name="T9" fmla="*/ 0 h 168"/>
                <a:gd name="T10" fmla="*/ 0 w 84"/>
                <a:gd name="T11" fmla="*/ 0 h 168"/>
                <a:gd name="T12" fmla="*/ 0 w 84"/>
                <a:gd name="T13" fmla="*/ 0 h 168"/>
                <a:gd name="T14" fmla="*/ 0 w 84"/>
                <a:gd name="T15" fmla="*/ 0 h 168"/>
                <a:gd name="T16" fmla="*/ 0 w 84"/>
                <a:gd name="T17" fmla="*/ 0 h 168"/>
                <a:gd name="T18" fmla="*/ 0 w 84"/>
                <a:gd name="T19" fmla="*/ 0 h 168"/>
                <a:gd name="T20" fmla="*/ 0 w 84"/>
                <a:gd name="T21" fmla="*/ 0 h 168"/>
                <a:gd name="T22" fmla="*/ 0 w 84"/>
                <a:gd name="T23" fmla="*/ 0 h 168"/>
                <a:gd name="T24" fmla="*/ 0 w 84"/>
                <a:gd name="T25" fmla="*/ 0 h 168"/>
                <a:gd name="T26" fmla="*/ 0 w 84"/>
                <a:gd name="T27" fmla="*/ 0 h 168"/>
                <a:gd name="T28" fmla="*/ 0 w 84"/>
                <a:gd name="T29" fmla="*/ 0 h 168"/>
                <a:gd name="T30" fmla="*/ 0 w 84"/>
                <a:gd name="T31" fmla="*/ 0 h 168"/>
                <a:gd name="T32" fmla="*/ 0 w 84"/>
                <a:gd name="T33" fmla="*/ 0 h 168"/>
                <a:gd name="T34" fmla="*/ 0 w 84"/>
                <a:gd name="T35" fmla="*/ 0 h 168"/>
                <a:gd name="T36" fmla="*/ 0 w 84"/>
                <a:gd name="T37" fmla="*/ 0 h 168"/>
                <a:gd name="T38" fmla="*/ 0 w 84"/>
                <a:gd name="T39" fmla="*/ 0 h 168"/>
                <a:gd name="T40" fmla="*/ 0 w 84"/>
                <a:gd name="T41" fmla="*/ 0 h 168"/>
                <a:gd name="T42" fmla="*/ 0 w 84"/>
                <a:gd name="T43" fmla="*/ 0 h 168"/>
                <a:gd name="T44" fmla="*/ 0 w 84"/>
                <a:gd name="T45" fmla="*/ 0 h 168"/>
                <a:gd name="T46" fmla="*/ 0 w 84"/>
                <a:gd name="T47" fmla="*/ 0 h 168"/>
                <a:gd name="T48" fmla="*/ 0 w 84"/>
                <a:gd name="T49" fmla="*/ 0 h 168"/>
                <a:gd name="T50" fmla="*/ 0 w 84"/>
                <a:gd name="T51" fmla="*/ 0 h 168"/>
                <a:gd name="T52" fmla="*/ 0 w 84"/>
                <a:gd name="T53" fmla="*/ 0 h 168"/>
                <a:gd name="T54" fmla="*/ 0 w 84"/>
                <a:gd name="T55" fmla="*/ 0 h 168"/>
                <a:gd name="T56" fmla="*/ 0 w 84"/>
                <a:gd name="T57" fmla="*/ 0 h 168"/>
                <a:gd name="T58" fmla="*/ 0 w 84"/>
                <a:gd name="T59" fmla="*/ 0 h 168"/>
                <a:gd name="T60" fmla="*/ 0 w 84"/>
                <a:gd name="T61" fmla="*/ 0 h 168"/>
                <a:gd name="T62" fmla="*/ 0 w 84"/>
                <a:gd name="T63" fmla="*/ 0 h 168"/>
                <a:gd name="T64" fmla="*/ 0 w 84"/>
                <a:gd name="T65" fmla="*/ 0 h 168"/>
                <a:gd name="T66" fmla="*/ 0 w 84"/>
                <a:gd name="T67" fmla="*/ 0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68"/>
                <a:gd name="T104" fmla="*/ 84 w 84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68">
                  <a:moveTo>
                    <a:pt x="0" y="150"/>
                  </a:moveTo>
                  <a:lnTo>
                    <a:pt x="0" y="168"/>
                  </a:lnTo>
                  <a:lnTo>
                    <a:pt x="42" y="168"/>
                  </a:lnTo>
                  <a:lnTo>
                    <a:pt x="42" y="116"/>
                  </a:lnTo>
                  <a:lnTo>
                    <a:pt x="58" y="127"/>
                  </a:lnTo>
                  <a:lnTo>
                    <a:pt x="70" y="134"/>
                  </a:lnTo>
                  <a:lnTo>
                    <a:pt x="84" y="117"/>
                  </a:lnTo>
                  <a:lnTo>
                    <a:pt x="63" y="107"/>
                  </a:lnTo>
                  <a:lnTo>
                    <a:pt x="42" y="88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35" y="71"/>
                  </a:lnTo>
                  <a:lnTo>
                    <a:pt x="35" y="46"/>
                  </a:lnTo>
                  <a:lnTo>
                    <a:pt x="73" y="46"/>
                  </a:lnTo>
                  <a:lnTo>
                    <a:pt x="73" y="29"/>
                  </a:lnTo>
                  <a:lnTo>
                    <a:pt x="35" y="29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1" y="88"/>
                  </a:lnTo>
                  <a:lnTo>
                    <a:pt x="29" y="98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26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817" y="409"/>
              <a:ext cx="26" cy="70"/>
            </a:xfrm>
            <a:custGeom>
              <a:avLst/>
              <a:gdLst>
                <a:gd name="T0" fmla="*/ 0 w 78"/>
                <a:gd name="T1" fmla="*/ 0 h 209"/>
                <a:gd name="T2" fmla="*/ 0 w 78"/>
                <a:gd name="T3" fmla="*/ 0 h 209"/>
                <a:gd name="T4" fmla="*/ 0 w 78"/>
                <a:gd name="T5" fmla="*/ 0 h 209"/>
                <a:gd name="T6" fmla="*/ 0 w 78"/>
                <a:gd name="T7" fmla="*/ 0 h 209"/>
                <a:gd name="T8" fmla="*/ 0 w 78"/>
                <a:gd name="T9" fmla="*/ 0 h 209"/>
                <a:gd name="T10" fmla="*/ 0 w 78"/>
                <a:gd name="T11" fmla="*/ 0 h 209"/>
                <a:gd name="T12" fmla="*/ 0 w 78"/>
                <a:gd name="T13" fmla="*/ 0 h 209"/>
                <a:gd name="T14" fmla="*/ 0 w 78"/>
                <a:gd name="T15" fmla="*/ 0 h 209"/>
                <a:gd name="T16" fmla="*/ 0 w 78"/>
                <a:gd name="T17" fmla="*/ 0 h 209"/>
                <a:gd name="T18" fmla="*/ 0 w 78"/>
                <a:gd name="T19" fmla="*/ 0 h 209"/>
                <a:gd name="T20" fmla="*/ 0 w 78"/>
                <a:gd name="T21" fmla="*/ 0 h 209"/>
                <a:gd name="T22" fmla="*/ 0 w 78"/>
                <a:gd name="T23" fmla="*/ 0 h 209"/>
                <a:gd name="T24" fmla="*/ 0 w 78"/>
                <a:gd name="T25" fmla="*/ 0 h 209"/>
                <a:gd name="T26" fmla="*/ 0 w 78"/>
                <a:gd name="T27" fmla="*/ 0 h 209"/>
                <a:gd name="T28" fmla="*/ 0 w 78"/>
                <a:gd name="T29" fmla="*/ 0 h 209"/>
                <a:gd name="T30" fmla="*/ 0 w 78"/>
                <a:gd name="T31" fmla="*/ 0 h 209"/>
                <a:gd name="T32" fmla="*/ 0 w 78"/>
                <a:gd name="T33" fmla="*/ 0 h 209"/>
                <a:gd name="T34" fmla="*/ 0 w 78"/>
                <a:gd name="T35" fmla="*/ 0 h 209"/>
                <a:gd name="T36" fmla="*/ 0 w 78"/>
                <a:gd name="T37" fmla="*/ 0 h 209"/>
                <a:gd name="T38" fmla="*/ 0 w 78"/>
                <a:gd name="T39" fmla="*/ 0 h 209"/>
                <a:gd name="T40" fmla="*/ 0 w 78"/>
                <a:gd name="T41" fmla="*/ 0 h 209"/>
                <a:gd name="T42" fmla="*/ 0 w 78"/>
                <a:gd name="T43" fmla="*/ 0 h 209"/>
                <a:gd name="T44" fmla="*/ 0 w 78"/>
                <a:gd name="T45" fmla="*/ 0 h 209"/>
                <a:gd name="T46" fmla="*/ 0 w 78"/>
                <a:gd name="T47" fmla="*/ 0 h 209"/>
                <a:gd name="T48" fmla="*/ 0 w 78"/>
                <a:gd name="T49" fmla="*/ 0 h 209"/>
                <a:gd name="T50" fmla="*/ 0 w 78"/>
                <a:gd name="T51" fmla="*/ 0 h 209"/>
                <a:gd name="T52" fmla="*/ 0 w 78"/>
                <a:gd name="T53" fmla="*/ 0 h 209"/>
                <a:gd name="T54" fmla="*/ 0 w 78"/>
                <a:gd name="T55" fmla="*/ 0 h 209"/>
                <a:gd name="T56" fmla="*/ 0 w 78"/>
                <a:gd name="T57" fmla="*/ 0 h 209"/>
                <a:gd name="T58" fmla="*/ 0 w 78"/>
                <a:gd name="T59" fmla="*/ 0 h 209"/>
                <a:gd name="T60" fmla="*/ 0 w 78"/>
                <a:gd name="T61" fmla="*/ 0 h 209"/>
                <a:gd name="T62" fmla="*/ 0 w 78"/>
                <a:gd name="T63" fmla="*/ 0 h 209"/>
                <a:gd name="T64" fmla="*/ 0 w 78"/>
                <a:gd name="T65" fmla="*/ 0 h 209"/>
                <a:gd name="T66" fmla="*/ 0 w 78"/>
                <a:gd name="T67" fmla="*/ 0 h 209"/>
                <a:gd name="T68" fmla="*/ 0 w 78"/>
                <a:gd name="T69" fmla="*/ 0 h 209"/>
                <a:gd name="T70" fmla="*/ 0 w 78"/>
                <a:gd name="T71" fmla="*/ 0 h 209"/>
                <a:gd name="T72" fmla="*/ 0 w 78"/>
                <a:gd name="T73" fmla="*/ 0 h 209"/>
                <a:gd name="T74" fmla="*/ 0 w 78"/>
                <a:gd name="T75" fmla="*/ 0 h 209"/>
                <a:gd name="T76" fmla="*/ 0 w 78"/>
                <a:gd name="T77" fmla="*/ 0 h 209"/>
                <a:gd name="T78" fmla="*/ 0 w 78"/>
                <a:gd name="T79" fmla="*/ 0 h 209"/>
                <a:gd name="T80" fmla="*/ 0 w 78"/>
                <a:gd name="T81" fmla="*/ 0 h 209"/>
                <a:gd name="T82" fmla="*/ 0 w 78"/>
                <a:gd name="T83" fmla="*/ 0 h 209"/>
                <a:gd name="T84" fmla="*/ 0 w 7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209"/>
                <a:gd name="T131" fmla="*/ 78 w 78"/>
                <a:gd name="T132" fmla="*/ 209 h 2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209">
                  <a:moveTo>
                    <a:pt x="78" y="44"/>
                  </a:moveTo>
                  <a:lnTo>
                    <a:pt x="78" y="27"/>
                  </a:lnTo>
                  <a:lnTo>
                    <a:pt x="63" y="27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11" y="27"/>
                  </a:lnTo>
                  <a:lnTo>
                    <a:pt x="11" y="44"/>
                  </a:lnTo>
                  <a:lnTo>
                    <a:pt x="45" y="44"/>
                  </a:lnTo>
                  <a:lnTo>
                    <a:pt x="45" y="69"/>
                  </a:lnTo>
                  <a:lnTo>
                    <a:pt x="9" y="69"/>
                  </a:lnTo>
                  <a:lnTo>
                    <a:pt x="9" y="86"/>
                  </a:lnTo>
                  <a:lnTo>
                    <a:pt x="42" y="86"/>
                  </a:lnTo>
                  <a:lnTo>
                    <a:pt x="21" y="10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2" y="132"/>
                  </a:lnTo>
                  <a:lnTo>
                    <a:pt x="24" y="125"/>
                  </a:lnTo>
                  <a:lnTo>
                    <a:pt x="35" y="116"/>
                  </a:lnTo>
                  <a:lnTo>
                    <a:pt x="35" y="190"/>
                  </a:lnTo>
                  <a:lnTo>
                    <a:pt x="41" y="202"/>
                  </a:lnTo>
                  <a:lnTo>
                    <a:pt x="54" y="209"/>
                  </a:lnTo>
                  <a:lnTo>
                    <a:pt x="78" y="209"/>
                  </a:lnTo>
                  <a:lnTo>
                    <a:pt x="78" y="193"/>
                  </a:lnTo>
                  <a:lnTo>
                    <a:pt x="63" y="193"/>
                  </a:lnTo>
                  <a:lnTo>
                    <a:pt x="55" y="189"/>
                  </a:lnTo>
                  <a:lnTo>
                    <a:pt x="51" y="177"/>
                  </a:lnTo>
                  <a:lnTo>
                    <a:pt x="51" y="166"/>
                  </a:lnTo>
                  <a:lnTo>
                    <a:pt x="78" y="166"/>
                  </a:lnTo>
                  <a:lnTo>
                    <a:pt x="78" y="148"/>
                  </a:lnTo>
                  <a:lnTo>
                    <a:pt x="51" y="148"/>
                  </a:lnTo>
                  <a:lnTo>
                    <a:pt x="51" y="125"/>
                  </a:lnTo>
                  <a:lnTo>
                    <a:pt x="78" y="125"/>
                  </a:lnTo>
                  <a:lnTo>
                    <a:pt x="78" y="111"/>
                  </a:lnTo>
                  <a:lnTo>
                    <a:pt x="44" y="111"/>
                  </a:lnTo>
                  <a:lnTo>
                    <a:pt x="54" y="96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78" y="69"/>
                  </a:lnTo>
                  <a:lnTo>
                    <a:pt x="63" y="69"/>
                  </a:lnTo>
                  <a:lnTo>
                    <a:pt x="63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817" y="448"/>
              <a:ext cx="2" cy="2"/>
            </a:xfrm>
            <a:custGeom>
              <a:avLst/>
              <a:gdLst>
                <a:gd name="T0" fmla="*/ 16384 w 1"/>
                <a:gd name="T1" fmla="*/ 0 h 6"/>
                <a:gd name="T2" fmla="*/ 16384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16384 w 1"/>
                <a:gd name="T9" fmla="*/ 0 h 6"/>
                <a:gd name="T10" fmla="*/ 16384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817" y="455"/>
              <a:ext cx="2" cy="4"/>
            </a:xfrm>
            <a:custGeom>
              <a:avLst/>
              <a:gdLst>
                <a:gd name="T0" fmla="*/ 16384 w 1"/>
                <a:gd name="T1" fmla="*/ 0 h 11"/>
                <a:gd name="T2" fmla="*/ 16384 w 1"/>
                <a:gd name="T3" fmla="*/ 0 h 11"/>
                <a:gd name="T4" fmla="*/ 0 w 1"/>
                <a:gd name="T5" fmla="*/ 0 h 11"/>
                <a:gd name="T6" fmla="*/ 0 w 1"/>
                <a:gd name="T7" fmla="*/ 0 h 11"/>
                <a:gd name="T8" fmla="*/ 16384 w 1"/>
                <a:gd name="T9" fmla="*/ 0 h 11"/>
                <a:gd name="T10" fmla="*/ 16384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1" y="1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803" y="410"/>
              <a:ext cx="14" cy="12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w 42"/>
                <a:gd name="T9" fmla="*/ 0 h 36"/>
                <a:gd name="T10" fmla="*/ 0 w 42"/>
                <a:gd name="T11" fmla="*/ 0 h 36"/>
                <a:gd name="T12" fmla="*/ 0 w 42"/>
                <a:gd name="T13" fmla="*/ 0 h 36"/>
                <a:gd name="T14" fmla="*/ 0 w 42"/>
                <a:gd name="T15" fmla="*/ 0 h 36"/>
                <a:gd name="T16" fmla="*/ 0 w 4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6"/>
                <a:gd name="T29" fmla="*/ 42 w 4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6">
                  <a:moveTo>
                    <a:pt x="42" y="23"/>
                  </a:moveTo>
                  <a:lnTo>
                    <a:pt x="42" y="20"/>
                  </a:lnTo>
                  <a:lnTo>
                    <a:pt x="29" y="1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17" y="23"/>
                  </a:lnTo>
                  <a:lnTo>
                    <a:pt x="32" y="36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800" y="452"/>
              <a:ext cx="17" cy="27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80"/>
                <a:gd name="T26" fmla="*/ 52 w 52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80">
                  <a:moveTo>
                    <a:pt x="52" y="19"/>
                  </a:moveTo>
                  <a:lnTo>
                    <a:pt x="52" y="8"/>
                  </a:lnTo>
                  <a:lnTo>
                    <a:pt x="46" y="0"/>
                  </a:lnTo>
                  <a:lnTo>
                    <a:pt x="25" y="35"/>
                  </a:lnTo>
                  <a:lnTo>
                    <a:pt x="0" y="68"/>
                  </a:lnTo>
                  <a:lnTo>
                    <a:pt x="13" y="8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799" y="431"/>
              <a:ext cx="16" cy="12"/>
            </a:xfrm>
            <a:custGeom>
              <a:avLst/>
              <a:gdLst>
                <a:gd name="T0" fmla="*/ 0 w 47"/>
                <a:gd name="T1" fmla="*/ 0 h 37"/>
                <a:gd name="T2" fmla="*/ 0 w 47"/>
                <a:gd name="T3" fmla="*/ 0 h 37"/>
                <a:gd name="T4" fmla="*/ 0 w 47"/>
                <a:gd name="T5" fmla="*/ 0 h 37"/>
                <a:gd name="T6" fmla="*/ 0 w 47"/>
                <a:gd name="T7" fmla="*/ 0 h 37"/>
                <a:gd name="T8" fmla="*/ 0 w 47"/>
                <a:gd name="T9" fmla="*/ 0 h 37"/>
                <a:gd name="T10" fmla="*/ 0 w 47"/>
                <a:gd name="T11" fmla="*/ 0 h 37"/>
                <a:gd name="T12" fmla="*/ 0 w 47"/>
                <a:gd name="T13" fmla="*/ 0 h 37"/>
                <a:gd name="T14" fmla="*/ 0 w 4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7"/>
                <a:gd name="T26" fmla="*/ 47 w 4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7">
                  <a:moveTo>
                    <a:pt x="0" y="13"/>
                  </a:moveTo>
                  <a:lnTo>
                    <a:pt x="20" y="24"/>
                  </a:lnTo>
                  <a:lnTo>
                    <a:pt x="37" y="37"/>
                  </a:lnTo>
                  <a:lnTo>
                    <a:pt x="47" y="21"/>
                  </a:lnTo>
                  <a:lnTo>
                    <a:pt x="30" y="8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00"/>
                <a:gd name="T32" fmla="*/ 135 w 135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00">
                  <a:moveTo>
                    <a:pt x="0" y="0"/>
                  </a:move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716" y="409"/>
              <a:ext cx="72" cy="41"/>
            </a:xfrm>
            <a:custGeom>
              <a:avLst/>
              <a:gdLst>
                <a:gd name="T0" fmla="*/ 0 w 215"/>
                <a:gd name="T1" fmla="*/ 0 h 122"/>
                <a:gd name="T2" fmla="*/ 0 w 215"/>
                <a:gd name="T3" fmla="*/ 0 h 122"/>
                <a:gd name="T4" fmla="*/ 0 w 215"/>
                <a:gd name="T5" fmla="*/ 0 h 122"/>
                <a:gd name="T6" fmla="*/ 0 w 215"/>
                <a:gd name="T7" fmla="*/ 0 h 122"/>
                <a:gd name="T8" fmla="*/ 0 w 215"/>
                <a:gd name="T9" fmla="*/ 0 h 122"/>
                <a:gd name="T10" fmla="*/ 0 w 215"/>
                <a:gd name="T11" fmla="*/ 0 h 122"/>
                <a:gd name="T12" fmla="*/ 0 w 215"/>
                <a:gd name="T13" fmla="*/ 0 h 122"/>
                <a:gd name="T14" fmla="*/ 0 w 215"/>
                <a:gd name="T15" fmla="*/ 0 h 122"/>
                <a:gd name="T16" fmla="*/ 0 w 215"/>
                <a:gd name="T17" fmla="*/ 0 h 122"/>
                <a:gd name="T18" fmla="*/ 0 w 215"/>
                <a:gd name="T19" fmla="*/ 0 h 122"/>
                <a:gd name="T20" fmla="*/ 0 w 215"/>
                <a:gd name="T21" fmla="*/ 0 h 122"/>
                <a:gd name="T22" fmla="*/ 0 w 215"/>
                <a:gd name="T23" fmla="*/ 0 h 122"/>
                <a:gd name="T24" fmla="*/ 0 w 215"/>
                <a:gd name="T25" fmla="*/ 0 h 122"/>
                <a:gd name="T26" fmla="*/ 0 w 215"/>
                <a:gd name="T27" fmla="*/ 0 h 122"/>
                <a:gd name="T28" fmla="*/ 0 w 215"/>
                <a:gd name="T29" fmla="*/ 0 h 122"/>
                <a:gd name="T30" fmla="*/ 0 w 215"/>
                <a:gd name="T31" fmla="*/ 0 h 122"/>
                <a:gd name="T32" fmla="*/ 0 w 215"/>
                <a:gd name="T33" fmla="*/ 0 h 122"/>
                <a:gd name="T34" fmla="*/ 0 w 215"/>
                <a:gd name="T35" fmla="*/ 0 h 122"/>
                <a:gd name="T36" fmla="*/ 0 w 215"/>
                <a:gd name="T37" fmla="*/ 0 h 122"/>
                <a:gd name="T38" fmla="*/ 0 w 215"/>
                <a:gd name="T39" fmla="*/ 0 h 122"/>
                <a:gd name="T40" fmla="*/ 0 w 215"/>
                <a:gd name="T41" fmla="*/ 0 h 122"/>
                <a:gd name="T42" fmla="*/ 0 w 215"/>
                <a:gd name="T43" fmla="*/ 0 h 122"/>
                <a:gd name="T44" fmla="*/ 0 w 215"/>
                <a:gd name="T45" fmla="*/ 0 h 122"/>
                <a:gd name="T46" fmla="*/ 0 w 215"/>
                <a:gd name="T47" fmla="*/ 0 h 122"/>
                <a:gd name="T48" fmla="*/ 0 w 215"/>
                <a:gd name="T49" fmla="*/ 0 h 122"/>
                <a:gd name="T50" fmla="*/ 0 w 215"/>
                <a:gd name="T51" fmla="*/ 0 h 122"/>
                <a:gd name="T52" fmla="*/ 0 w 215"/>
                <a:gd name="T53" fmla="*/ 0 h 122"/>
                <a:gd name="T54" fmla="*/ 0 w 215"/>
                <a:gd name="T55" fmla="*/ 0 h 122"/>
                <a:gd name="T56" fmla="*/ 0 w 215"/>
                <a:gd name="T57" fmla="*/ 0 h 122"/>
                <a:gd name="T58" fmla="*/ 0 w 215"/>
                <a:gd name="T59" fmla="*/ 0 h 122"/>
                <a:gd name="T60" fmla="*/ 0 w 215"/>
                <a:gd name="T61" fmla="*/ 0 h 122"/>
                <a:gd name="T62" fmla="*/ 0 w 215"/>
                <a:gd name="T63" fmla="*/ 0 h 122"/>
                <a:gd name="T64" fmla="*/ 0 w 215"/>
                <a:gd name="T65" fmla="*/ 0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22"/>
                <a:gd name="T101" fmla="*/ 215 w 21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22">
                  <a:moveTo>
                    <a:pt x="37" y="108"/>
                  </a:moveTo>
                  <a:lnTo>
                    <a:pt x="96" y="67"/>
                  </a:lnTo>
                  <a:lnTo>
                    <a:pt x="96" y="108"/>
                  </a:lnTo>
                  <a:lnTo>
                    <a:pt x="114" y="108"/>
                  </a:lnTo>
                  <a:lnTo>
                    <a:pt x="114" y="62"/>
                  </a:lnTo>
                  <a:lnTo>
                    <a:pt x="133" y="79"/>
                  </a:lnTo>
                  <a:lnTo>
                    <a:pt x="200" y="122"/>
                  </a:lnTo>
                  <a:lnTo>
                    <a:pt x="215" y="106"/>
                  </a:lnTo>
                  <a:lnTo>
                    <a:pt x="172" y="89"/>
                  </a:lnTo>
                  <a:lnTo>
                    <a:pt x="133" y="62"/>
                  </a:lnTo>
                  <a:lnTo>
                    <a:pt x="209" y="62"/>
                  </a:lnTo>
                  <a:lnTo>
                    <a:pt x="209" y="46"/>
                  </a:lnTo>
                  <a:lnTo>
                    <a:pt x="114" y="46"/>
                  </a:lnTo>
                  <a:lnTo>
                    <a:pt x="114" y="24"/>
                  </a:lnTo>
                  <a:lnTo>
                    <a:pt x="141" y="18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4" y="10"/>
                  </a:lnTo>
                  <a:lnTo>
                    <a:pt x="163" y="0"/>
                  </a:lnTo>
                  <a:lnTo>
                    <a:pt x="96" y="8"/>
                  </a:lnTo>
                  <a:lnTo>
                    <a:pt x="24" y="11"/>
                  </a:lnTo>
                  <a:lnTo>
                    <a:pt x="36" y="27"/>
                  </a:lnTo>
                  <a:lnTo>
                    <a:pt x="65" y="26"/>
                  </a:lnTo>
                  <a:lnTo>
                    <a:pt x="96" y="24"/>
                  </a:lnTo>
                  <a:lnTo>
                    <a:pt x="98" y="46"/>
                  </a:lnTo>
                  <a:lnTo>
                    <a:pt x="1" y="46"/>
                  </a:lnTo>
                  <a:lnTo>
                    <a:pt x="1" y="62"/>
                  </a:lnTo>
                  <a:lnTo>
                    <a:pt x="85" y="62"/>
                  </a:lnTo>
                  <a:lnTo>
                    <a:pt x="43" y="89"/>
                  </a:lnTo>
                  <a:lnTo>
                    <a:pt x="0" y="103"/>
                  </a:lnTo>
                  <a:lnTo>
                    <a:pt x="16" y="122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4" name="Freeform 74"/>
            <p:cNvSpPr>
              <a:spLocks/>
            </p:cNvSpPr>
            <p:nvPr/>
          </p:nvSpPr>
          <p:spPr bwMode="auto">
            <a:xfrm>
              <a:off x="4736" y="467"/>
              <a:ext cx="33" cy="6"/>
            </a:xfrm>
            <a:custGeom>
              <a:avLst/>
              <a:gdLst>
                <a:gd name="T0" fmla="*/ 0 w 101"/>
                <a:gd name="T1" fmla="*/ 0 h 18"/>
                <a:gd name="T2" fmla="*/ 0 w 101"/>
                <a:gd name="T3" fmla="*/ 0 h 18"/>
                <a:gd name="T4" fmla="*/ 0 w 101"/>
                <a:gd name="T5" fmla="*/ 0 h 18"/>
                <a:gd name="T6" fmla="*/ 0 w 101"/>
                <a:gd name="T7" fmla="*/ 0 h 18"/>
                <a:gd name="T8" fmla="*/ 0 w 101"/>
                <a:gd name="T9" fmla="*/ 0 h 18"/>
                <a:gd name="T10" fmla="*/ 0 w 10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8"/>
                <a:gd name="T20" fmla="*/ 101 w 10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8">
                  <a:moveTo>
                    <a:pt x="0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5" name="Freeform 75"/>
            <p:cNvSpPr>
              <a:spLocks/>
            </p:cNvSpPr>
            <p:nvPr/>
          </p:nvSpPr>
          <p:spPr bwMode="auto">
            <a:xfrm>
              <a:off x="4736" y="453"/>
              <a:ext cx="33" cy="8"/>
            </a:xfrm>
            <a:custGeom>
              <a:avLst/>
              <a:gdLst>
                <a:gd name="T0" fmla="*/ 0 w 101"/>
                <a:gd name="T1" fmla="*/ 0 h 22"/>
                <a:gd name="T2" fmla="*/ 0 w 101"/>
                <a:gd name="T3" fmla="*/ 0 h 22"/>
                <a:gd name="T4" fmla="*/ 0 w 101"/>
                <a:gd name="T5" fmla="*/ 0 h 22"/>
                <a:gd name="T6" fmla="*/ 0 w 101"/>
                <a:gd name="T7" fmla="*/ 0 h 22"/>
                <a:gd name="T8" fmla="*/ 0 w 101"/>
                <a:gd name="T9" fmla="*/ 0 h 22"/>
                <a:gd name="T10" fmla="*/ 0 w 10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2"/>
                <a:gd name="T20" fmla="*/ 101 w 10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2">
                  <a:moveTo>
                    <a:pt x="0" y="0"/>
                  </a:moveTo>
                  <a:lnTo>
                    <a:pt x="101" y="0"/>
                  </a:lnTo>
                  <a:lnTo>
                    <a:pt x="10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w 135"/>
                <a:gd name="T21" fmla="*/ 0 h 100"/>
                <a:gd name="T22" fmla="*/ 0 w 135"/>
                <a:gd name="T23" fmla="*/ 0 h 100"/>
                <a:gd name="T24" fmla="*/ 0 w 135"/>
                <a:gd name="T25" fmla="*/ 0 h 100"/>
                <a:gd name="T26" fmla="*/ 0 w 135"/>
                <a:gd name="T27" fmla="*/ 0 h 100"/>
                <a:gd name="T28" fmla="*/ 0 w 135"/>
                <a:gd name="T29" fmla="*/ 0 h 100"/>
                <a:gd name="T30" fmla="*/ 0 w 135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100"/>
                <a:gd name="T50" fmla="*/ 135 w 135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100">
                  <a:moveTo>
                    <a:pt x="0" y="0"/>
                  </a:moveTo>
                  <a:lnTo>
                    <a:pt x="0" y="100"/>
                  </a:lnTo>
                  <a:lnTo>
                    <a:pt x="17" y="100"/>
                  </a:lnTo>
                  <a:lnTo>
                    <a:pt x="17" y="93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35" y="100"/>
                  </a:ln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77" name="Egyenes összekötő 149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 w="12700">
            <a:solidFill>
              <a:srgbClr val="1DC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98893"/>
            <a:ext cx="1548184" cy="40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1483617" cy="41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8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4814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Scattering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liquid or non-crystalline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</a:p>
          <a:p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there is no preferred orientation in the sample,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will have spherical symmetry and can be written as: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the notations in Fig. 10.1 and the variable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obtain: 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7504" y="6255593"/>
            <a:ext cx="1211263" cy="485775"/>
            <a:chOff x="4297" y="361"/>
            <a:chExt cx="910" cy="36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715" y="523"/>
              <a:ext cx="40" cy="51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w 116"/>
                <a:gd name="T27" fmla="*/ 0 h 155"/>
                <a:gd name="T28" fmla="*/ 0 w 116"/>
                <a:gd name="T29" fmla="*/ 0 h 155"/>
                <a:gd name="T30" fmla="*/ 0 w 116"/>
                <a:gd name="T31" fmla="*/ 0 h 155"/>
                <a:gd name="T32" fmla="*/ 0 w 116"/>
                <a:gd name="T33" fmla="*/ 0 h 155"/>
                <a:gd name="T34" fmla="*/ 0 w 116"/>
                <a:gd name="T35" fmla="*/ 0 h 155"/>
                <a:gd name="T36" fmla="*/ 0 w 116"/>
                <a:gd name="T37" fmla="*/ 0 h 155"/>
                <a:gd name="T38" fmla="*/ 0 w 116"/>
                <a:gd name="T39" fmla="*/ 0 h 155"/>
                <a:gd name="T40" fmla="*/ 0 w 116"/>
                <a:gd name="T41" fmla="*/ 0 h 155"/>
                <a:gd name="T42" fmla="*/ 0 w 116"/>
                <a:gd name="T43" fmla="*/ 0 h 155"/>
                <a:gd name="T44" fmla="*/ 0 w 116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55"/>
                <a:gd name="T71" fmla="*/ 116 w 116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55">
                  <a:moveTo>
                    <a:pt x="114" y="120"/>
                  </a:moveTo>
                  <a:lnTo>
                    <a:pt x="84" y="127"/>
                  </a:lnTo>
                  <a:lnTo>
                    <a:pt x="62" y="123"/>
                  </a:lnTo>
                  <a:lnTo>
                    <a:pt x="45" y="113"/>
                  </a:lnTo>
                  <a:lnTo>
                    <a:pt x="31" y="74"/>
                  </a:lnTo>
                  <a:lnTo>
                    <a:pt x="35" y="52"/>
                  </a:lnTo>
                  <a:lnTo>
                    <a:pt x="45" y="39"/>
                  </a:lnTo>
                  <a:lnTo>
                    <a:pt x="61" y="31"/>
                  </a:lnTo>
                  <a:lnTo>
                    <a:pt x="81" y="26"/>
                  </a:lnTo>
                  <a:lnTo>
                    <a:pt x="113" y="32"/>
                  </a:lnTo>
                  <a:lnTo>
                    <a:pt x="114" y="6"/>
                  </a:lnTo>
                  <a:lnTo>
                    <a:pt x="80" y="0"/>
                  </a:lnTo>
                  <a:lnTo>
                    <a:pt x="46" y="6"/>
                  </a:lnTo>
                  <a:lnTo>
                    <a:pt x="20" y="19"/>
                  </a:lnTo>
                  <a:lnTo>
                    <a:pt x="5" y="44"/>
                  </a:lnTo>
                  <a:lnTo>
                    <a:pt x="0" y="77"/>
                  </a:lnTo>
                  <a:lnTo>
                    <a:pt x="6" y="110"/>
                  </a:lnTo>
                  <a:lnTo>
                    <a:pt x="23" y="135"/>
                  </a:lnTo>
                  <a:lnTo>
                    <a:pt x="49" y="149"/>
                  </a:lnTo>
                  <a:lnTo>
                    <a:pt x="83" y="155"/>
                  </a:lnTo>
                  <a:lnTo>
                    <a:pt x="116" y="148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761" y="536"/>
              <a:ext cx="10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61" y="520"/>
              <a:ext cx="10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775" y="525"/>
              <a:ext cx="26" cy="49"/>
            </a:xfrm>
            <a:custGeom>
              <a:avLst/>
              <a:gdLst>
                <a:gd name="T0" fmla="*/ 0 w 77"/>
                <a:gd name="T1" fmla="*/ 0 h 147"/>
                <a:gd name="T2" fmla="*/ 0 w 77"/>
                <a:gd name="T3" fmla="*/ 0 h 147"/>
                <a:gd name="T4" fmla="*/ 0 w 77"/>
                <a:gd name="T5" fmla="*/ 0 h 147"/>
                <a:gd name="T6" fmla="*/ 0 w 77"/>
                <a:gd name="T7" fmla="*/ 0 h 147"/>
                <a:gd name="T8" fmla="*/ 0 w 77"/>
                <a:gd name="T9" fmla="*/ 0 h 147"/>
                <a:gd name="T10" fmla="*/ 0 w 77"/>
                <a:gd name="T11" fmla="*/ 0 h 147"/>
                <a:gd name="T12" fmla="*/ 0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0 w 77"/>
                <a:gd name="T19" fmla="*/ 0 h 147"/>
                <a:gd name="T20" fmla="*/ 0 w 77"/>
                <a:gd name="T21" fmla="*/ 0 h 147"/>
                <a:gd name="T22" fmla="*/ 0 w 77"/>
                <a:gd name="T23" fmla="*/ 0 h 147"/>
                <a:gd name="T24" fmla="*/ 0 w 77"/>
                <a:gd name="T25" fmla="*/ 0 h 147"/>
                <a:gd name="T26" fmla="*/ 0 w 77"/>
                <a:gd name="T27" fmla="*/ 0 h 147"/>
                <a:gd name="T28" fmla="*/ 0 w 77"/>
                <a:gd name="T29" fmla="*/ 0 h 147"/>
                <a:gd name="T30" fmla="*/ 0 w 77"/>
                <a:gd name="T31" fmla="*/ 0 h 147"/>
                <a:gd name="T32" fmla="*/ 0 w 77"/>
                <a:gd name="T33" fmla="*/ 0 h 147"/>
                <a:gd name="T34" fmla="*/ 0 w 77"/>
                <a:gd name="T35" fmla="*/ 0 h 147"/>
                <a:gd name="T36" fmla="*/ 0 w 77"/>
                <a:gd name="T37" fmla="*/ 0 h 147"/>
                <a:gd name="T38" fmla="*/ 0 w 77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47"/>
                <a:gd name="T62" fmla="*/ 77 w 77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47">
                  <a:moveTo>
                    <a:pt x="75" y="119"/>
                  </a:moveTo>
                  <a:lnTo>
                    <a:pt x="67" y="121"/>
                  </a:lnTo>
                  <a:lnTo>
                    <a:pt x="51" y="112"/>
                  </a:lnTo>
                  <a:lnTo>
                    <a:pt x="49" y="96"/>
                  </a:lnTo>
                  <a:lnTo>
                    <a:pt x="49" y="53"/>
                  </a:lnTo>
                  <a:lnTo>
                    <a:pt x="75" y="53"/>
                  </a:lnTo>
                  <a:lnTo>
                    <a:pt x="75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22" y="102"/>
                  </a:lnTo>
                  <a:lnTo>
                    <a:pt x="31" y="135"/>
                  </a:lnTo>
                  <a:lnTo>
                    <a:pt x="58" y="147"/>
                  </a:lnTo>
                  <a:lnTo>
                    <a:pt x="77" y="141"/>
                  </a:lnTo>
                  <a:lnTo>
                    <a:pt x="7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804" y="536"/>
              <a:ext cx="39" cy="53"/>
            </a:xfrm>
            <a:custGeom>
              <a:avLst/>
              <a:gdLst>
                <a:gd name="T0" fmla="*/ 0 w 117"/>
                <a:gd name="T1" fmla="*/ 0 h 159"/>
                <a:gd name="T2" fmla="*/ 0 w 117"/>
                <a:gd name="T3" fmla="*/ 0 h 159"/>
                <a:gd name="T4" fmla="*/ 0 w 117"/>
                <a:gd name="T5" fmla="*/ 0 h 159"/>
                <a:gd name="T6" fmla="*/ 0 w 117"/>
                <a:gd name="T7" fmla="*/ 0 h 159"/>
                <a:gd name="T8" fmla="*/ 0 w 117"/>
                <a:gd name="T9" fmla="*/ 0 h 159"/>
                <a:gd name="T10" fmla="*/ 0 w 117"/>
                <a:gd name="T11" fmla="*/ 0 h 159"/>
                <a:gd name="T12" fmla="*/ 0 w 117"/>
                <a:gd name="T13" fmla="*/ 0 h 159"/>
                <a:gd name="T14" fmla="*/ 0 w 117"/>
                <a:gd name="T15" fmla="*/ 0 h 159"/>
                <a:gd name="T16" fmla="*/ 0 w 117"/>
                <a:gd name="T17" fmla="*/ 0 h 159"/>
                <a:gd name="T18" fmla="*/ 0 w 117"/>
                <a:gd name="T19" fmla="*/ 0 h 159"/>
                <a:gd name="T20" fmla="*/ 0 w 117"/>
                <a:gd name="T21" fmla="*/ 0 h 159"/>
                <a:gd name="T22" fmla="*/ 0 w 117"/>
                <a:gd name="T23" fmla="*/ 0 h 159"/>
                <a:gd name="T24" fmla="*/ 0 w 117"/>
                <a:gd name="T25" fmla="*/ 0 h 159"/>
                <a:gd name="T26" fmla="*/ 0 w 117"/>
                <a:gd name="T27" fmla="*/ 0 h 159"/>
                <a:gd name="T28" fmla="*/ 0 w 117"/>
                <a:gd name="T29" fmla="*/ 0 h 159"/>
                <a:gd name="T30" fmla="*/ 0 w 117"/>
                <a:gd name="T31" fmla="*/ 0 h 159"/>
                <a:gd name="T32" fmla="*/ 0 w 11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59"/>
                <a:gd name="T53" fmla="*/ 117 w 11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59">
                  <a:moveTo>
                    <a:pt x="7" y="156"/>
                  </a:moveTo>
                  <a:lnTo>
                    <a:pt x="27" y="159"/>
                  </a:lnTo>
                  <a:lnTo>
                    <a:pt x="56" y="149"/>
                  </a:lnTo>
                  <a:lnTo>
                    <a:pt x="70" y="120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65" y="65"/>
                  </a:lnTo>
                  <a:lnTo>
                    <a:pt x="59" y="81"/>
                  </a:lnTo>
                  <a:lnTo>
                    <a:pt x="53" y="69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3" y="138"/>
                  </a:lnTo>
                  <a:lnTo>
                    <a:pt x="10" y="137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71" y="523"/>
              <a:ext cx="40" cy="52"/>
            </a:xfrm>
            <a:custGeom>
              <a:avLst/>
              <a:gdLst>
                <a:gd name="T0" fmla="*/ 0 w 121"/>
                <a:gd name="T1" fmla="*/ 0 h 156"/>
                <a:gd name="T2" fmla="*/ 0 w 121"/>
                <a:gd name="T3" fmla="*/ 0 h 156"/>
                <a:gd name="T4" fmla="*/ 0 w 121"/>
                <a:gd name="T5" fmla="*/ 0 h 156"/>
                <a:gd name="T6" fmla="*/ 0 w 121"/>
                <a:gd name="T7" fmla="*/ 0 h 156"/>
                <a:gd name="T8" fmla="*/ 0 w 121"/>
                <a:gd name="T9" fmla="*/ 0 h 156"/>
                <a:gd name="T10" fmla="*/ 0 w 121"/>
                <a:gd name="T11" fmla="*/ 0 h 156"/>
                <a:gd name="T12" fmla="*/ 0 w 121"/>
                <a:gd name="T13" fmla="*/ 0 h 156"/>
                <a:gd name="T14" fmla="*/ 0 w 121"/>
                <a:gd name="T15" fmla="*/ 0 h 156"/>
                <a:gd name="T16" fmla="*/ 0 w 121"/>
                <a:gd name="T17" fmla="*/ 0 h 156"/>
                <a:gd name="T18" fmla="*/ 0 w 121"/>
                <a:gd name="T19" fmla="*/ 0 h 156"/>
                <a:gd name="T20" fmla="*/ 0 w 121"/>
                <a:gd name="T21" fmla="*/ 0 h 156"/>
                <a:gd name="T22" fmla="*/ 0 w 121"/>
                <a:gd name="T23" fmla="*/ 0 h 156"/>
                <a:gd name="T24" fmla="*/ 0 w 121"/>
                <a:gd name="T25" fmla="*/ 0 h 156"/>
                <a:gd name="T26" fmla="*/ 0 w 121"/>
                <a:gd name="T27" fmla="*/ 0 h 156"/>
                <a:gd name="T28" fmla="*/ 0 w 121"/>
                <a:gd name="T29" fmla="*/ 0 h 156"/>
                <a:gd name="T30" fmla="*/ 0 w 121"/>
                <a:gd name="T31" fmla="*/ 0 h 156"/>
                <a:gd name="T32" fmla="*/ 0 w 121"/>
                <a:gd name="T33" fmla="*/ 0 h 156"/>
                <a:gd name="T34" fmla="*/ 0 w 121"/>
                <a:gd name="T35" fmla="*/ 0 h 156"/>
                <a:gd name="T36" fmla="*/ 0 w 121"/>
                <a:gd name="T37" fmla="*/ 0 h 156"/>
                <a:gd name="T38" fmla="*/ 0 w 121"/>
                <a:gd name="T39" fmla="*/ 0 h 156"/>
                <a:gd name="T40" fmla="*/ 0 w 121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56"/>
                <a:gd name="T65" fmla="*/ 121 w 121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56">
                  <a:moveTo>
                    <a:pt x="94" y="0"/>
                  </a:moveTo>
                  <a:lnTo>
                    <a:pt x="94" y="87"/>
                  </a:lnTo>
                  <a:lnTo>
                    <a:pt x="88" y="119"/>
                  </a:lnTo>
                  <a:lnTo>
                    <a:pt x="79" y="127"/>
                  </a:lnTo>
                  <a:lnTo>
                    <a:pt x="65" y="130"/>
                  </a:lnTo>
                  <a:lnTo>
                    <a:pt x="36" y="119"/>
                  </a:lnTo>
                  <a:lnTo>
                    <a:pt x="30" y="8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4" y="120"/>
                  </a:lnTo>
                  <a:lnTo>
                    <a:pt x="16" y="139"/>
                  </a:lnTo>
                  <a:lnTo>
                    <a:pt x="35" y="153"/>
                  </a:lnTo>
                  <a:lnTo>
                    <a:pt x="61" y="156"/>
                  </a:lnTo>
                  <a:lnTo>
                    <a:pt x="91" y="152"/>
                  </a:lnTo>
                  <a:lnTo>
                    <a:pt x="108" y="139"/>
                  </a:lnTo>
                  <a:lnTo>
                    <a:pt x="118" y="119"/>
                  </a:lnTo>
                  <a:lnTo>
                    <a:pt x="121" y="93"/>
                  </a:lnTo>
                  <a:lnTo>
                    <a:pt x="12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921" y="536"/>
              <a:ext cx="35" cy="37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2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2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73" y="35"/>
                  </a:lnTo>
                  <a:lnTo>
                    <a:pt x="77" y="58"/>
                  </a:lnTo>
                  <a:lnTo>
                    <a:pt x="77" y="113"/>
                  </a:lnTo>
                  <a:lnTo>
                    <a:pt x="104" y="113"/>
                  </a:lnTo>
                  <a:lnTo>
                    <a:pt x="104" y="49"/>
                  </a:lnTo>
                  <a:lnTo>
                    <a:pt x="97" y="13"/>
                  </a:lnTo>
                  <a:lnTo>
                    <a:pt x="86" y="3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28" y="1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967" y="536"/>
              <a:ext cx="8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967" y="520"/>
              <a:ext cx="8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81" y="536"/>
              <a:ext cx="39" cy="37"/>
            </a:xfrm>
            <a:custGeom>
              <a:avLst/>
              <a:gdLst>
                <a:gd name="T0" fmla="*/ 0 w 115"/>
                <a:gd name="T1" fmla="*/ 0 h 111"/>
                <a:gd name="T2" fmla="*/ 0 w 115"/>
                <a:gd name="T3" fmla="*/ 0 h 111"/>
                <a:gd name="T4" fmla="*/ 0 w 115"/>
                <a:gd name="T5" fmla="*/ 0 h 111"/>
                <a:gd name="T6" fmla="*/ 0 w 115"/>
                <a:gd name="T7" fmla="*/ 0 h 111"/>
                <a:gd name="T8" fmla="*/ 0 w 115"/>
                <a:gd name="T9" fmla="*/ 0 h 111"/>
                <a:gd name="T10" fmla="*/ 0 w 115"/>
                <a:gd name="T11" fmla="*/ 0 h 111"/>
                <a:gd name="T12" fmla="*/ 0 w 115"/>
                <a:gd name="T13" fmla="*/ 0 h 111"/>
                <a:gd name="T14" fmla="*/ 0 w 115"/>
                <a:gd name="T15" fmla="*/ 0 h 111"/>
                <a:gd name="T16" fmla="*/ 0 w 115"/>
                <a:gd name="T17" fmla="*/ 0 h 111"/>
                <a:gd name="T18" fmla="*/ 0 w 115"/>
                <a:gd name="T19" fmla="*/ 0 h 111"/>
                <a:gd name="T20" fmla="*/ 0 w 11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11"/>
                <a:gd name="T35" fmla="*/ 115 w 11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11">
                  <a:moveTo>
                    <a:pt x="72" y="111"/>
                  </a:moveTo>
                  <a:lnTo>
                    <a:pt x="115" y="0"/>
                  </a:lnTo>
                  <a:lnTo>
                    <a:pt x="86" y="0"/>
                  </a:lnTo>
                  <a:lnTo>
                    <a:pt x="64" y="62"/>
                  </a:lnTo>
                  <a:lnTo>
                    <a:pt x="56" y="86"/>
                  </a:lnTo>
                  <a:lnTo>
                    <a:pt x="47" y="5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8" y="111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1" y="563"/>
              <a:ext cx="14" cy="12"/>
            </a:xfrm>
            <a:custGeom>
              <a:avLst/>
              <a:gdLst>
                <a:gd name="T0" fmla="*/ 0 w 41"/>
                <a:gd name="T1" fmla="*/ 0 h 34"/>
                <a:gd name="T2" fmla="*/ 0 w 41"/>
                <a:gd name="T3" fmla="*/ 0 h 34"/>
                <a:gd name="T4" fmla="*/ 0 w 41"/>
                <a:gd name="T5" fmla="*/ 0 h 34"/>
                <a:gd name="T6" fmla="*/ 0 w 41"/>
                <a:gd name="T7" fmla="*/ 0 h 34"/>
                <a:gd name="T8" fmla="*/ 0 w 41"/>
                <a:gd name="T9" fmla="*/ 0 h 34"/>
                <a:gd name="T10" fmla="*/ 0 w 41"/>
                <a:gd name="T11" fmla="*/ 0 h 34"/>
                <a:gd name="T12" fmla="*/ 0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0" y="10"/>
                  </a:moveTo>
                  <a:lnTo>
                    <a:pt x="2" y="34"/>
                  </a:lnTo>
                  <a:lnTo>
                    <a:pt x="41" y="24"/>
                  </a:lnTo>
                  <a:lnTo>
                    <a:pt x="41" y="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41" y="536"/>
              <a:ext cx="18" cy="22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7"/>
                <a:gd name="T38" fmla="*/ 50 w 50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7">
                  <a:moveTo>
                    <a:pt x="0" y="47"/>
                  </a:moveTo>
                  <a:lnTo>
                    <a:pt x="0" y="67"/>
                  </a:lnTo>
                  <a:lnTo>
                    <a:pt x="49" y="67"/>
                  </a:lnTo>
                  <a:lnTo>
                    <a:pt x="50" y="57"/>
                  </a:lnTo>
                  <a:lnTo>
                    <a:pt x="39" y="1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5" y="28"/>
                  </a:lnTo>
                  <a:lnTo>
                    <a:pt x="2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023" y="535"/>
              <a:ext cx="18" cy="40"/>
            </a:xfrm>
            <a:custGeom>
              <a:avLst/>
              <a:gdLst>
                <a:gd name="T0" fmla="*/ 0 w 54"/>
                <a:gd name="T1" fmla="*/ 0 h 120"/>
                <a:gd name="T2" fmla="*/ 0 w 54"/>
                <a:gd name="T3" fmla="*/ 0 h 120"/>
                <a:gd name="T4" fmla="*/ 0 w 54"/>
                <a:gd name="T5" fmla="*/ 0 h 120"/>
                <a:gd name="T6" fmla="*/ 0 w 54"/>
                <a:gd name="T7" fmla="*/ 0 h 120"/>
                <a:gd name="T8" fmla="*/ 0 w 54"/>
                <a:gd name="T9" fmla="*/ 0 h 120"/>
                <a:gd name="T10" fmla="*/ 0 w 54"/>
                <a:gd name="T11" fmla="*/ 0 h 120"/>
                <a:gd name="T12" fmla="*/ 0 w 54"/>
                <a:gd name="T13" fmla="*/ 0 h 120"/>
                <a:gd name="T14" fmla="*/ 0 w 54"/>
                <a:gd name="T15" fmla="*/ 0 h 120"/>
                <a:gd name="T16" fmla="*/ 0 w 54"/>
                <a:gd name="T17" fmla="*/ 0 h 120"/>
                <a:gd name="T18" fmla="*/ 0 w 54"/>
                <a:gd name="T19" fmla="*/ 0 h 120"/>
                <a:gd name="T20" fmla="*/ 0 w 54"/>
                <a:gd name="T21" fmla="*/ 0 h 120"/>
                <a:gd name="T22" fmla="*/ 0 w 54"/>
                <a:gd name="T23" fmla="*/ 0 h 120"/>
                <a:gd name="T24" fmla="*/ 0 w 54"/>
                <a:gd name="T25" fmla="*/ 0 h 120"/>
                <a:gd name="T26" fmla="*/ 0 w 54"/>
                <a:gd name="T27" fmla="*/ 0 h 120"/>
                <a:gd name="T28" fmla="*/ 0 w 54"/>
                <a:gd name="T29" fmla="*/ 0 h 120"/>
                <a:gd name="T30" fmla="*/ 0 w 54"/>
                <a:gd name="T31" fmla="*/ 0 h 120"/>
                <a:gd name="T32" fmla="*/ 0 w 54"/>
                <a:gd name="T33" fmla="*/ 0 h 120"/>
                <a:gd name="T34" fmla="*/ 0 w 54"/>
                <a:gd name="T35" fmla="*/ 0 h 120"/>
                <a:gd name="T36" fmla="*/ 0 w 54"/>
                <a:gd name="T37" fmla="*/ 0 h 120"/>
                <a:gd name="T38" fmla="*/ 0 w 54"/>
                <a:gd name="T39" fmla="*/ 0 h 120"/>
                <a:gd name="T40" fmla="*/ 0 w 54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0"/>
                <a:gd name="T65" fmla="*/ 54 w 54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0">
                  <a:moveTo>
                    <a:pt x="54" y="24"/>
                  </a:moveTo>
                  <a:lnTo>
                    <a:pt x="54" y="3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5" y="18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4"/>
                  </a:lnTo>
                  <a:lnTo>
                    <a:pt x="16" y="103"/>
                  </a:lnTo>
                  <a:lnTo>
                    <a:pt x="33" y="116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9" y="90"/>
                  </a:lnTo>
                  <a:lnTo>
                    <a:pt x="28" y="70"/>
                  </a:lnTo>
                  <a:lnTo>
                    <a:pt x="54" y="70"/>
                  </a:lnTo>
                  <a:lnTo>
                    <a:pt x="54" y="50"/>
                  </a:lnTo>
                  <a:lnTo>
                    <a:pt x="28" y="50"/>
                  </a:lnTo>
                  <a:lnTo>
                    <a:pt x="35" y="31"/>
                  </a:lnTo>
                  <a:lnTo>
                    <a:pt x="52" y="22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065" y="536"/>
              <a:ext cx="23" cy="37"/>
            </a:xfrm>
            <a:custGeom>
              <a:avLst/>
              <a:gdLst>
                <a:gd name="T0" fmla="*/ 0 w 68"/>
                <a:gd name="T1" fmla="*/ 0 h 113"/>
                <a:gd name="T2" fmla="*/ 0 w 68"/>
                <a:gd name="T3" fmla="*/ 0 h 113"/>
                <a:gd name="T4" fmla="*/ 0 w 68"/>
                <a:gd name="T5" fmla="*/ 0 h 113"/>
                <a:gd name="T6" fmla="*/ 0 w 68"/>
                <a:gd name="T7" fmla="*/ 0 h 113"/>
                <a:gd name="T8" fmla="*/ 0 w 68"/>
                <a:gd name="T9" fmla="*/ 0 h 113"/>
                <a:gd name="T10" fmla="*/ 0 w 68"/>
                <a:gd name="T11" fmla="*/ 0 h 113"/>
                <a:gd name="T12" fmla="*/ 0 w 68"/>
                <a:gd name="T13" fmla="*/ 0 h 113"/>
                <a:gd name="T14" fmla="*/ 0 w 68"/>
                <a:gd name="T15" fmla="*/ 0 h 113"/>
                <a:gd name="T16" fmla="*/ 0 w 68"/>
                <a:gd name="T17" fmla="*/ 0 h 113"/>
                <a:gd name="T18" fmla="*/ 0 w 68"/>
                <a:gd name="T19" fmla="*/ 0 h 113"/>
                <a:gd name="T20" fmla="*/ 0 w 68"/>
                <a:gd name="T21" fmla="*/ 0 h 113"/>
                <a:gd name="T22" fmla="*/ 0 w 68"/>
                <a:gd name="T23" fmla="*/ 0 h 113"/>
                <a:gd name="T24" fmla="*/ 0 w 68"/>
                <a:gd name="T25" fmla="*/ 0 h 113"/>
                <a:gd name="T26" fmla="*/ 0 w 68"/>
                <a:gd name="T27" fmla="*/ 0 h 113"/>
                <a:gd name="T28" fmla="*/ 0 w 68"/>
                <a:gd name="T29" fmla="*/ 0 h 113"/>
                <a:gd name="T30" fmla="*/ 0 w 68"/>
                <a:gd name="T31" fmla="*/ 0 h 113"/>
                <a:gd name="T32" fmla="*/ 0 w 68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13"/>
                <a:gd name="T53" fmla="*/ 68 w 68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13">
                  <a:moveTo>
                    <a:pt x="29" y="113"/>
                  </a:moveTo>
                  <a:lnTo>
                    <a:pt x="29" y="67"/>
                  </a:lnTo>
                  <a:lnTo>
                    <a:pt x="29" y="65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5" y="26"/>
                  </a:lnTo>
                  <a:lnTo>
                    <a:pt x="68" y="28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6" y="9"/>
                  </a:lnTo>
                  <a:lnTo>
                    <a:pt x="26" y="29"/>
                  </a:lnTo>
                  <a:lnTo>
                    <a:pt x="26" y="2"/>
                  </a:lnTo>
                  <a:lnTo>
                    <a:pt x="0" y="2"/>
                  </a:lnTo>
                  <a:lnTo>
                    <a:pt x="2" y="35"/>
                  </a:lnTo>
                  <a:lnTo>
                    <a:pt x="2" y="113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092" y="535"/>
              <a:ext cx="27" cy="39"/>
            </a:xfrm>
            <a:custGeom>
              <a:avLst/>
              <a:gdLst>
                <a:gd name="T0" fmla="*/ 0 w 79"/>
                <a:gd name="T1" fmla="*/ 0 h 119"/>
                <a:gd name="T2" fmla="*/ 0 w 79"/>
                <a:gd name="T3" fmla="*/ 0 h 119"/>
                <a:gd name="T4" fmla="*/ 0 w 79"/>
                <a:gd name="T5" fmla="*/ 0 h 119"/>
                <a:gd name="T6" fmla="*/ 0 w 79"/>
                <a:gd name="T7" fmla="*/ 0 h 119"/>
                <a:gd name="T8" fmla="*/ 0 w 79"/>
                <a:gd name="T9" fmla="*/ 0 h 119"/>
                <a:gd name="T10" fmla="*/ 0 w 79"/>
                <a:gd name="T11" fmla="*/ 0 h 119"/>
                <a:gd name="T12" fmla="*/ 0 w 79"/>
                <a:gd name="T13" fmla="*/ 0 h 119"/>
                <a:gd name="T14" fmla="*/ 0 w 79"/>
                <a:gd name="T15" fmla="*/ 0 h 119"/>
                <a:gd name="T16" fmla="*/ 0 w 79"/>
                <a:gd name="T17" fmla="*/ 0 h 119"/>
                <a:gd name="T18" fmla="*/ 0 w 79"/>
                <a:gd name="T19" fmla="*/ 0 h 119"/>
                <a:gd name="T20" fmla="*/ 0 w 79"/>
                <a:gd name="T21" fmla="*/ 0 h 119"/>
                <a:gd name="T22" fmla="*/ 0 w 79"/>
                <a:gd name="T23" fmla="*/ 0 h 119"/>
                <a:gd name="T24" fmla="*/ 0 w 79"/>
                <a:gd name="T25" fmla="*/ 0 h 119"/>
                <a:gd name="T26" fmla="*/ 0 w 79"/>
                <a:gd name="T27" fmla="*/ 0 h 119"/>
                <a:gd name="T28" fmla="*/ 0 w 79"/>
                <a:gd name="T29" fmla="*/ 0 h 119"/>
                <a:gd name="T30" fmla="*/ 0 w 79"/>
                <a:gd name="T31" fmla="*/ 0 h 119"/>
                <a:gd name="T32" fmla="*/ 0 w 79"/>
                <a:gd name="T33" fmla="*/ 0 h 119"/>
                <a:gd name="T34" fmla="*/ 0 w 79"/>
                <a:gd name="T35" fmla="*/ 0 h 119"/>
                <a:gd name="T36" fmla="*/ 0 w 79"/>
                <a:gd name="T37" fmla="*/ 0 h 119"/>
                <a:gd name="T38" fmla="*/ 0 w 79"/>
                <a:gd name="T39" fmla="*/ 0 h 119"/>
                <a:gd name="T40" fmla="*/ 0 w 79"/>
                <a:gd name="T41" fmla="*/ 0 h 119"/>
                <a:gd name="T42" fmla="*/ 0 w 79"/>
                <a:gd name="T43" fmla="*/ 0 h 119"/>
                <a:gd name="T44" fmla="*/ 0 w 79"/>
                <a:gd name="T45" fmla="*/ 0 h 119"/>
                <a:gd name="T46" fmla="*/ 0 w 79"/>
                <a:gd name="T47" fmla="*/ 0 h 119"/>
                <a:gd name="T48" fmla="*/ 0 w 79"/>
                <a:gd name="T49" fmla="*/ 0 h 119"/>
                <a:gd name="T50" fmla="*/ 0 w 79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19"/>
                <a:gd name="T80" fmla="*/ 79 w 79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19">
                  <a:moveTo>
                    <a:pt x="1" y="112"/>
                  </a:moveTo>
                  <a:lnTo>
                    <a:pt x="31" y="119"/>
                  </a:lnTo>
                  <a:lnTo>
                    <a:pt x="63" y="110"/>
                  </a:lnTo>
                  <a:lnTo>
                    <a:pt x="79" y="83"/>
                  </a:lnTo>
                  <a:lnTo>
                    <a:pt x="72" y="60"/>
                  </a:lnTo>
                  <a:lnTo>
                    <a:pt x="55" y="50"/>
                  </a:lnTo>
                  <a:lnTo>
                    <a:pt x="37" y="42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49" y="24"/>
                  </a:lnTo>
                  <a:lnTo>
                    <a:pt x="72" y="26"/>
                  </a:lnTo>
                  <a:lnTo>
                    <a:pt x="75" y="6"/>
                  </a:lnTo>
                  <a:lnTo>
                    <a:pt x="46" y="0"/>
                  </a:lnTo>
                  <a:lnTo>
                    <a:pt x="31" y="3"/>
                  </a:lnTo>
                  <a:lnTo>
                    <a:pt x="16" y="9"/>
                  </a:lnTo>
                  <a:lnTo>
                    <a:pt x="5" y="21"/>
                  </a:lnTo>
                  <a:lnTo>
                    <a:pt x="0" y="35"/>
                  </a:lnTo>
                  <a:lnTo>
                    <a:pt x="7" y="57"/>
                  </a:lnTo>
                  <a:lnTo>
                    <a:pt x="24" y="68"/>
                  </a:lnTo>
                  <a:lnTo>
                    <a:pt x="42" y="76"/>
                  </a:lnTo>
                  <a:lnTo>
                    <a:pt x="49" y="84"/>
                  </a:lnTo>
                  <a:lnTo>
                    <a:pt x="42" y="93"/>
                  </a:lnTo>
                  <a:lnTo>
                    <a:pt x="31" y="96"/>
                  </a:lnTo>
                  <a:lnTo>
                    <a:pt x="1" y="87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27" y="536"/>
              <a:ext cx="8" cy="37"/>
            </a:xfrm>
            <a:custGeom>
              <a:avLst/>
              <a:gdLst>
                <a:gd name="T0" fmla="*/ 0 w 28"/>
                <a:gd name="T1" fmla="*/ 0 h 111"/>
                <a:gd name="T2" fmla="*/ 0 w 28"/>
                <a:gd name="T3" fmla="*/ 0 h 111"/>
                <a:gd name="T4" fmla="*/ 0 w 28"/>
                <a:gd name="T5" fmla="*/ 0 h 111"/>
                <a:gd name="T6" fmla="*/ 0 w 28"/>
                <a:gd name="T7" fmla="*/ 0 h 111"/>
                <a:gd name="T8" fmla="*/ 0 w 28"/>
                <a:gd name="T9" fmla="*/ 0 h 111"/>
                <a:gd name="T10" fmla="*/ 0 w 28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11"/>
                <a:gd name="T20" fmla="*/ 28 w 28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11">
                  <a:moveTo>
                    <a:pt x="28" y="1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27" y="520"/>
              <a:ext cx="8" cy="10"/>
            </a:xfrm>
            <a:custGeom>
              <a:avLst/>
              <a:gdLst>
                <a:gd name="T0" fmla="*/ 0 w 28"/>
                <a:gd name="T1" fmla="*/ 0 h 30"/>
                <a:gd name="T2" fmla="*/ 0 w 28"/>
                <a:gd name="T3" fmla="*/ 0 h 30"/>
                <a:gd name="T4" fmla="*/ 0 w 28"/>
                <a:gd name="T5" fmla="*/ 0 h 30"/>
                <a:gd name="T6" fmla="*/ 0 w 28"/>
                <a:gd name="T7" fmla="*/ 0 h 30"/>
                <a:gd name="T8" fmla="*/ 0 w 28"/>
                <a:gd name="T9" fmla="*/ 0 h 30"/>
                <a:gd name="T10" fmla="*/ 0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0"/>
                <a:gd name="T20" fmla="*/ 28 w 2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0">
                  <a:moveTo>
                    <a:pt x="28" y="3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141" y="525"/>
              <a:ext cx="26" cy="49"/>
            </a:xfrm>
            <a:custGeom>
              <a:avLst/>
              <a:gdLst>
                <a:gd name="T0" fmla="*/ 0 w 76"/>
                <a:gd name="T1" fmla="*/ 0 h 147"/>
                <a:gd name="T2" fmla="*/ 0 w 76"/>
                <a:gd name="T3" fmla="*/ 0 h 147"/>
                <a:gd name="T4" fmla="*/ 0 w 76"/>
                <a:gd name="T5" fmla="*/ 0 h 147"/>
                <a:gd name="T6" fmla="*/ 0 w 76"/>
                <a:gd name="T7" fmla="*/ 0 h 147"/>
                <a:gd name="T8" fmla="*/ 0 w 76"/>
                <a:gd name="T9" fmla="*/ 0 h 147"/>
                <a:gd name="T10" fmla="*/ 0 w 76"/>
                <a:gd name="T11" fmla="*/ 0 h 147"/>
                <a:gd name="T12" fmla="*/ 0 w 76"/>
                <a:gd name="T13" fmla="*/ 0 h 147"/>
                <a:gd name="T14" fmla="*/ 0 w 76"/>
                <a:gd name="T15" fmla="*/ 0 h 147"/>
                <a:gd name="T16" fmla="*/ 0 w 76"/>
                <a:gd name="T17" fmla="*/ 0 h 147"/>
                <a:gd name="T18" fmla="*/ 0 w 76"/>
                <a:gd name="T19" fmla="*/ 0 h 147"/>
                <a:gd name="T20" fmla="*/ 0 w 76"/>
                <a:gd name="T21" fmla="*/ 0 h 147"/>
                <a:gd name="T22" fmla="*/ 0 w 76"/>
                <a:gd name="T23" fmla="*/ 0 h 147"/>
                <a:gd name="T24" fmla="*/ 0 w 76"/>
                <a:gd name="T25" fmla="*/ 0 h 147"/>
                <a:gd name="T26" fmla="*/ 0 w 76"/>
                <a:gd name="T27" fmla="*/ 0 h 147"/>
                <a:gd name="T28" fmla="*/ 0 w 76"/>
                <a:gd name="T29" fmla="*/ 0 h 147"/>
                <a:gd name="T30" fmla="*/ 0 w 76"/>
                <a:gd name="T31" fmla="*/ 0 h 147"/>
                <a:gd name="T32" fmla="*/ 0 w 76"/>
                <a:gd name="T33" fmla="*/ 0 h 147"/>
                <a:gd name="T34" fmla="*/ 0 w 76"/>
                <a:gd name="T35" fmla="*/ 0 h 147"/>
                <a:gd name="T36" fmla="*/ 0 w 76"/>
                <a:gd name="T37" fmla="*/ 0 h 147"/>
                <a:gd name="T38" fmla="*/ 0 w 76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147"/>
                <a:gd name="T62" fmla="*/ 76 w 76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147">
                  <a:moveTo>
                    <a:pt x="73" y="119"/>
                  </a:moveTo>
                  <a:lnTo>
                    <a:pt x="65" y="121"/>
                  </a:lnTo>
                  <a:lnTo>
                    <a:pt x="50" y="112"/>
                  </a:lnTo>
                  <a:lnTo>
                    <a:pt x="47" y="96"/>
                  </a:lnTo>
                  <a:lnTo>
                    <a:pt x="47" y="53"/>
                  </a:lnTo>
                  <a:lnTo>
                    <a:pt x="73" y="53"/>
                  </a:lnTo>
                  <a:lnTo>
                    <a:pt x="73" y="33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20" y="11"/>
                  </a:lnTo>
                  <a:lnTo>
                    <a:pt x="20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0" y="53"/>
                  </a:lnTo>
                  <a:lnTo>
                    <a:pt x="20" y="102"/>
                  </a:lnTo>
                  <a:lnTo>
                    <a:pt x="28" y="135"/>
                  </a:lnTo>
                  <a:lnTo>
                    <a:pt x="56" y="147"/>
                  </a:lnTo>
                  <a:lnTo>
                    <a:pt x="76" y="141"/>
                  </a:lnTo>
                  <a:lnTo>
                    <a:pt x="7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69" y="536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w 115"/>
                <a:gd name="T19" fmla="*/ 0 h 159"/>
                <a:gd name="T20" fmla="*/ 0 w 115"/>
                <a:gd name="T21" fmla="*/ 0 h 159"/>
                <a:gd name="T22" fmla="*/ 0 w 115"/>
                <a:gd name="T23" fmla="*/ 0 h 159"/>
                <a:gd name="T24" fmla="*/ 0 w 115"/>
                <a:gd name="T25" fmla="*/ 0 h 159"/>
                <a:gd name="T26" fmla="*/ 0 w 115"/>
                <a:gd name="T27" fmla="*/ 0 h 159"/>
                <a:gd name="T28" fmla="*/ 0 w 115"/>
                <a:gd name="T29" fmla="*/ 0 h 159"/>
                <a:gd name="T30" fmla="*/ 0 w 115"/>
                <a:gd name="T31" fmla="*/ 0 h 159"/>
                <a:gd name="T32" fmla="*/ 0 w 115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59"/>
                <a:gd name="T53" fmla="*/ 115 w 115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59">
                  <a:moveTo>
                    <a:pt x="6" y="156"/>
                  </a:moveTo>
                  <a:lnTo>
                    <a:pt x="27" y="159"/>
                  </a:lnTo>
                  <a:lnTo>
                    <a:pt x="55" y="149"/>
                  </a:lnTo>
                  <a:lnTo>
                    <a:pt x="71" y="120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63" y="6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1" y="138"/>
                  </a:lnTo>
                  <a:lnTo>
                    <a:pt x="10" y="137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35" y="624"/>
              <a:ext cx="18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4" y="82"/>
                  </a:lnTo>
                  <a:lnTo>
                    <a:pt x="58" y="59"/>
                  </a:lnTo>
                  <a:lnTo>
                    <a:pt x="54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2" y="23"/>
                  </a:lnTo>
                  <a:lnTo>
                    <a:pt x="20" y="32"/>
                  </a:lnTo>
                  <a:lnTo>
                    <a:pt x="28" y="59"/>
                  </a:lnTo>
                  <a:lnTo>
                    <a:pt x="20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715" y="624"/>
              <a:ext cx="20" cy="40"/>
            </a:xfrm>
            <a:custGeom>
              <a:avLst/>
              <a:gdLst>
                <a:gd name="T0" fmla="*/ 0 w 58"/>
                <a:gd name="T1" fmla="*/ 0 h 119"/>
                <a:gd name="T2" fmla="*/ 0 w 58"/>
                <a:gd name="T3" fmla="*/ 0 h 119"/>
                <a:gd name="T4" fmla="*/ 0 w 58"/>
                <a:gd name="T5" fmla="*/ 0 h 119"/>
                <a:gd name="T6" fmla="*/ 0 w 58"/>
                <a:gd name="T7" fmla="*/ 0 h 119"/>
                <a:gd name="T8" fmla="*/ 0 w 58"/>
                <a:gd name="T9" fmla="*/ 0 h 119"/>
                <a:gd name="T10" fmla="*/ 0 w 58"/>
                <a:gd name="T11" fmla="*/ 0 h 119"/>
                <a:gd name="T12" fmla="*/ 0 w 58"/>
                <a:gd name="T13" fmla="*/ 0 h 119"/>
                <a:gd name="T14" fmla="*/ 0 w 58"/>
                <a:gd name="T15" fmla="*/ 0 h 119"/>
                <a:gd name="T16" fmla="*/ 0 w 58"/>
                <a:gd name="T17" fmla="*/ 0 h 119"/>
                <a:gd name="T18" fmla="*/ 0 w 58"/>
                <a:gd name="T19" fmla="*/ 0 h 119"/>
                <a:gd name="T20" fmla="*/ 0 w 58"/>
                <a:gd name="T21" fmla="*/ 0 h 119"/>
                <a:gd name="T22" fmla="*/ 0 w 58"/>
                <a:gd name="T23" fmla="*/ 0 h 119"/>
                <a:gd name="T24" fmla="*/ 0 w 58"/>
                <a:gd name="T25" fmla="*/ 0 h 119"/>
                <a:gd name="T26" fmla="*/ 0 w 58"/>
                <a:gd name="T27" fmla="*/ 0 h 119"/>
                <a:gd name="T28" fmla="*/ 0 w 58"/>
                <a:gd name="T29" fmla="*/ 0 h 119"/>
                <a:gd name="T30" fmla="*/ 0 w 58"/>
                <a:gd name="T31" fmla="*/ 0 h 119"/>
                <a:gd name="T32" fmla="*/ 0 w 58"/>
                <a:gd name="T33" fmla="*/ 0 h 119"/>
                <a:gd name="T34" fmla="*/ 0 w 58"/>
                <a:gd name="T35" fmla="*/ 0 h 119"/>
                <a:gd name="T36" fmla="*/ 0 w 58"/>
                <a:gd name="T37" fmla="*/ 0 h 119"/>
                <a:gd name="T38" fmla="*/ 0 w 58"/>
                <a:gd name="T39" fmla="*/ 0 h 119"/>
                <a:gd name="T40" fmla="*/ 0 w 58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119"/>
                <a:gd name="T65" fmla="*/ 58 w 58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119">
                  <a:moveTo>
                    <a:pt x="58" y="23"/>
                  </a:moveTo>
                  <a:lnTo>
                    <a:pt x="58" y="1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5" y="34"/>
                  </a:lnTo>
                  <a:lnTo>
                    <a:pt x="0" y="59"/>
                  </a:lnTo>
                  <a:lnTo>
                    <a:pt x="5" y="83"/>
                  </a:lnTo>
                  <a:lnTo>
                    <a:pt x="16" y="102"/>
                  </a:lnTo>
                  <a:lnTo>
                    <a:pt x="34" y="114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8" y="93"/>
                  </a:lnTo>
                  <a:lnTo>
                    <a:pt x="57" y="95"/>
                  </a:lnTo>
                  <a:lnTo>
                    <a:pt x="35" y="83"/>
                  </a:lnTo>
                  <a:lnTo>
                    <a:pt x="31" y="59"/>
                  </a:lnTo>
                  <a:lnTo>
                    <a:pt x="35" y="33"/>
                  </a:lnTo>
                  <a:lnTo>
                    <a:pt x="44" y="24"/>
                  </a:lnTo>
                  <a:lnTo>
                    <a:pt x="57" y="2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752" y="608"/>
              <a:ext cx="27" cy="54"/>
            </a:xfrm>
            <a:custGeom>
              <a:avLst/>
              <a:gdLst>
                <a:gd name="T0" fmla="*/ 0 w 81"/>
                <a:gd name="T1" fmla="*/ 0 h 162"/>
                <a:gd name="T2" fmla="*/ 0 w 81"/>
                <a:gd name="T3" fmla="*/ 0 h 162"/>
                <a:gd name="T4" fmla="*/ 0 w 81"/>
                <a:gd name="T5" fmla="*/ 0 h 162"/>
                <a:gd name="T6" fmla="*/ 0 w 81"/>
                <a:gd name="T7" fmla="*/ 0 h 162"/>
                <a:gd name="T8" fmla="*/ 0 w 81"/>
                <a:gd name="T9" fmla="*/ 0 h 162"/>
                <a:gd name="T10" fmla="*/ 0 w 81"/>
                <a:gd name="T11" fmla="*/ 0 h 162"/>
                <a:gd name="T12" fmla="*/ 0 w 81"/>
                <a:gd name="T13" fmla="*/ 0 h 162"/>
                <a:gd name="T14" fmla="*/ 0 w 81"/>
                <a:gd name="T15" fmla="*/ 0 h 162"/>
                <a:gd name="T16" fmla="*/ 0 w 81"/>
                <a:gd name="T17" fmla="*/ 0 h 162"/>
                <a:gd name="T18" fmla="*/ 0 w 81"/>
                <a:gd name="T19" fmla="*/ 0 h 162"/>
                <a:gd name="T20" fmla="*/ 0 w 81"/>
                <a:gd name="T21" fmla="*/ 0 h 162"/>
                <a:gd name="T22" fmla="*/ 0 w 81"/>
                <a:gd name="T23" fmla="*/ 0 h 162"/>
                <a:gd name="T24" fmla="*/ 0 w 81"/>
                <a:gd name="T25" fmla="*/ 0 h 162"/>
                <a:gd name="T26" fmla="*/ 0 w 81"/>
                <a:gd name="T27" fmla="*/ 0 h 162"/>
                <a:gd name="T28" fmla="*/ 0 w 81"/>
                <a:gd name="T29" fmla="*/ 0 h 162"/>
                <a:gd name="T30" fmla="*/ 0 w 81"/>
                <a:gd name="T31" fmla="*/ 0 h 162"/>
                <a:gd name="T32" fmla="*/ 0 w 81"/>
                <a:gd name="T33" fmla="*/ 0 h 162"/>
                <a:gd name="T34" fmla="*/ 0 w 81"/>
                <a:gd name="T35" fmla="*/ 0 h 162"/>
                <a:gd name="T36" fmla="*/ 0 w 81"/>
                <a:gd name="T37" fmla="*/ 0 h 162"/>
                <a:gd name="T38" fmla="*/ 0 w 81"/>
                <a:gd name="T39" fmla="*/ 0 h 162"/>
                <a:gd name="T40" fmla="*/ 0 w 81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162"/>
                <a:gd name="T65" fmla="*/ 81 w 8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162">
                  <a:moveTo>
                    <a:pt x="52" y="162"/>
                  </a:moveTo>
                  <a:lnTo>
                    <a:pt x="52" y="72"/>
                  </a:lnTo>
                  <a:lnTo>
                    <a:pt x="78" y="72"/>
                  </a:lnTo>
                  <a:lnTo>
                    <a:pt x="78" y="52"/>
                  </a:lnTo>
                  <a:lnTo>
                    <a:pt x="52" y="52"/>
                  </a:lnTo>
                  <a:lnTo>
                    <a:pt x="55" y="35"/>
                  </a:lnTo>
                  <a:lnTo>
                    <a:pt x="59" y="27"/>
                  </a:lnTo>
                  <a:lnTo>
                    <a:pt x="69" y="26"/>
                  </a:lnTo>
                  <a:lnTo>
                    <a:pt x="78" y="27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6" y="3"/>
                  </a:lnTo>
                  <a:lnTo>
                    <a:pt x="32" y="14"/>
                  </a:lnTo>
                  <a:lnTo>
                    <a:pt x="26" y="3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162"/>
                  </a:lnTo>
                  <a:lnTo>
                    <a:pt x="52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19" y="612"/>
              <a:ext cx="40" cy="50"/>
            </a:xfrm>
            <a:custGeom>
              <a:avLst/>
              <a:gdLst>
                <a:gd name="T0" fmla="*/ 0 w 120"/>
                <a:gd name="T1" fmla="*/ 0 h 150"/>
                <a:gd name="T2" fmla="*/ 0 w 120"/>
                <a:gd name="T3" fmla="*/ 0 h 150"/>
                <a:gd name="T4" fmla="*/ 0 w 120"/>
                <a:gd name="T5" fmla="*/ 0 h 150"/>
                <a:gd name="T6" fmla="*/ 0 w 120"/>
                <a:gd name="T7" fmla="*/ 0 h 150"/>
                <a:gd name="T8" fmla="*/ 0 w 120"/>
                <a:gd name="T9" fmla="*/ 0 h 150"/>
                <a:gd name="T10" fmla="*/ 0 w 120"/>
                <a:gd name="T11" fmla="*/ 0 h 150"/>
                <a:gd name="T12" fmla="*/ 0 w 120"/>
                <a:gd name="T13" fmla="*/ 0 h 150"/>
                <a:gd name="T14" fmla="*/ 0 w 120"/>
                <a:gd name="T15" fmla="*/ 0 h 150"/>
                <a:gd name="T16" fmla="*/ 0 w 120"/>
                <a:gd name="T17" fmla="*/ 0 h 150"/>
                <a:gd name="T18" fmla="*/ 0 w 120"/>
                <a:gd name="T19" fmla="*/ 0 h 150"/>
                <a:gd name="T20" fmla="*/ 0 w 120"/>
                <a:gd name="T21" fmla="*/ 0 h 150"/>
                <a:gd name="T22" fmla="*/ 0 w 120"/>
                <a:gd name="T23" fmla="*/ 0 h 150"/>
                <a:gd name="T24" fmla="*/ 0 w 120"/>
                <a:gd name="T25" fmla="*/ 0 h 150"/>
                <a:gd name="T26" fmla="*/ 0 w 120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50"/>
                <a:gd name="T44" fmla="*/ 120 w 120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50">
                  <a:moveTo>
                    <a:pt x="120" y="150"/>
                  </a:moveTo>
                  <a:lnTo>
                    <a:pt x="120" y="0"/>
                  </a:lnTo>
                  <a:lnTo>
                    <a:pt x="92" y="0"/>
                  </a:lnTo>
                  <a:lnTo>
                    <a:pt x="92" y="62"/>
                  </a:lnTo>
                  <a:lnTo>
                    <a:pt x="30" y="6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30" y="150"/>
                  </a:lnTo>
                  <a:lnTo>
                    <a:pt x="30" y="86"/>
                  </a:lnTo>
                  <a:lnTo>
                    <a:pt x="92" y="86"/>
                  </a:lnTo>
                  <a:lnTo>
                    <a:pt x="92" y="150"/>
                  </a:lnTo>
                  <a:lnTo>
                    <a:pt x="12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87" y="624"/>
              <a:ext cx="20" cy="40"/>
            </a:xfrm>
            <a:custGeom>
              <a:avLst/>
              <a:gdLst>
                <a:gd name="T0" fmla="*/ 0 w 56"/>
                <a:gd name="T1" fmla="*/ 0 h 118"/>
                <a:gd name="T2" fmla="*/ 0 w 56"/>
                <a:gd name="T3" fmla="*/ 0 h 118"/>
                <a:gd name="T4" fmla="*/ 0 w 56"/>
                <a:gd name="T5" fmla="*/ 0 h 118"/>
                <a:gd name="T6" fmla="*/ 0 w 56"/>
                <a:gd name="T7" fmla="*/ 0 h 118"/>
                <a:gd name="T8" fmla="*/ 0 w 56"/>
                <a:gd name="T9" fmla="*/ 0 h 118"/>
                <a:gd name="T10" fmla="*/ 0 w 56"/>
                <a:gd name="T11" fmla="*/ 0 h 118"/>
                <a:gd name="T12" fmla="*/ 0 w 56"/>
                <a:gd name="T13" fmla="*/ 0 h 118"/>
                <a:gd name="T14" fmla="*/ 0 w 56"/>
                <a:gd name="T15" fmla="*/ 0 h 118"/>
                <a:gd name="T16" fmla="*/ 0 w 56"/>
                <a:gd name="T17" fmla="*/ 0 h 118"/>
                <a:gd name="T18" fmla="*/ 0 w 56"/>
                <a:gd name="T19" fmla="*/ 0 h 118"/>
                <a:gd name="T20" fmla="*/ 0 w 56"/>
                <a:gd name="T21" fmla="*/ 0 h 118"/>
                <a:gd name="T22" fmla="*/ 0 w 56"/>
                <a:gd name="T23" fmla="*/ 0 h 118"/>
                <a:gd name="T24" fmla="*/ 0 w 56"/>
                <a:gd name="T25" fmla="*/ 0 h 118"/>
                <a:gd name="T26" fmla="*/ 0 w 56"/>
                <a:gd name="T27" fmla="*/ 0 h 118"/>
                <a:gd name="T28" fmla="*/ 0 w 56"/>
                <a:gd name="T29" fmla="*/ 0 h 118"/>
                <a:gd name="T30" fmla="*/ 0 w 56"/>
                <a:gd name="T31" fmla="*/ 0 h 118"/>
                <a:gd name="T32" fmla="*/ 0 w 56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18"/>
                <a:gd name="T53" fmla="*/ 56 w 56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18">
                  <a:moveTo>
                    <a:pt x="0" y="92"/>
                  </a:moveTo>
                  <a:lnTo>
                    <a:pt x="0" y="118"/>
                  </a:lnTo>
                  <a:lnTo>
                    <a:pt x="22" y="113"/>
                  </a:lnTo>
                  <a:lnTo>
                    <a:pt x="40" y="101"/>
                  </a:lnTo>
                  <a:lnTo>
                    <a:pt x="52" y="82"/>
                  </a:lnTo>
                  <a:lnTo>
                    <a:pt x="56" y="59"/>
                  </a:lnTo>
                  <a:lnTo>
                    <a:pt x="52" y="35"/>
                  </a:lnTo>
                  <a:lnTo>
                    <a:pt x="40" y="16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3"/>
                  </a:lnTo>
                  <a:lnTo>
                    <a:pt x="19" y="32"/>
                  </a:lnTo>
                  <a:lnTo>
                    <a:pt x="26" y="59"/>
                  </a:lnTo>
                  <a:lnTo>
                    <a:pt x="19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868" y="624"/>
              <a:ext cx="19" cy="40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0 h 119"/>
                <a:gd name="T4" fmla="*/ 0 w 59"/>
                <a:gd name="T5" fmla="*/ 0 h 119"/>
                <a:gd name="T6" fmla="*/ 0 w 59"/>
                <a:gd name="T7" fmla="*/ 0 h 119"/>
                <a:gd name="T8" fmla="*/ 0 w 59"/>
                <a:gd name="T9" fmla="*/ 0 h 119"/>
                <a:gd name="T10" fmla="*/ 0 w 59"/>
                <a:gd name="T11" fmla="*/ 0 h 119"/>
                <a:gd name="T12" fmla="*/ 0 w 59"/>
                <a:gd name="T13" fmla="*/ 0 h 119"/>
                <a:gd name="T14" fmla="*/ 0 w 59"/>
                <a:gd name="T15" fmla="*/ 0 h 119"/>
                <a:gd name="T16" fmla="*/ 0 w 59"/>
                <a:gd name="T17" fmla="*/ 0 h 119"/>
                <a:gd name="T18" fmla="*/ 0 w 59"/>
                <a:gd name="T19" fmla="*/ 0 h 119"/>
                <a:gd name="T20" fmla="*/ 0 w 59"/>
                <a:gd name="T21" fmla="*/ 0 h 119"/>
                <a:gd name="T22" fmla="*/ 0 w 59"/>
                <a:gd name="T23" fmla="*/ 0 h 119"/>
                <a:gd name="T24" fmla="*/ 0 w 59"/>
                <a:gd name="T25" fmla="*/ 0 h 119"/>
                <a:gd name="T26" fmla="*/ 0 w 59"/>
                <a:gd name="T27" fmla="*/ 0 h 119"/>
                <a:gd name="T28" fmla="*/ 0 w 59"/>
                <a:gd name="T29" fmla="*/ 0 h 119"/>
                <a:gd name="T30" fmla="*/ 0 w 59"/>
                <a:gd name="T31" fmla="*/ 0 h 119"/>
                <a:gd name="T32" fmla="*/ 0 w 59"/>
                <a:gd name="T33" fmla="*/ 0 h 119"/>
                <a:gd name="T34" fmla="*/ 0 w 59"/>
                <a:gd name="T35" fmla="*/ 0 h 119"/>
                <a:gd name="T36" fmla="*/ 0 w 59"/>
                <a:gd name="T37" fmla="*/ 0 h 119"/>
                <a:gd name="T38" fmla="*/ 0 w 59"/>
                <a:gd name="T39" fmla="*/ 0 h 119"/>
                <a:gd name="T40" fmla="*/ 0 w 59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9"/>
                <a:gd name="T65" fmla="*/ 59 w 59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9">
                  <a:moveTo>
                    <a:pt x="59" y="23"/>
                  </a:moveTo>
                  <a:lnTo>
                    <a:pt x="59" y="1"/>
                  </a:lnTo>
                  <a:lnTo>
                    <a:pt x="56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9"/>
                  </a:lnTo>
                  <a:lnTo>
                    <a:pt x="4" y="83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34" y="83"/>
                  </a:lnTo>
                  <a:lnTo>
                    <a:pt x="30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6" y="2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913" y="624"/>
              <a:ext cx="35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30" y="113"/>
                  </a:lnTo>
                  <a:lnTo>
                    <a:pt x="30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6" y="26"/>
                  </a:lnTo>
                  <a:lnTo>
                    <a:pt x="74" y="35"/>
                  </a:lnTo>
                  <a:lnTo>
                    <a:pt x="76" y="59"/>
                  </a:lnTo>
                  <a:lnTo>
                    <a:pt x="76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975" y="625"/>
              <a:ext cx="16" cy="53"/>
            </a:xfrm>
            <a:custGeom>
              <a:avLst/>
              <a:gdLst>
                <a:gd name="T0" fmla="*/ 0 w 52"/>
                <a:gd name="T1" fmla="*/ 0 h 159"/>
                <a:gd name="T2" fmla="*/ 0 w 52"/>
                <a:gd name="T3" fmla="*/ 0 h 159"/>
                <a:gd name="T4" fmla="*/ 0 w 52"/>
                <a:gd name="T5" fmla="*/ 0 h 159"/>
                <a:gd name="T6" fmla="*/ 0 w 52"/>
                <a:gd name="T7" fmla="*/ 0 h 159"/>
                <a:gd name="T8" fmla="*/ 0 w 52"/>
                <a:gd name="T9" fmla="*/ 0 h 159"/>
                <a:gd name="T10" fmla="*/ 0 w 52"/>
                <a:gd name="T11" fmla="*/ 0 h 159"/>
                <a:gd name="T12" fmla="*/ 0 w 52"/>
                <a:gd name="T13" fmla="*/ 0 h 159"/>
                <a:gd name="T14" fmla="*/ 0 w 52"/>
                <a:gd name="T15" fmla="*/ 0 h 159"/>
                <a:gd name="T16" fmla="*/ 0 w 52"/>
                <a:gd name="T17" fmla="*/ 0 h 159"/>
                <a:gd name="T18" fmla="*/ 0 w 52"/>
                <a:gd name="T19" fmla="*/ 0 h 159"/>
                <a:gd name="T20" fmla="*/ 0 w 52"/>
                <a:gd name="T21" fmla="*/ 0 h 159"/>
                <a:gd name="T22" fmla="*/ 0 w 52"/>
                <a:gd name="T23" fmla="*/ 0 h 159"/>
                <a:gd name="T24" fmla="*/ 0 w 52"/>
                <a:gd name="T25" fmla="*/ 0 h 159"/>
                <a:gd name="T26" fmla="*/ 0 w 52"/>
                <a:gd name="T27" fmla="*/ 0 h 159"/>
                <a:gd name="T28" fmla="*/ 0 w 52"/>
                <a:gd name="T29" fmla="*/ 0 h 159"/>
                <a:gd name="T30" fmla="*/ 0 w 52"/>
                <a:gd name="T31" fmla="*/ 0 h 159"/>
                <a:gd name="T32" fmla="*/ 0 w 52"/>
                <a:gd name="T33" fmla="*/ 0 h 159"/>
                <a:gd name="T34" fmla="*/ 0 w 52"/>
                <a:gd name="T35" fmla="*/ 0 h 159"/>
                <a:gd name="T36" fmla="*/ 0 w 52"/>
                <a:gd name="T37" fmla="*/ 0 h 159"/>
                <a:gd name="T38" fmla="*/ 0 w 52"/>
                <a:gd name="T39" fmla="*/ 0 h 159"/>
                <a:gd name="T40" fmla="*/ 0 w 52"/>
                <a:gd name="T41" fmla="*/ 0 h 159"/>
                <a:gd name="T42" fmla="*/ 0 w 52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159"/>
                <a:gd name="T68" fmla="*/ 52 w 5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159">
                  <a:moveTo>
                    <a:pt x="0" y="133"/>
                  </a:moveTo>
                  <a:lnTo>
                    <a:pt x="0" y="159"/>
                  </a:lnTo>
                  <a:lnTo>
                    <a:pt x="22" y="156"/>
                  </a:lnTo>
                  <a:lnTo>
                    <a:pt x="39" y="143"/>
                  </a:lnTo>
                  <a:lnTo>
                    <a:pt x="49" y="124"/>
                  </a:lnTo>
                  <a:lnTo>
                    <a:pt x="52" y="97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24" y="17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" y="30"/>
                  </a:lnTo>
                  <a:lnTo>
                    <a:pt x="24" y="55"/>
                  </a:lnTo>
                  <a:lnTo>
                    <a:pt x="17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0" y="104"/>
                  </a:lnTo>
                  <a:lnTo>
                    <a:pt x="26" y="88"/>
                  </a:lnTo>
                  <a:lnTo>
                    <a:pt x="23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956" y="624"/>
              <a:ext cx="19" cy="38"/>
            </a:xfrm>
            <a:custGeom>
              <a:avLst/>
              <a:gdLst>
                <a:gd name="T0" fmla="*/ 0 w 55"/>
                <a:gd name="T1" fmla="*/ 0 h 114"/>
                <a:gd name="T2" fmla="*/ 0 w 55"/>
                <a:gd name="T3" fmla="*/ 0 h 114"/>
                <a:gd name="T4" fmla="*/ 0 w 55"/>
                <a:gd name="T5" fmla="*/ 0 h 114"/>
                <a:gd name="T6" fmla="*/ 0 w 55"/>
                <a:gd name="T7" fmla="*/ 0 h 114"/>
                <a:gd name="T8" fmla="*/ 0 w 55"/>
                <a:gd name="T9" fmla="*/ 0 h 114"/>
                <a:gd name="T10" fmla="*/ 0 w 55"/>
                <a:gd name="T11" fmla="*/ 0 h 114"/>
                <a:gd name="T12" fmla="*/ 0 w 55"/>
                <a:gd name="T13" fmla="*/ 0 h 114"/>
                <a:gd name="T14" fmla="*/ 0 w 55"/>
                <a:gd name="T15" fmla="*/ 0 h 114"/>
                <a:gd name="T16" fmla="*/ 0 w 55"/>
                <a:gd name="T17" fmla="*/ 0 h 114"/>
                <a:gd name="T18" fmla="*/ 0 w 55"/>
                <a:gd name="T19" fmla="*/ 0 h 114"/>
                <a:gd name="T20" fmla="*/ 0 w 55"/>
                <a:gd name="T21" fmla="*/ 0 h 114"/>
                <a:gd name="T22" fmla="*/ 0 w 55"/>
                <a:gd name="T23" fmla="*/ 0 h 114"/>
                <a:gd name="T24" fmla="*/ 0 w 55"/>
                <a:gd name="T25" fmla="*/ 0 h 114"/>
                <a:gd name="T26" fmla="*/ 0 w 55"/>
                <a:gd name="T27" fmla="*/ 0 h 114"/>
                <a:gd name="T28" fmla="*/ 0 w 55"/>
                <a:gd name="T29" fmla="*/ 0 h 114"/>
                <a:gd name="T30" fmla="*/ 0 w 55"/>
                <a:gd name="T31" fmla="*/ 0 h 114"/>
                <a:gd name="T32" fmla="*/ 0 w 55"/>
                <a:gd name="T33" fmla="*/ 0 h 114"/>
                <a:gd name="T34" fmla="*/ 0 w 55"/>
                <a:gd name="T35" fmla="*/ 0 h 114"/>
                <a:gd name="T36" fmla="*/ 0 w 55"/>
                <a:gd name="T37" fmla="*/ 0 h 114"/>
                <a:gd name="T38" fmla="*/ 0 w 55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114"/>
                <a:gd name="T62" fmla="*/ 55 w 55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114">
                  <a:moveTo>
                    <a:pt x="55" y="27"/>
                  </a:moveTo>
                  <a:lnTo>
                    <a:pt x="55" y="4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10" y="18"/>
                  </a:lnTo>
                  <a:lnTo>
                    <a:pt x="3" y="36"/>
                  </a:lnTo>
                  <a:lnTo>
                    <a:pt x="0" y="59"/>
                  </a:lnTo>
                  <a:lnTo>
                    <a:pt x="10" y="96"/>
                  </a:lnTo>
                  <a:lnTo>
                    <a:pt x="25" y="109"/>
                  </a:lnTo>
                  <a:lnTo>
                    <a:pt x="43" y="114"/>
                  </a:lnTo>
                  <a:lnTo>
                    <a:pt x="55" y="111"/>
                  </a:lnTo>
                  <a:lnTo>
                    <a:pt x="55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29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959" y="667"/>
              <a:ext cx="16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3"/>
                <a:gd name="T26" fmla="*/ 45 w 4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3">
                  <a:moveTo>
                    <a:pt x="45" y="33"/>
                  </a:moveTo>
                  <a:lnTo>
                    <a:pt x="45" y="7"/>
                  </a:lnTo>
                  <a:lnTo>
                    <a:pt x="35" y="13"/>
                  </a:lnTo>
                  <a:lnTo>
                    <a:pt x="3" y="0"/>
                  </a:lnTo>
                  <a:lnTo>
                    <a:pt x="0" y="26"/>
                  </a:lnTo>
                  <a:lnTo>
                    <a:pt x="38" y="33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035" y="612"/>
              <a:ext cx="40" cy="50"/>
            </a:xfrm>
            <a:custGeom>
              <a:avLst/>
              <a:gdLst>
                <a:gd name="T0" fmla="*/ 0 w 121"/>
                <a:gd name="T1" fmla="*/ 0 h 150"/>
                <a:gd name="T2" fmla="*/ 0 w 121"/>
                <a:gd name="T3" fmla="*/ 0 h 150"/>
                <a:gd name="T4" fmla="*/ 0 w 121"/>
                <a:gd name="T5" fmla="*/ 0 h 150"/>
                <a:gd name="T6" fmla="*/ 0 w 121"/>
                <a:gd name="T7" fmla="*/ 0 h 150"/>
                <a:gd name="T8" fmla="*/ 0 w 121"/>
                <a:gd name="T9" fmla="*/ 0 h 150"/>
                <a:gd name="T10" fmla="*/ 0 w 121"/>
                <a:gd name="T11" fmla="*/ 0 h 150"/>
                <a:gd name="T12" fmla="*/ 0 w 121"/>
                <a:gd name="T13" fmla="*/ 0 h 150"/>
                <a:gd name="T14" fmla="*/ 0 w 121"/>
                <a:gd name="T15" fmla="*/ 0 h 150"/>
                <a:gd name="T16" fmla="*/ 0 w 121"/>
                <a:gd name="T17" fmla="*/ 0 h 150"/>
                <a:gd name="T18" fmla="*/ 0 w 121"/>
                <a:gd name="T19" fmla="*/ 0 h 150"/>
                <a:gd name="T20" fmla="*/ 0 w 121"/>
                <a:gd name="T21" fmla="*/ 0 h 150"/>
                <a:gd name="T22" fmla="*/ 0 w 121"/>
                <a:gd name="T23" fmla="*/ 0 h 150"/>
                <a:gd name="T24" fmla="*/ 0 w 121"/>
                <a:gd name="T25" fmla="*/ 0 h 150"/>
                <a:gd name="T26" fmla="*/ 0 w 121"/>
                <a:gd name="T27" fmla="*/ 0 h 150"/>
                <a:gd name="T28" fmla="*/ 0 w 121"/>
                <a:gd name="T29" fmla="*/ 0 h 150"/>
                <a:gd name="T30" fmla="*/ 0 w 121"/>
                <a:gd name="T31" fmla="*/ 0 h 150"/>
                <a:gd name="T32" fmla="*/ 0 w 121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50"/>
                <a:gd name="T53" fmla="*/ 121 w 121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50">
                  <a:moveTo>
                    <a:pt x="121" y="150"/>
                  </a:moveTo>
                  <a:lnTo>
                    <a:pt x="58" y="69"/>
                  </a:lnTo>
                  <a:lnTo>
                    <a:pt x="118" y="0"/>
                  </a:lnTo>
                  <a:lnTo>
                    <a:pt x="84" y="0"/>
                  </a:lnTo>
                  <a:lnTo>
                    <a:pt x="34" y="54"/>
                  </a:lnTo>
                  <a:lnTo>
                    <a:pt x="27" y="66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7" y="150"/>
                  </a:lnTo>
                  <a:lnTo>
                    <a:pt x="27" y="92"/>
                  </a:lnTo>
                  <a:lnTo>
                    <a:pt x="27" y="79"/>
                  </a:lnTo>
                  <a:lnTo>
                    <a:pt x="34" y="88"/>
                  </a:lnTo>
                  <a:lnTo>
                    <a:pt x="85" y="15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099" y="624"/>
              <a:ext cx="20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5" y="82"/>
                  </a:lnTo>
                  <a:lnTo>
                    <a:pt x="58" y="59"/>
                  </a:lnTo>
                  <a:lnTo>
                    <a:pt x="55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3"/>
                  </a:lnTo>
                  <a:lnTo>
                    <a:pt x="22" y="32"/>
                  </a:lnTo>
                  <a:lnTo>
                    <a:pt x="29" y="59"/>
                  </a:lnTo>
                  <a:lnTo>
                    <a:pt x="22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080" y="624"/>
              <a:ext cx="19" cy="40"/>
            </a:xfrm>
            <a:custGeom>
              <a:avLst/>
              <a:gdLst>
                <a:gd name="T0" fmla="*/ 0 w 56"/>
                <a:gd name="T1" fmla="*/ 0 h 119"/>
                <a:gd name="T2" fmla="*/ 0 w 56"/>
                <a:gd name="T3" fmla="*/ 0 h 119"/>
                <a:gd name="T4" fmla="*/ 0 w 56"/>
                <a:gd name="T5" fmla="*/ 0 h 119"/>
                <a:gd name="T6" fmla="*/ 0 w 56"/>
                <a:gd name="T7" fmla="*/ 0 h 119"/>
                <a:gd name="T8" fmla="*/ 0 w 56"/>
                <a:gd name="T9" fmla="*/ 0 h 119"/>
                <a:gd name="T10" fmla="*/ 0 w 56"/>
                <a:gd name="T11" fmla="*/ 0 h 119"/>
                <a:gd name="T12" fmla="*/ 0 w 56"/>
                <a:gd name="T13" fmla="*/ 0 h 119"/>
                <a:gd name="T14" fmla="*/ 0 w 56"/>
                <a:gd name="T15" fmla="*/ 0 h 119"/>
                <a:gd name="T16" fmla="*/ 0 w 56"/>
                <a:gd name="T17" fmla="*/ 0 h 119"/>
                <a:gd name="T18" fmla="*/ 0 w 56"/>
                <a:gd name="T19" fmla="*/ 0 h 119"/>
                <a:gd name="T20" fmla="*/ 0 w 56"/>
                <a:gd name="T21" fmla="*/ 0 h 119"/>
                <a:gd name="T22" fmla="*/ 0 w 56"/>
                <a:gd name="T23" fmla="*/ 0 h 119"/>
                <a:gd name="T24" fmla="*/ 0 w 56"/>
                <a:gd name="T25" fmla="*/ 0 h 119"/>
                <a:gd name="T26" fmla="*/ 0 w 56"/>
                <a:gd name="T27" fmla="*/ 0 h 119"/>
                <a:gd name="T28" fmla="*/ 0 w 56"/>
                <a:gd name="T29" fmla="*/ 0 h 119"/>
                <a:gd name="T30" fmla="*/ 0 w 56"/>
                <a:gd name="T31" fmla="*/ 0 h 119"/>
                <a:gd name="T32" fmla="*/ 0 w 56"/>
                <a:gd name="T33" fmla="*/ 0 h 119"/>
                <a:gd name="T34" fmla="*/ 0 w 56"/>
                <a:gd name="T35" fmla="*/ 0 h 119"/>
                <a:gd name="T36" fmla="*/ 0 w 56"/>
                <a:gd name="T37" fmla="*/ 0 h 119"/>
                <a:gd name="T38" fmla="*/ 0 w 56"/>
                <a:gd name="T39" fmla="*/ 0 h 119"/>
                <a:gd name="T40" fmla="*/ 0 w 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19"/>
                <a:gd name="T65" fmla="*/ 56 w 56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19">
                  <a:moveTo>
                    <a:pt x="56" y="23"/>
                  </a:moveTo>
                  <a:lnTo>
                    <a:pt x="56" y="1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2" y="34"/>
                  </a:lnTo>
                  <a:lnTo>
                    <a:pt x="0" y="59"/>
                  </a:lnTo>
                  <a:lnTo>
                    <a:pt x="2" y="83"/>
                  </a:lnTo>
                  <a:lnTo>
                    <a:pt x="15" y="102"/>
                  </a:lnTo>
                  <a:lnTo>
                    <a:pt x="33" y="114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34" y="83"/>
                  </a:lnTo>
                  <a:lnTo>
                    <a:pt x="28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21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127" y="624"/>
              <a:ext cx="33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4" y="35"/>
                  </a:lnTo>
                  <a:lnTo>
                    <a:pt x="40" y="26"/>
                  </a:lnTo>
                  <a:lnTo>
                    <a:pt x="53" y="23"/>
                  </a:lnTo>
                  <a:lnTo>
                    <a:pt x="65" y="26"/>
                  </a:lnTo>
                  <a:lnTo>
                    <a:pt x="72" y="35"/>
                  </a:lnTo>
                  <a:lnTo>
                    <a:pt x="75" y="59"/>
                  </a:lnTo>
                  <a:lnTo>
                    <a:pt x="75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4" y="4"/>
                  </a:lnTo>
                  <a:lnTo>
                    <a:pt x="63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187" y="625"/>
              <a:ext cx="17" cy="53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0 h 159"/>
                <a:gd name="T4" fmla="*/ 0 w 51"/>
                <a:gd name="T5" fmla="*/ 0 h 159"/>
                <a:gd name="T6" fmla="*/ 0 w 51"/>
                <a:gd name="T7" fmla="*/ 0 h 159"/>
                <a:gd name="T8" fmla="*/ 0 w 51"/>
                <a:gd name="T9" fmla="*/ 0 h 159"/>
                <a:gd name="T10" fmla="*/ 0 w 51"/>
                <a:gd name="T11" fmla="*/ 0 h 159"/>
                <a:gd name="T12" fmla="*/ 0 w 51"/>
                <a:gd name="T13" fmla="*/ 0 h 159"/>
                <a:gd name="T14" fmla="*/ 0 w 51"/>
                <a:gd name="T15" fmla="*/ 0 h 159"/>
                <a:gd name="T16" fmla="*/ 0 w 51"/>
                <a:gd name="T17" fmla="*/ 0 h 159"/>
                <a:gd name="T18" fmla="*/ 0 w 51"/>
                <a:gd name="T19" fmla="*/ 0 h 159"/>
                <a:gd name="T20" fmla="*/ 0 w 51"/>
                <a:gd name="T21" fmla="*/ 0 h 159"/>
                <a:gd name="T22" fmla="*/ 0 w 51"/>
                <a:gd name="T23" fmla="*/ 0 h 159"/>
                <a:gd name="T24" fmla="*/ 0 w 51"/>
                <a:gd name="T25" fmla="*/ 0 h 159"/>
                <a:gd name="T26" fmla="*/ 0 w 51"/>
                <a:gd name="T27" fmla="*/ 0 h 159"/>
                <a:gd name="T28" fmla="*/ 0 w 51"/>
                <a:gd name="T29" fmla="*/ 0 h 159"/>
                <a:gd name="T30" fmla="*/ 0 w 51"/>
                <a:gd name="T31" fmla="*/ 0 h 159"/>
                <a:gd name="T32" fmla="*/ 0 w 51"/>
                <a:gd name="T33" fmla="*/ 0 h 159"/>
                <a:gd name="T34" fmla="*/ 0 w 51"/>
                <a:gd name="T35" fmla="*/ 0 h 159"/>
                <a:gd name="T36" fmla="*/ 0 w 51"/>
                <a:gd name="T37" fmla="*/ 0 h 159"/>
                <a:gd name="T38" fmla="*/ 0 w 51"/>
                <a:gd name="T39" fmla="*/ 0 h 159"/>
                <a:gd name="T40" fmla="*/ 0 w 51"/>
                <a:gd name="T41" fmla="*/ 0 h 159"/>
                <a:gd name="T42" fmla="*/ 0 w 5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59"/>
                <a:gd name="T68" fmla="*/ 51 w 51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59">
                  <a:moveTo>
                    <a:pt x="0" y="131"/>
                  </a:moveTo>
                  <a:lnTo>
                    <a:pt x="0" y="159"/>
                  </a:lnTo>
                  <a:lnTo>
                    <a:pt x="19" y="156"/>
                  </a:lnTo>
                  <a:lnTo>
                    <a:pt x="36" y="143"/>
                  </a:lnTo>
                  <a:lnTo>
                    <a:pt x="46" y="124"/>
                  </a:lnTo>
                  <a:lnTo>
                    <a:pt x="51" y="97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2" y="1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3"/>
                  </a:lnTo>
                  <a:lnTo>
                    <a:pt x="16" y="30"/>
                  </a:lnTo>
                  <a:lnTo>
                    <a:pt x="22" y="55"/>
                  </a:lnTo>
                  <a:lnTo>
                    <a:pt x="16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9" y="104"/>
                  </a:lnTo>
                  <a:lnTo>
                    <a:pt x="25" y="88"/>
                  </a:lnTo>
                  <a:lnTo>
                    <a:pt x="20" y="12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167" y="624"/>
              <a:ext cx="20" cy="38"/>
            </a:xfrm>
            <a:custGeom>
              <a:avLst/>
              <a:gdLst>
                <a:gd name="T0" fmla="*/ 0 w 58"/>
                <a:gd name="T1" fmla="*/ 0 h 114"/>
                <a:gd name="T2" fmla="*/ 0 w 58"/>
                <a:gd name="T3" fmla="*/ 0 h 114"/>
                <a:gd name="T4" fmla="*/ 0 w 58"/>
                <a:gd name="T5" fmla="*/ 0 h 114"/>
                <a:gd name="T6" fmla="*/ 0 w 58"/>
                <a:gd name="T7" fmla="*/ 0 h 114"/>
                <a:gd name="T8" fmla="*/ 0 w 58"/>
                <a:gd name="T9" fmla="*/ 0 h 114"/>
                <a:gd name="T10" fmla="*/ 0 w 58"/>
                <a:gd name="T11" fmla="*/ 0 h 114"/>
                <a:gd name="T12" fmla="*/ 0 w 58"/>
                <a:gd name="T13" fmla="*/ 0 h 114"/>
                <a:gd name="T14" fmla="*/ 0 w 58"/>
                <a:gd name="T15" fmla="*/ 0 h 114"/>
                <a:gd name="T16" fmla="*/ 0 w 58"/>
                <a:gd name="T17" fmla="*/ 0 h 114"/>
                <a:gd name="T18" fmla="*/ 0 w 58"/>
                <a:gd name="T19" fmla="*/ 0 h 114"/>
                <a:gd name="T20" fmla="*/ 0 w 58"/>
                <a:gd name="T21" fmla="*/ 0 h 114"/>
                <a:gd name="T22" fmla="*/ 0 w 58"/>
                <a:gd name="T23" fmla="*/ 0 h 114"/>
                <a:gd name="T24" fmla="*/ 0 w 58"/>
                <a:gd name="T25" fmla="*/ 0 h 114"/>
                <a:gd name="T26" fmla="*/ 0 w 58"/>
                <a:gd name="T27" fmla="*/ 0 h 114"/>
                <a:gd name="T28" fmla="*/ 0 w 58"/>
                <a:gd name="T29" fmla="*/ 0 h 114"/>
                <a:gd name="T30" fmla="*/ 0 w 58"/>
                <a:gd name="T31" fmla="*/ 0 h 114"/>
                <a:gd name="T32" fmla="*/ 0 w 58"/>
                <a:gd name="T33" fmla="*/ 0 h 114"/>
                <a:gd name="T34" fmla="*/ 0 w 58"/>
                <a:gd name="T35" fmla="*/ 0 h 114"/>
                <a:gd name="T36" fmla="*/ 0 w 58"/>
                <a:gd name="T37" fmla="*/ 0 h 114"/>
                <a:gd name="T38" fmla="*/ 0 w 58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14"/>
                <a:gd name="T62" fmla="*/ 58 w 58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14">
                  <a:moveTo>
                    <a:pt x="58" y="27"/>
                  </a:moveTo>
                  <a:lnTo>
                    <a:pt x="58" y="5"/>
                  </a:lnTo>
                  <a:lnTo>
                    <a:pt x="44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5" y="36"/>
                  </a:lnTo>
                  <a:lnTo>
                    <a:pt x="0" y="59"/>
                  </a:lnTo>
                  <a:lnTo>
                    <a:pt x="11" y="96"/>
                  </a:lnTo>
                  <a:lnTo>
                    <a:pt x="25" y="109"/>
                  </a:lnTo>
                  <a:lnTo>
                    <a:pt x="44" y="114"/>
                  </a:lnTo>
                  <a:lnTo>
                    <a:pt x="58" y="111"/>
                  </a:lnTo>
                  <a:lnTo>
                    <a:pt x="58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31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171" y="667"/>
              <a:ext cx="16" cy="11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w 47"/>
                <a:gd name="T11" fmla="*/ 0 h 33"/>
                <a:gd name="T12" fmla="*/ 0 w 47"/>
                <a:gd name="T13" fmla="*/ 0 h 33"/>
                <a:gd name="T14" fmla="*/ 0 w 4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3"/>
                <a:gd name="T26" fmla="*/ 47 w 4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3">
                  <a:moveTo>
                    <a:pt x="47" y="33"/>
                  </a:moveTo>
                  <a:lnTo>
                    <a:pt x="47" y="5"/>
                  </a:lnTo>
                  <a:lnTo>
                    <a:pt x="34" y="13"/>
                  </a:lnTo>
                  <a:lnTo>
                    <a:pt x="4" y="0"/>
                  </a:lnTo>
                  <a:lnTo>
                    <a:pt x="0" y="26"/>
                  </a:lnTo>
                  <a:lnTo>
                    <a:pt x="39" y="3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297" y="361"/>
              <a:ext cx="206" cy="274"/>
            </a:xfrm>
            <a:custGeom>
              <a:avLst/>
              <a:gdLst>
                <a:gd name="T0" fmla="*/ 0 w 618"/>
                <a:gd name="T1" fmla="*/ 0 h 824"/>
                <a:gd name="T2" fmla="*/ 0 w 618"/>
                <a:gd name="T3" fmla="*/ 0 h 824"/>
                <a:gd name="T4" fmla="*/ 0 w 618"/>
                <a:gd name="T5" fmla="*/ 0 h 824"/>
                <a:gd name="T6" fmla="*/ 0 w 618"/>
                <a:gd name="T7" fmla="*/ 0 h 824"/>
                <a:gd name="T8" fmla="*/ 0 w 618"/>
                <a:gd name="T9" fmla="*/ 0 h 824"/>
                <a:gd name="T10" fmla="*/ 0 w 618"/>
                <a:gd name="T11" fmla="*/ 0 h 824"/>
                <a:gd name="T12" fmla="*/ 0 w 618"/>
                <a:gd name="T13" fmla="*/ 0 h 824"/>
                <a:gd name="T14" fmla="*/ 0 w 618"/>
                <a:gd name="T15" fmla="*/ 0 h 824"/>
                <a:gd name="T16" fmla="*/ 0 w 618"/>
                <a:gd name="T17" fmla="*/ 0 h 824"/>
                <a:gd name="T18" fmla="*/ 0 w 618"/>
                <a:gd name="T19" fmla="*/ 0 h 824"/>
                <a:gd name="T20" fmla="*/ 0 w 618"/>
                <a:gd name="T21" fmla="*/ 0 h 824"/>
                <a:gd name="T22" fmla="*/ 0 w 618"/>
                <a:gd name="T23" fmla="*/ 0 h 824"/>
                <a:gd name="T24" fmla="*/ 0 w 618"/>
                <a:gd name="T25" fmla="*/ 0 h 824"/>
                <a:gd name="T26" fmla="*/ 0 w 618"/>
                <a:gd name="T27" fmla="*/ 0 h 824"/>
                <a:gd name="T28" fmla="*/ 0 w 618"/>
                <a:gd name="T29" fmla="*/ 0 h 824"/>
                <a:gd name="T30" fmla="*/ 0 w 618"/>
                <a:gd name="T31" fmla="*/ 0 h 824"/>
                <a:gd name="T32" fmla="*/ 0 w 618"/>
                <a:gd name="T33" fmla="*/ 0 h 824"/>
                <a:gd name="T34" fmla="*/ 0 w 618"/>
                <a:gd name="T35" fmla="*/ 0 h 824"/>
                <a:gd name="T36" fmla="*/ 0 w 618"/>
                <a:gd name="T37" fmla="*/ 0 h 824"/>
                <a:gd name="T38" fmla="*/ 0 w 618"/>
                <a:gd name="T39" fmla="*/ 0 h 824"/>
                <a:gd name="T40" fmla="*/ 0 w 618"/>
                <a:gd name="T41" fmla="*/ 0 h 824"/>
                <a:gd name="T42" fmla="*/ 0 w 618"/>
                <a:gd name="T43" fmla="*/ 0 h 824"/>
                <a:gd name="T44" fmla="*/ 0 w 618"/>
                <a:gd name="T45" fmla="*/ 0 h 824"/>
                <a:gd name="T46" fmla="*/ 0 w 618"/>
                <a:gd name="T47" fmla="*/ 0 h 824"/>
                <a:gd name="T48" fmla="*/ 0 w 618"/>
                <a:gd name="T49" fmla="*/ 0 h 824"/>
                <a:gd name="T50" fmla="*/ 0 w 618"/>
                <a:gd name="T51" fmla="*/ 0 h 824"/>
                <a:gd name="T52" fmla="*/ 0 w 618"/>
                <a:gd name="T53" fmla="*/ 0 h 8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8"/>
                <a:gd name="T82" fmla="*/ 0 h 824"/>
                <a:gd name="T83" fmla="*/ 618 w 618"/>
                <a:gd name="T84" fmla="*/ 824 h 8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8" h="824">
                  <a:moveTo>
                    <a:pt x="618" y="0"/>
                  </a:moveTo>
                  <a:lnTo>
                    <a:pt x="313" y="0"/>
                  </a:lnTo>
                  <a:lnTo>
                    <a:pt x="273" y="8"/>
                  </a:lnTo>
                  <a:lnTo>
                    <a:pt x="242" y="33"/>
                  </a:lnTo>
                  <a:lnTo>
                    <a:pt x="27" y="249"/>
                  </a:lnTo>
                  <a:lnTo>
                    <a:pt x="5" y="278"/>
                  </a:lnTo>
                  <a:lnTo>
                    <a:pt x="0" y="309"/>
                  </a:lnTo>
                  <a:lnTo>
                    <a:pt x="0" y="794"/>
                  </a:lnTo>
                  <a:lnTo>
                    <a:pt x="10" y="814"/>
                  </a:lnTo>
                  <a:lnTo>
                    <a:pt x="30" y="824"/>
                  </a:lnTo>
                  <a:lnTo>
                    <a:pt x="245" y="824"/>
                  </a:lnTo>
                  <a:lnTo>
                    <a:pt x="494" y="574"/>
                  </a:lnTo>
                  <a:lnTo>
                    <a:pt x="313" y="574"/>
                  </a:lnTo>
                  <a:lnTo>
                    <a:pt x="290" y="570"/>
                  </a:lnTo>
                  <a:lnTo>
                    <a:pt x="270" y="557"/>
                  </a:lnTo>
                  <a:lnTo>
                    <a:pt x="254" y="537"/>
                  </a:lnTo>
                  <a:lnTo>
                    <a:pt x="248" y="509"/>
                  </a:lnTo>
                  <a:lnTo>
                    <a:pt x="248" y="310"/>
                  </a:lnTo>
                  <a:lnTo>
                    <a:pt x="254" y="286"/>
                  </a:lnTo>
                  <a:lnTo>
                    <a:pt x="265" y="265"/>
                  </a:lnTo>
                  <a:lnTo>
                    <a:pt x="287" y="251"/>
                  </a:lnTo>
                  <a:lnTo>
                    <a:pt x="313" y="245"/>
                  </a:lnTo>
                  <a:lnTo>
                    <a:pt x="358" y="245"/>
                  </a:lnTo>
                  <a:lnTo>
                    <a:pt x="378" y="241"/>
                  </a:lnTo>
                  <a:lnTo>
                    <a:pt x="394" y="2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444" y="409"/>
              <a:ext cx="100" cy="121"/>
            </a:xfrm>
            <a:custGeom>
              <a:avLst/>
              <a:gdLst>
                <a:gd name="T0" fmla="*/ 0 w 299"/>
                <a:gd name="T1" fmla="*/ 0 h 363"/>
                <a:gd name="T2" fmla="*/ 0 w 299"/>
                <a:gd name="T3" fmla="*/ 0 h 363"/>
                <a:gd name="T4" fmla="*/ 0 w 299"/>
                <a:gd name="T5" fmla="*/ 0 h 363"/>
                <a:gd name="T6" fmla="*/ 0 w 299"/>
                <a:gd name="T7" fmla="*/ 0 h 363"/>
                <a:gd name="T8" fmla="*/ 0 w 299"/>
                <a:gd name="T9" fmla="*/ 0 h 363"/>
                <a:gd name="T10" fmla="*/ 0 w 299"/>
                <a:gd name="T11" fmla="*/ 0 h 363"/>
                <a:gd name="T12" fmla="*/ 0 w 299"/>
                <a:gd name="T13" fmla="*/ 0 h 363"/>
                <a:gd name="T14" fmla="*/ 0 w 299"/>
                <a:gd name="T15" fmla="*/ 0 h 363"/>
                <a:gd name="T16" fmla="*/ 0 w 299"/>
                <a:gd name="T17" fmla="*/ 0 h 363"/>
                <a:gd name="T18" fmla="*/ 0 w 299"/>
                <a:gd name="T19" fmla="*/ 0 h 363"/>
                <a:gd name="T20" fmla="*/ 0 w 299"/>
                <a:gd name="T21" fmla="*/ 0 h 363"/>
                <a:gd name="T22" fmla="*/ 0 w 299"/>
                <a:gd name="T23" fmla="*/ 0 h 363"/>
                <a:gd name="T24" fmla="*/ 0 w 299"/>
                <a:gd name="T25" fmla="*/ 0 h 363"/>
                <a:gd name="T26" fmla="*/ 0 w 299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363"/>
                <a:gd name="T44" fmla="*/ 299 w 299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363">
                  <a:moveTo>
                    <a:pt x="91" y="0"/>
                  </a:moveTo>
                  <a:lnTo>
                    <a:pt x="0" y="102"/>
                  </a:lnTo>
                  <a:lnTo>
                    <a:pt x="65" y="102"/>
                  </a:lnTo>
                  <a:lnTo>
                    <a:pt x="87" y="106"/>
                  </a:lnTo>
                  <a:lnTo>
                    <a:pt x="106" y="121"/>
                  </a:lnTo>
                  <a:lnTo>
                    <a:pt x="123" y="157"/>
                  </a:lnTo>
                  <a:lnTo>
                    <a:pt x="123" y="363"/>
                  </a:lnTo>
                  <a:lnTo>
                    <a:pt x="230" y="258"/>
                  </a:lnTo>
                  <a:lnTo>
                    <a:pt x="230" y="131"/>
                  </a:lnTo>
                  <a:lnTo>
                    <a:pt x="235" y="85"/>
                  </a:lnTo>
                  <a:lnTo>
                    <a:pt x="259" y="44"/>
                  </a:lnTo>
                  <a:lnTo>
                    <a:pt x="29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536" y="409"/>
              <a:ext cx="77" cy="122"/>
            </a:xfrm>
            <a:custGeom>
              <a:avLst/>
              <a:gdLst>
                <a:gd name="T0" fmla="*/ 0 w 230"/>
                <a:gd name="T1" fmla="*/ 0 h 365"/>
                <a:gd name="T2" fmla="*/ 0 w 230"/>
                <a:gd name="T3" fmla="*/ 0 h 365"/>
                <a:gd name="T4" fmla="*/ 0 w 230"/>
                <a:gd name="T5" fmla="*/ 0 h 365"/>
                <a:gd name="T6" fmla="*/ 0 w 230"/>
                <a:gd name="T7" fmla="*/ 0 h 365"/>
                <a:gd name="T8" fmla="*/ 0 w 230"/>
                <a:gd name="T9" fmla="*/ 0 h 365"/>
                <a:gd name="T10" fmla="*/ 0 w 230"/>
                <a:gd name="T11" fmla="*/ 0 h 365"/>
                <a:gd name="T12" fmla="*/ 0 w 230"/>
                <a:gd name="T13" fmla="*/ 0 h 365"/>
                <a:gd name="T14" fmla="*/ 0 w 230"/>
                <a:gd name="T15" fmla="*/ 0 h 365"/>
                <a:gd name="T16" fmla="*/ 0 w 230"/>
                <a:gd name="T17" fmla="*/ 0 h 365"/>
                <a:gd name="T18" fmla="*/ 0 w 230"/>
                <a:gd name="T19" fmla="*/ 0 h 365"/>
                <a:gd name="T20" fmla="*/ 0 w 230"/>
                <a:gd name="T21" fmla="*/ 0 h 365"/>
                <a:gd name="T22" fmla="*/ 0 w 230"/>
                <a:gd name="T23" fmla="*/ 0 h 365"/>
                <a:gd name="T24" fmla="*/ 0 w 230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365"/>
                <a:gd name="T41" fmla="*/ 230 w 230"/>
                <a:gd name="T42" fmla="*/ 365 h 3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365">
                  <a:moveTo>
                    <a:pt x="81" y="0"/>
                  </a:moveTo>
                  <a:lnTo>
                    <a:pt x="26" y="54"/>
                  </a:lnTo>
                  <a:lnTo>
                    <a:pt x="6" y="86"/>
                  </a:lnTo>
                  <a:lnTo>
                    <a:pt x="0" y="122"/>
                  </a:lnTo>
                  <a:lnTo>
                    <a:pt x="0" y="365"/>
                  </a:lnTo>
                  <a:lnTo>
                    <a:pt x="110" y="255"/>
                  </a:lnTo>
                  <a:lnTo>
                    <a:pt x="108" y="189"/>
                  </a:lnTo>
                  <a:lnTo>
                    <a:pt x="113" y="138"/>
                  </a:lnTo>
                  <a:lnTo>
                    <a:pt x="118" y="115"/>
                  </a:lnTo>
                  <a:lnTo>
                    <a:pt x="131" y="98"/>
                  </a:lnTo>
                  <a:lnTo>
                    <a:pt x="23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392" y="374"/>
              <a:ext cx="276" cy="351"/>
            </a:xfrm>
            <a:custGeom>
              <a:avLst/>
              <a:gdLst>
                <a:gd name="T0" fmla="*/ 0 w 827"/>
                <a:gd name="T1" fmla="*/ 0 h 1054"/>
                <a:gd name="T2" fmla="*/ 0 w 827"/>
                <a:gd name="T3" fmla="*/ 0 h 1054"/>
                <a:gd name="T4" fmla="*/ 0 w 827"/>
                <a:gd name="T5" fmla="*/ 0 h 1054"/>
                <a:gd name="T6" fmla="*/ 0 w 827"/>
                <a:gd name="T7" fmla="*/ 0 h 1054"/>
                <a:gd name="T8" fmla="*/ 0 w 827"/>
                <a:gd name="T9" fmla="*/ 0 h 1054"/>
                <a:gd name="T10" fmla="*/ 0 w 827"/>
                <a:gd name="T11" fmla="*/ 0 h 1054"/>
                <a:gd name="T12" fmla="*/ 0 w 827"/>
                <a:gd name="T13" fmla="*/ 0 h 1054"/>
                <a:gd name="T14" fmla="*/ 0 w 827"/>
                <a:gd name="T15" fmla="*/ 0 h 1054"/>
                <a:gd name="T16" fmla="*/ 0 w 827"/>
                <a:gd name="T17" fmla="*/ 0 h 1054"/>
                <a:gd name="T18" fmla="*/ 0 w 827"/>
                <a:gd name="T19" fmla="*/ 0 h 1054"/>
                <a:gd name="T20" fmla="*/ 0 w 827"/>
                <a:gd name="T21" fmla="*/ 0 h 1054"/>
                <a:gd name="T22" fmla="*/ 0 w 827"/>
                <a:gd name="T23" fmla="*/ 0 h 1054"/>
                <a:gd name="T24" fmla="*/ 0 w 827"/>
                <a:gd name="T25" fmla="*/ 0 h 1054"/>
                <a:gd name="T26" fmla="*/ 0 w 827"/>
                <a:gd name="T27" fmla="*/ 0 h 1054"/>
                <a:gd name="T28" fmla="*/ 0 w 827"/>
                <a:gd name="T29" fmla="*/ 0 h 1054"/>
                <a:gd name="T30" fmla="*/ 0 w 827"/>
                <a:gd name="T31" fmla="*/ 0 h 1054"/>
                <a:gd name="T32" fmla="*/ 0 w 827"/>
                <a:gd name="T33" fmla="*/ 0 h 1054"/>
                <a:gd name="T34" fmla="*/ 0 w 827"/>
                <a:gd name="T35" fmla="*/ 0 h 1054"/>
                <a:gd name="T36" fmla="*/ 0 w 827"/>
                <a:gd name="T37" fmla="*/ 0 h 1054"/>
                <a:gd name="T38" fmla="*/ 0 w 827"/>
                <a:gd name="T39" fmla="*/ 0 h 1054"/>
                <a:gd name="T40" fmla="*/ 0 w 827"/>
                <a:gd name="T41" fmla="*/ 0 h 1054"/>
                <a:gd name="T42" fmla="*/ 0 w 827"/>
                <a:gd name="T43" fmla="*/ 0 h 1054"/>
                <a:gd name="T44" fmla="*/ 0 w 827"/>
                <a:gd name="T45" fmla="*/ 0 h 1054"/>
                <a:gd name="T46" fmla="*/ 0 w 827"/>
                <a:gd name="T47" fmla="*/ 0 h 10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1054"/>
                <a:gd name="T74" fmla="*/ 827 w 827"/>
                <a:gd name="T75" fmla="*/ 1054 h 10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1054">
                  <a:moveTo>
                    <a:pt x="248" y="556"/>
                  </a:moveTo>
                  <a:lnTo>
                    <a:pt x="0" y="806"/>
                  </a:lnTo>
                  <a:lnTo>
                    <a:pt x="0" y="1027"/>
                  </a:lnTo>
                  <a:lnTo>
                    <a:pt x="8" y="1046"/>
                  </a:lnTo>
                  <a:lnTo>
                    <a:pt x="30" y="1054"/>
                  </a:lnTo>
                  <a:lnTo>
                    <a:pt x="525" y="1054"/>
                  </a:lnTo>
                  <a:lnTo>
                    <a:pt x="559" y="1036"/>
                  </a:lnTo>
                  <a:lnTo>
                    <a:pt x="599" y="991"/>
                  </a:lnTo>
                  <a:lnTo>
                    <a:pt x="762" y="828"/>
                  </a:lnTo>
                  <a:lnTo>
                    <a:pt x="806" y="783"/>
                  </a:lnTo>
                  <a:lnTo>
                    <a:pt x="823" y="757"/>
                  </a:lnTo>
                  <a:lnTo>
                    <a:pt x="827" y="731"/>
                  </a:lnTo>
                  <a:lnTo>
                    <a:pt x="827" y="0"/>
                  </a:lnTo>
                  <a:lnTo>
                    <a:pt x="611" y="218"/>
                  </a:lnTo>
                  <a:lnTo>
                    <a:pt x="590" y="248"/>
                  </a:lnTo>
                  <a:lnTo>
                    <a:pt x="583" y="290"/>
                  </a:lnTo>
                  <a:lnTo>
                    <a:pt x="583" y="781"/>
                  </a:lnTo>
                  <a:lnTo>
                    <a:pt x="574" y="800"/>
                  </a:lnTo>
                  <a:lnTo>
                    <a:pt x="554" y="809"/>
                  </a:lnTo>
                  <a:lnTo>
                    <a:pt x="280" y="809"/>
                  </a:lnTo>
                  <a:lnTo>
                    <a:pt x="257" y="800"/>
                  </a:lnTo>
                  <a:lnTo>
                    <a:pt x="248" y="776"/>
                  </a:lnTo>
                  <a:lnTo>
                    <a:pt x="248" y="5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425" y="457"/>
              <a:ext cx="43" cy="81"/>
            </a:xfrm>
            <a:custGeom>
              <a:avLst/>
              <a:gdLst>
                <a:gd name="T0" fmla="*/ 0 w 130"/>
                <a:gd name="T1" fmla="*/ 0 h 243"/>
                <a:gd name="T2" fmla="*/ 0 w 130"/>
                <a:gd name="T3" fmla="*/ 0 h 243"/>
                <a:gd name="T4" fmla="*/ 0 w 130"/>
                <a:gd name="T5" fmla="*/ 0 h 243"/>
                <a:gd name="T6" fmla="*/ 0 w 130"/>
                <a:gd name="T7" fmla="*/ 0 h 243"/>
                <a:gd name="T8" fmla="*/ 0 w 130"/>
                <a:gd name="T9" fmla="*/ 0 h 243"/>
                <a:gd name="T10" fmla="*/ 0 w 130"/>
                <a:gd name="T11" fmla="*/ 0 h 243"/>
                <a:gd name="T12" fmla="*/ 0 w 130"/>
                <a:gd name="T13" fmla="*/ 0 h 243"/>
                <a:gd name="T14" fmla="*/ 0 w 130"/>
                <a:gd name="T15" fmla="*/ 0 h 243"/>
                <a:gd name="T16" fmla="*/ 0 w 130"/>
                <a:gd name="T17" fmla="*/ 0 h 243"/>
                <a:gd name="T18" fmla="*/ 0 w 130"/>
                <a:gd name="T19" fmla="*/ 0 h 243"/>
                <a:gd name="T20" fmla="*/ 0 w 130"/>
                <a:gd name="T21" fmla="*/ 0 h 243"/>
                <a:gd name="T22" fmla="*/ 0 w 130"/>
                <a:gd name="T23" fmla="*/ 0 h 243"/>
                <a:gd name="T24" fmla="*/ 0 w 130"/>
                <a:gd name="T25" fmla="*/ 0 h 243"/>
                <a:gd name="T26" fmla="*/ 0 w 130"/>
                <a:gd name="T27" fmla="*/ 0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243"/>
                <a:gd name="T44" fmla="*/ 130 w 130"/>
                <a:gd name="T45" fmla="*/ 243 h 2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243">
                  <a:moveTo>
                    <a:pt x="103" y="243"/>
                  </a:moveTo>
                  <a:lnTo>
                    <a:pt x="122" y="234"/>
                  </a:lnTo>
                  <a:lnTo>
                    <a:pt x="130" y="214"/>
                  </a:lnTo>
                  <a:lnTo>
                    <a:pt x="130" y="31"/>
                  </a:lnTo>
                  <a:lnTo>
                    <a:pt x="122" y="9"/>
                  </a:lnTo>
                  <a:lnTo>
                    <a:pt x="103" y="0"/>
                  </a:lnTo>
                  <a:lnTo>
                    <a:pt x="31" y="0"/>
                  </a:lnTo>
                  <a:lnTo>
                    <a:pt x="9" y="9"/>
                  </a:lnTo>
                  <a:lnTo>
                    <a:pt x="0" y="31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31" y="243"/>
                  </a:lnTo>
                  <a:lnTo>
                    <a:pt x="103" y="2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163" y="425"/>
              <a:ext cx="17" cy="13"/>
            </a:xfrm>
            <a:custGeom>
              <a:avLst/>
              <a:gdLst>
                <a:gd name="T0" fmla="*/ 0 w 54"/>
                <a:gd name="T1" fmla="*/ 0 h 39"/>
                <a:gd name="T2" fmla="*/ 0 w 54"/>
                <a:gd name="T3" fmla="*/ 0 h 39"/>
                <a:gd name="T4" fmla="*/ 0 w 54"/>
                <a:gd name="T5" fmla="*/ 0 h 39"/>
                <a:gd name="T6" fmla="*/ 0 w 54"/>
                <a:gd name="T7" fmla="*/ 0 h 39"/>
                <a:gd name="T8" fmla="*/ 0 w 54"/>
                <a:gd name="T9" fmla="*/ 0 h 39"/>
                <a:gd name="T10" fmla="*/ 0 w 54"/>
                <a:gd name="T11" fmla="*/ 0 h 39"/>
                <a:gd name="T12" fmla="*/ 0 w 54"/>
                <a:gd name="T13" fmla="*/ 0 h 39"/>
                <a:gd name="T14" fmla="*/ 0 w 54"/>
                <a:gd name="T15" fmla="*/ 0 h 39"/>
                <a:gd name="T16" fmla="*/ 0 w 54"/>
                <a:gd name="T17" fmla="*/ 0 h 39"/>
                <a:gd name="T18" fmla="*/ 0 w 54"/>
                <a:gd name="T19" fmla="*/ 0 h 39"/>
                <a:gd name="T20" fmla="*/ 0 w 54"/>
                <a:gd name="T21" fmla="*/ 0 h 39"/>
                <a:gd name="T22" fmla="*/ 0 w 54"/>
                <a:gd name="T23" fmla="*/ 0 h 39"/>
                <a:gd name="T24" fmla="*/ 0 w 54"/>
                <a:gd name="T25" fmla="*/ 0 h 39"/>
                <a:gd name="T26" fmla="*/ 0 w 54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39"/>
                <a:gd name="T44" fmla="*/ 54 w 5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39">
                  <a:moveTo>
                    <a:pt x="0" y="32"/>
                  </a:moveTo>
                  <a:lnTo>
                    <a:pt x="6" y="39"/>
                  </a:lnTo>
                  <a:lnTo>
                    <a:pt x="28" y="27"/>
                  </a:lnTo>
                  <a:lnTo>
                    <a:pt x="42" y="39"/>
                  </a:lnTo>
                  <a:lnTo>
                    <a:pt x="51" y="30"/>
                  </a:lnTo>
                  <a:lnTo>
                    <a:pt x="36" y="21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30" y="13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161" y="410"/>
              <a:ext cx="18" cy="13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40"/>
                <a:gd name="T44" fmla="*/ 53 w 5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40">
                  <a:moveTo>
                    <a:pt x="0" y="9"/>
                  </a:moveTo>
                  <a:lnTo>
                    <a:pt x="17" y="19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29" y="27"/>
                  </a:lnTo>
                  <a:lnTo>
                    <a:pt x="46" y="40"/>
                  </a:lnTo>
                  <a:lnTo>
                    <a:pt x="53" y="32"/>
                  </a:lnTo>
                  <a:lnTo>
                    <a:pt x="37" y="19"/>
                  </a:lnTo>
                  <a:lnTo>
                    <a:pt x="53" y="6"/>
                  </a:lnTo>
                  <a:lnTo>
                    <a:pt x="43" y="0"/>
                  </a:lnTo>
                  <a:lnTo>
                    <a:pt x="27" y="12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141" y="447"/>
              <a:ext cx="56" cy="32"/>
            </a:xfrm>
            <a:custGeom>
              <a:avLst/>
              <a:gdLst>
                <a:gd name="T0" fmla="*/ 0 w 167"/>
                <a:gd name="T1" fmla="*/ 0 h 95"/>
                <a:gd name="T2" fmla="*/ 0 w 167"/>
                <a:gd name="T3" fmla="*/ 0 h 95"/>
                <a:gd name="T4" fmla="*/ 0 w 167"/>
                <a:gd name="T5" fmla="*/ 0 h 95"/>
                <a:gd name="T6" fmla="*/ 0 w 167"/>
                <a:gd name="T7" fmla="*/ 0 h 95"/>
                <a:gd name="T8" fmla="*/ 0 w 167"/>
                <a:gd name="T9" fmla="*/ 0 h 95"/>
                <a:gd name="T10" fmla="*/ 0 w 167"/>
                <a:gd name="T11" fmla="*/ 0 h 95"/>
                <a:gd name="T12" fmla="*/ 0 w 167"/>
                <a:gd name="T13" fmla="*/ 0 h 95"/>
                <a:gd name="T14" fmla="*/ 0 w 167"/>
                <a:gd name="T15" fmla="*/ 0 h 95"/>
                <a:gd name="T16" fmla="*/ 0 w 167"/>
                <a:gd name="T17" fmla="*/ 0 h 95"/>
                <a:gd name="T18" fmla="*/ 0 w 167"/>
                <a:gd name="T19" fmla="*/ 0 h 95"/>
                <a:gd name="T20" fmla="*/ 0 w 167"/>
                <a:gd name="T21" fmla="*/ 0 h 95"/>
                <a:gd name="T22" fmla="*/ 0 w 167"/>
                <a:gd name="T23" fmla="*/ 0 h 95"/>
                <a:gd name="T24" fmla="*/ 0 w 167"/>
                <a:gd name="T25" fmla="*/ 0 h 95"/>
                <a:gd name="T26" fmla="*/ 0 w 167"/>
                <a:gd name="T27" fmla="*/ 0 h 95"/>
                <a:gd name="T28" fmla="*/ 0 w 167"/>
                <a:gd name="T29" fmla="*/ 0 h 95"/>
                <a:gd name="T30" fmla="*/ 0 w 167"/>
                <a:gd name="T31" fmla="*/ 0 h 95"/>
                <a:gd name="T32" fmla="*/ 0 w 167"/>
                <a:gd name="T33" fmla="*/ 0 h 95"/>
                <a:gd name="T34" fmla="*/ 0 w 167"/>
                <a:gd name="T35" fmla="*/ 0 h 95"/>
                <a:gd name="T36" fmla="*/ 0 w 167"/>
                <a:gd name="T37" fmla="*/ 0 h 95"/>
                <a:gd name="T38" fmla="*/ 0 w 167"/>
                <a:gd name="T39" fmla="*/ 0 h 95"/>
                <a:gd name="T40" fmla="*/ 0 w 167"/>
                <a:gd name="T41" fmla="*/ 0 h 95"/>
                <a:gd name="T42" fmla="*/ 0 w 167"/>
                <a:gd name="T43" fmla="*/ 0 h 95"/>
                <a:gd name="T44" fmla="*/ 0 w 167"/>
                <a:gd name="T45" fmla="*/ 0 h 95"/>
                <a:gd name="T46" fmla="*/ 0 w 167"/>
                <a:gd name="T47" fmla="*/ 0 h 95"/>
                <a:gd name="T48" fmla="*/ 0 w 167"/>
                <a:gd name="T49" fmla="*/ 0 h 95"/>
                <a:gd name="T50" fmla="*/ 0 w 167"/>
                <a:gd name="T51" fmla="*/ 0 h 95"/>
                <a:gd name="T52" fmla="*/ 0 w 167"/>
                <a:gd name="T53" fmla="*/ 0 h 95"/>
                <a:gd name="T54" fmla="*/ 0 w 167"/>
                <a:gd name="T55" fmla="*/ 0 h 95"/>
                <a:gd name="T56" fmla="*/ 0 w 167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95"/>
                <a:gd name="T89" fmla="*/ 167 w 167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95">
                  <a:moveTo>
                    <a:pt x="34" y="17"/>
                  </a:moveTo>
                  <a:lnTo>
                    <a:pt x="104" y="17"/>
                  </a:lnTo>
                  <a:lnTo>
                    <a:pt x="83" y="33"/>
                  </a:lnTo>
                  <a:lnTo>
                    <a:pt x="74" y="27"/>
                  </a:lnTo>
                  <a:lnTo>
                    <a:pt x="61" y="34"/>
                  </a:lnTo>
                  <a:lnTo>
                    <a:pt x="67" y="37"/>
                  </a:lnTo>
                  <a:lnTo>
                    <a:pt x="77" y="44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87" y="60"/>
                  </a:lnTo>
                  <a:lnTo>
                    <a:pt x="87" y="69"/>
                  </a:lnTo>
                  <a:lnTo>
                    <a:pt x="86" y="76"/>
                  </a:lnTo>
                  <a:lnTo>
                    <a:pt x="76" y="79"/>
                  </a:lnTo>
                  <a:lnTo>
                    <a:pt x="44" y="78"/>
                  </a:lnTo>
                  <a:lnTo>
                    <a:pt x="50" y="93"/>
                  </a:lnTo>
                  <a:lnTo>
                    <a:pt x="77" y="95"/>
                  </a:lnTo>
                  <a:lnTo>
                    <a:pt x="97" y="89"/>
                  </a:lnTo>
                  <a:lnTo>
                    <a:pt x="104" y="72"/>
                  </a:lnTo>
                  <a:lnTo>
                    <a:pt x="104" y="60"/>
                  </a:lnTo>
                  <a:lnTo>
                    <a:pt x="167" y="60"/>
                  </a:lnTo>
                  <a:lnTo>
                    <a:pt x="167" y="43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139" y="1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34" y="1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136" y="409"/>
              <a:ext cx="68" cy="45"/>
            </a:xfrm>
            <a:custGeom>
              <a:avLst/>
              <a:gdLst>
                <a:gd name="T0" fmla="*/ 0 w 204"/>
                <a:gd name="T1" fmla="*/ 0 h 136"/>
                <a:gd name="T2" fmla="*/ 0 w 204"/>
                <a:gd name="T3" fmla="*/ 0 h 136"/>
                <a:gd name="T4" fmla="*/ 0 w 204"/>
                <a:gd name="T5" fmla="*/ 0 h 136"/>
                <a:gd name="T6" fmla="*/ 0 w 204"/>
                <a:gd name="T7" fmla="*/ 0 h 136"/>
                <a:gd name="T8" fmla="*/ 0 w 204"/>
                <a:gd name="T9" fmla="*/ 0 h 136"/>
                <a:gd name="T10" fmla="*/ 0 w 204"/>
                <a:gd name="T11" fmla="*/ 0 h 136"/>
                <a:gd name="T12" fmla="*/ 0 w 204"/>
                <a:gd name="T13" fmla="*/ 0 h 136"/>
                <a:gd name="T14" fmla="*/ 0 w 204"/>
                <a:gd name="T15" fmla="*/ 0 h 136"/>
                <a:gd name="T16" fmla="*/ 0 w 204"/>
                <a:gd name="T17" fmla="*/ 0 h 136"/>
                <a:gd name="T18" fmla="*/ 0 w 204"/>
                <a:gd name="T19" fmla="*/ 0 h 136"/>
                <a:gd name="T20" fmla="*/ 0 w 204"/>
                <a:gd name="T21" fmla="*/ 0 h 136"/>
                <a:gd name="T22" fmla="*/ 0 w 204"/>
                <a:gd name="T23" fmla="*/ 0 h 136"/>
                <a:gd name="T24" fmla="*/ 0 w 204"/>
                <a:gd name="T25" fmla="*/ 0 h 136"/>
                <a:gd name="T26" fmla="*/ 0 w 204"/>
                <a:gd name="T27" fmla="*/ 0 h 136"/>
                <a:gd name="T28" fmla="*/ 0 w 204"/>
                <a:gd name="T29" fmla="*/ 0 h 136"/>
                <a:gd name="T30" fmla="*/ 0 w 204"/>
                <a:gd name="T31" fmla="*/ 0 h 136"/>
                <a:gd name="T32" fmla="*/ 0 w 204"/>
                <a:gd name="T33" fmla="*/ 0 h 136"/>
                <a:gd name="T34" fmla="*/ 0 w 204"/>
                <a:gd name="T35" fmla="*/ 0 h 136"/>
                <a:gd name="T36" fmla="*/ 0 w 204"/>
                <a:gd name="T37" fmla="*/ 0 h 136"/>
                <a:gd name="T38" fmla="*/ 0 w 204"/>
                <a:gd name="T39" fmla="*/ 0 h 136"/>
                <a:gd name="T40" fmla="*/ 0 w 204"/>
                <a:gd name="T41" fmla="*/ 0 h 136"/>
                <a:gd name="T42" fmla="*/ 0 w 204"/>
                <a:gd name="T43" fmla="*/ 0 h 136"/>
                <a:gd name="T44" fmla="*/ 0 w 204"/>
                <a:gd name="T45" fmla="*/ 0 h 136"/>
                <a:gd name="T46" fmla="*/ 0 w 204"/>
                <a:gd name="T47" fmla="*/ 0 h 136"/>
                <a:gd name="T48" fmla="*/ 0 w 204"/>
                <a:gd name="T49" fmla="*/ 0 h 136"/>
                <a:gd name="T50" fmla="*/ 0 w 204"/>
                <a:gd name="T51" fmla="*/ 0 h 136"/>
                <a:gd name="T52" fmla="*/ 0 w 204"/>
                <a:gd name="T53" fmla="*/ 0 h 136"/>
                <a:gd name="T54" fmla="*/ 0 w 204"/>
                <a:gd name="T55" fmla="*/ 0 h 136"/>
                <a:gd name="T56" fmla="*/ 0 w 204"/>
                <a:gd name="T57" fmla="*/ 0 h 136"/>
                <a:gd name="T58" fmla="*/ 0 w 204"/>
                <a:gd name="T59" fmla="*/ 0 h 136"/>
                <a:gd name="T60" fmla="*/ 0 w 204"/>
                <a:gd name="T61" fmla="*/ 0 h 136"/>
                <a:gd name="T62" fmla="*/ 0 w 204"/>
                <a:gd name="T63" fmla="*/ 0 h 136"/>
                <a:gd name="T64" fmla="*/ 0 w 204"/>
                <a:gd name="T65" fmla="*/ 0 h 136"/>
                <a:gd name="T66" fmla="*/ 0 w 204"/>
                <a:gd name="T67" fmla="*/ 0 h 136"/>
                <a:gd name="T68" fmla="*/ 0 w 204"/>
                <a:gd name="T69" fmla="*/ 0 h 136"/>
                <a:gd name="T70" fmla="*/ 0 w 204"/>
                <a:gd name="T71" fmla="*/ 0 h 136"/>
                <a:gd name="T72" fmla="*/ 0 w 204"/>
                <a:gd name="T73" fmla="*/ 0 h 136"/>
                <a:gd name="T74" fmla="*/ 0 w 204"/>
                <a:gd name="T75" fmla="*/ 0 h 136"/>
                <a:gd name="T76" fmla="*/ 0 w 204"/>
                <a:gd name="T77" fmla="*/ 0 h 136"/>
                <a:gd name="T78" fmla="*/ 0 w 204"/>
                <a:gd name="T79" fmla="*/ 0 h 136"/>
                <a:gd name="T80" fmla="*/ 0 w 204"/>
                <a:gd name="T81" fmla="*/ 0 h 136"/>
                <a:gd name="T82" fmla="*/ 0 w 204"/>
                <a:gd name="T83" fmla="*/ 0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4"/>
                <a:gd name="T127" fmla="*/ 0 h 136"/>
                <a:gd name="T128" fmla="*/ 204 w 204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4" h="136">
                  <a:moveTo>
                    <a:pt x="16" y="9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16" y="107"/>
                  </a:lnTo>
                  <a:lnTo>
                    <a:pt x="186" y="107"/>
                  </a:lnTo>
                  <a:lnTo>
                    <a:pt x="186" y="136"/>
                  </a:lnTo>
                  <a:lnTo>
                    <a:pt x="204" y="136"/>
                  </a:lnTo>
                  <a:lnTo>
                    <a:pt x="204" y="90"/>
                  </a:lnTo>
                  <a:lnTo>
                    <a:pt x="191" y="90"/>
                  </a:lnTo>
                  <a:lnTo>
                    <a:pt x="191" y="4"/>
                  </a:lnTo>
                  <a:lnTo>
                    <a:pt x="140" y="4"/>
                  </a:lnTo>
                  <a:lnTo>
                    <a:pt x="140" y="20"/>
                  </a:lnTo>
                  <a:lnTo>
                    <a:pt x="175" y="20"/>
                  </a:lnTo>
                  <a:lnTo>
                    <a:pt x="175" y="36"/>
                  </a:lnTo>
                  <a:lnTo>
                    <a:pt x="140" y="36"/>
                  </a:lnTo>
                  <a:lnTo>
                    <a:pt x="140" y="52"/>
                  </a:lnTo>
                  <a:lnTo>
                    <a:pt x="175" y="52"/>
                  </a:lnTo>
                  <a:lnTo>
                    <a:pt x="175" y="62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0" y="75"/>
                  </a:lnTo>
                  <a:lnTo>
                    <a:pt x="175" y="75"/>
                  </a:lnTo>
                  <a:lnTo>
                    <a:pt x="175" y="90"/>
                  </a:lnTo>
                  <a:lnTo>
                    <a:pt x="32" y="9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64"/>
                  </a:lnTo>
                  <a:lnTo>
                    <a:pt x="32" y="64"/>
                  </a:lnTo>
                  <a:lnTo>
                    <a:pt x="32" y="49"/>
                  </a:lnTo>
                  <a:lnTo>
                    <a:pt x="62" y="49"/>
                  </a:lnTo>
                  <a:lnTo>
                    <a:pt x="62" y="35"/>
                  </a:lnTo>
                  <a:lnTo>
                    <a:pt x="32" y="35"/>
                  </a:lnTo>
                  <a:lnTo>
                    <a:pt x="32" y="23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58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051" y="409"/>
              <a:ext cx="70" cy="70"/>
            </a:xfrm>
            <a:custGeom>
              <a:avLst/>
              <a:gdLst>
                <a:gd name="T0" fmla="*/ 0 w 211"/>
                <a:gd name="T1" fmla="*/ 0 h 209"/>
                <a:gd name="T2" fmla="*/ 0 w 211"/>
                <a:gd name="T3" fmla="*/ 0 h 209"/>
                <a:gd name="T4" fmla="*/ 0 w 211"/>
                <a:gd name="T5" fmla="*/ 0 h 209"/>
                <a:gd name="T6" fmla="*/ 0 w 211"/>
                <a:gd name="T7" fmla="*/ 0 h 209"/>
                <a:gd name="T8" fmla="*/ 0 w 211"/>
                <a:gd name="T9" fmla="*/ 0 h 209"/>
                <a:gd name="T10" fmla="*/ 0 w 211"/>
                <a:gd name="T11" fmla="*/ 0 h 209"/>
                <a:gd name="T12" fmla="*/ 0 w 211"/>
                <a:gd name="T13" fmla="*/ 0 h 209"/>
                <a:gd name="T14" fmla="*/ 0 w 211"/>
                <a:gd name="T15" fmla="*/ 0 h 209"/>
                <a:gd name="T16" fmla="*/ 0 w 211"/>
                <a:gd name="T17" fmla="*/ 0 h 209"/>
                <a:gd name="T18" fmla="*/ 0 w 211"/>
                <a:gd name="T19" fmla="*/ 0 h 209"/>
                <a:gd name="T20" fmla="*/ 0 w 211"/>
                <a:gd name="T21" fmla="*/ 0 h 209"/>
                <a:gd name="T22" fmla="*/ 0 w 211"/>
                <a:gd name="T23" fmla="*/ 0 h 209"/>
                <a:gd name="T24" fmla="*/ 0 w 211"/>
                <a:gd name="T25" fmla="*/ 0 h 209"/>
                <a:gd name="T26" fmla="*/ 0 w 211"/>
                <a:gd name="T27" fmla="*/ 0 h 209"/>
                <a:gd name="T28" fmla="*/ 0 w 211"/>
                <a:gd name="T29" fmla="*/ 0 h 209"/>
                <a:gd name="T30" fmla="*/ 0 w 211"/>
                <a:gd name="T31" fmla="*/ 0 h 209"/>
                <a:gd name="T32" fmla="*/ 0 w 211"/>
                <a:gd name="T33" fmla="*/ 0 h 209"/>
                <a:gd name="T34" fmla="*/ 0 w 211"/>
                <a:gd name="T35" fmla="*/ 0 h 209"/>
                <a:gd name="T36" fmla="*/ 0 w 211"/>
                <a:gd name="T37" fmla="*/ 0 h 209"/>
                <a:gd name="T38" fmla="*/ 0 w 211"/>
                <a:gd name="T39" fmla="*/ 0 h 209"/>
                <a:gd name="T40" fmla="*/ 0 w 211"/>
                <a:gd name="T41" fmla="*/ 0 h 209"/>
                <a:gd name="T42" fmla="*/ 0 w 211"/>
                <a:gd name="T43" fmla="*/ 0 h 209"/>
                <a:gd name="T44" fmla="*/ 0 w 211"/>
                <a:gd name="T45" fmla="*/ 0 h 209"/>
                <a:gd name="T46" fmla="*/ 0 w 211"/>
                <a:gd name="T47" fmla="*/ 0 h 209"/>
                <a:gd name="T48" fmla="*/ 0 w 211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09"/>
                <a:gd name="T77" fmla="*/ 211 w 211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09">
                  <a:moveTo>
                    <a:pt x="99" y="0"/>
                  </a:moveTo>
                  <a:lnTo>
                    <a:pt x="99" y="62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97" y="79"/>
                  </a:lnTo>
                  <a:lnTo>
                    <a:pt x="87" y="116"/>
                  </a:lnTo>
                  <a:lnTo>
                    <a:pt x="67" y="147"/>
                  </a:lnTo>
                  <a:lnTo>
                    <a:pt x="0" y="194"/>
                  </a:lnTo>
                  <a:lnTo>
                    <a:pt x="13" y="209"/>
                  </a:lnTo>
                  <a:lnTo>
                    <a:pt x="78" y="163"/>
                  </a:lnTo>
                  <a:lnTo>
                    <a:pt x="99" y="134"/>
                  </a:lnTo>
                  <a:lnTo>
                    <a:pt x="110" y="102"/>
                  </a:lnTo>
                  <a:lnTo>
                    <a:pt x="125" y="134"/>
                  </a:lnTo>
                  <a:lnTo>
                    <a:pt x="145" y="164"/>
                  </a:lnTo>
                  <a:lnTo>
                    <a:pt x="197" y="209"/>
                  </a:lnTo>
                  <a:lnTo>
                    <a:pt x="211" y="193"/>
                  </a:lnTo>
                  <a:lnTo>
                    <a:pt x="158" y="148"/>
                  </a:lnTo>
                  <a:lnTo>
                    <a:pt x="136" y="115"/>
                  </a:lnTo>
                  <a:lnTo>
                    <a:pt x="123" y="79"/>
                  </a:lnTo>
                  <a:lnTo>
                    <a:pt x="208" y="79"/>
                  </a:lnTo>
                  <a:lnTo>
                    <a:pt x="208" y="62"/>
                  </a:lnTo>
                  <a:lnTo>
                    <a:pt x="117" y="62"/>
                  </a:lnTo>
                  <a:lnTo>
                    <a:pt x="11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947" y="465"/>
              <a:ext cx="8" cy="14"/>
            </a:xfrm>
            <a:custGeom>
              <a:avLst/>
              <a:gdLst>
                <a:gd name="T0" fmla="*/ 0 w 24"/>
                <a:gd name="T1" fmla="*/ 0 h 43"/>
                <a:gd name="T2" fmla="*/ 0 w 24"/>
                <a:gd name="T3" fmla="*/ 0 h 43"/>
                <a:gd name="T4" fmla="*/ 0 w 24"/>
                <a:gd name="T5" fmla="*/ 0 h 43"/>
                <a:gd name="T6" fmla="*/ 0 w 24"/>
                <a:gd name="T7" fmla="*/ 0 h 43"/>
                <a:gd name="T8" fmla="*/ 0 w 24"/>
                <a:gd name="T9" fmla="*/ 0 h 43"/>
                <a:gd name="T10" fmla="*/ 0 w 24"/>
                <a:gd name="T11" fmla="*/ 0 h 43"/>
                <a:gd name="T12" fmla="*/ 0 w 24"/>
                <a:gd name="T13" fmla="*/ 0 h 43"/>
                <a:gd name="T14" fmla="*/ 0 w 24"/>
                <a:gd name="T15" fmla="*/ 0 h 43"/>
                <a:gd name="T16" fmla="*/ 0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3"/>
                <a:gd name="T29" fmla="*/ 24 w 2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3">
                  <a:moveTo>
                    <a:pt x="0" y="20"/>
                  </a:moveTo>
                  <a:lnTo>
                    <a:pt x="0" y="43"/>
                  </a:lnTo>
                  <a:lnTo>
                    <a:pt x="3" y="43"/>
                  </a:lnTo>
                  <a:lnTo>
                    <a:pt x="15" y="34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947" y="438"/>
              <a:ext cx="6" cy="1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0 w 18"/>
                <a:gd name="T5" fmla="*/ 0 h 45"/>
                <a:gd name="T6" fmla="*/ 0 w 18"/>
                <a:gd name="T7" fmla="*/ 0 h 45"/>
                <a:gd name="T8" fmla="*/ 0 w 18"/>
                <a:gd name="T9" fmla="*/ 0 h 45"/>
                <a:gd name="T10" fmla="*/ 0 w 1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5"/>
                <a:gd name="T20" fmla="*/ 18 w 1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5">
                  <a:moveTo>
                    <a:pt x="0" y="0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947" y="422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947" y="412"/>
              <a:ext cx="5" cy="7"/>
            </a:xfrm>
            <a:custGeom>
              <a:avLst/>
              <a:gdLst>
                <a:gd name="T0" fmla="*/ 0 w 15"/>
                <a:gd name="T1" fmla="*/ 0 h 21"/>
                <a:gd name="T2" fmla="*/ 0 w 15"/>
                <a:gd name="T3" fmla="*/ 0 h 21"/>
                <a:gd name="T4" fmla="*/ 0 w 15"/>
                <a:gd name="T5" fmla="*/ 0 h 21"/>
                <a:gd name="T6" fmla="*/ 0 w 15"/>
                <a:gd name="T7" fmla="*/ 0 h 21"/>
                <a:gd name="T8" fmla="*/ 0 w 15"/>
                <a:gd name="T9" fmla="*/ 0 h 21"/>
                <a:gd name="T10" fmla="*/ 0 w 15"/>
                <a:gd name="T11" fmla="*/ 0 h 21"/>
                <a:gd name="T12" fmla="*/ 0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0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15" y="13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943" y="410"/>
              <a:ext cx="4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24"/>
                  </a:moveTo>
                  <a:lnTo>
                    <a:pt x="14" y="5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901" y="409"/>
              <a:ext cx="46" cy="70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w 138"/>
                <a:gd name="T23" fmla="*/ 0 h 210"/>
                <a:gd name="T24" fmla="*/ 0 w 138"/>
                <a:gd name="T25" fmla="*/ 0 h 210"/>
                <a:gd name="T26" fmla="*/ 0 w 138"/>
                <a:gd name="T27" fmla="*/ 0 h 210"/>
                <a:gd name="T28" fmla="*/ 0 w 138"/>
                <a:gd name="T29" fmla="*/ 0 h 210"/>
                <a:gd name="T30" fmla="*/ 0 w 138"/>
                <a:gd name="T31" fmla="*/ 0 h 210"/>
                <a:gd name="T32" fmla="*/ 0 w 138"/>
                <a:gd name="T33" fmla="*/ 0 h 210"/>
                <a:gd name="T34" fmla="*/ 0 w 138"/>
                <a:gd name="T35" fmla="*/ 0 h 210"/>
                <a:gd name="T36" fmla="*/ 0 w 138"/>
                <a:gd name="T37" fmla="*/ 0 h 210"/>
                <a:gd name="T38" fmla="*/ 0 w 138"/>
                <a:gd name="T39" fmla="*/ 0 h 210"/>
                <a:gd name="T40" fmla="*/ 0 w 138"/>
                <a:gd name="T41" fmla="*/ 0 h 210"/>
                <a:gd name="T42" fmla="*/ 0 w 138"/>
                <a:gd name="T43" fmla="*/ 0 h 210"/>
                <a:gd name="T44" fmla="*/ 0 w 138"/>
                <a:gd name="T45" fmla="*/ 0 h 210"/>
                <a:gd name="T46" fmla="*/ 0 w 138"/>
                <a:gd name="T47" fmla="*/ 0 h 210"/>
                <a:gd name="T48" fmla="*/ 0 w 138"/>
                <a:gd name="T49" fmla="*/ 0 h 210"/>
                <a:gd name="T50" fmla="*/ 0 w 138"/>
                <a:gd name="T51" fmla="*/ 0 h 210"/>
                <a:gd name="T52" fmla="*/ 0 w 138"/>
                <a:gd name="T53" fmla="*/ 0 h 210"/>
                <a:gd name="T54" fmla="*/ 0 w 138"/>
                <a:gd name="T55" fmla="*/ 0 h 210"/>
                <a:gd name="T56" fmla="*/ 0 w 138"/>
                <a:gd name="T57" fmla="*/ 0 h 210"/>
                <a:gd name="T58" fmla="*/ 0 w 138"/>
                <a:gd name="T59" fmla="*/ 0 h 210"/>
                <a:gd name="T60" fmla="*/ 0 w 138"/>
                <a:gd name="T61" fmla="*/ 0 h 210"/>
                <a:gd name="T62" fmla="*/ 0 w 138"/>
                <a:gd name="T63" fmla="*/ 0 h 210"/>
                <a:gd name="T64" fmla="*/ 0 w 138"/>
                <a:gd name="T65" fmla="*/ 0 h 210"/>
                <a:gd name="T66" fmla="*/ 0 w 138"/>
                <a:gd name="T67" fmla="*/ 0 h 210"/>
                <a:gd name="T68" fmla="*/ 0 w 138"/>
                <a:gd name="T69" fmla="*/ 0 h 210"/>
                <a:gd name="T70" fmla="*/ 0 w 138"/>
                <a:gd name="T71" fmla="*/ 0 h 210"/>
                <a:gd name="T72" fmla="*/ 0 w 138"/>
                <a:gd name="T73" fmla="*/ 0 h 210"/>
                <a:gd name="T74" fmla="*/ 0 w 138"/>
                <a:gd name="T75" fmla="*/ 0 h 210"/>
                <a:gd name="T76" fmla="*/ 0 w 138"/>
                <a:gd name="T77" fmla="*/ 0 h 210"/>
                <a:gd name="T78" fmla="*/ 0 w 138"/>
                <a:gd name="T79" fmla="*/ 0 h 210"/>
                <a:gd name="T80" fmla="*/ 0 w 138"/>
                <a:gd name="T81" fmla="*/ 0 h 210"/>
                <a:gd name="T82" fmla="*/ 0 w 138"/>
                <a:gd name="T83" fmla="*/ 0 h 210"/>
                <a:gd name="T84" fmla="*/ 0 w 138"/>
                <a:gd name="T85" fmla="*/ 0 h 210"/>
                <a:gd name="T86" fmla="*/ 0 w 138"/>
                <a:gd name="T87" fmla="*/ 0 h 210"/>
                <a:gd name="T88" fmla="*/ 0 w 138"/>
                <a:gd name="T89" fmla="*/ 0 h 210"/>
                <a:gd name="T90" fmla="*/ 0 w 138"/>
                <a:gd name="T91" fmla="*/ 0 h 210"/>
                <a:gd name="T92" fmla="*/ 0 w 138"/>
                <a:gd name="T93" fmla="*/ 0 h 210"/>
                <a:gd name="T94" fmla="*/ 0 w 138"/>
                <a:gd name="T95" fmla="*/ 0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210"/>
                <a:gd name="T146" fmla="*/ 138 w 138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210">
                  <a:moveTo>
                    <a:pt x="138" y="54"/>
                  </a:moveTo>
                  <a:lnTo>
                    <a:pt x="138" y="37"/>
                  </a:lnTo>
                  <a:lnTo>
                    <a:pt x="112" y="37"/>
                  </a:lnTo>
                  <a:lnTo>
                    <a:pt x="114" y="1"/>
                  </a:lnTo>
                  <a:lnTo>
                    <a:pt x="97" y="0"/>
                  </a:lnTo>
                  <a:lnTo>
                    <a:pt x="97" y="37"/>
                  </a:lnTo>
                  <a:lnTo>
                    <a:pt x="20" y="37"/>
                  </a:lnTo>
                  <a:lnTo>
                    <a:pt x="20" y="114"/>
                  </a:lnTo>
                  <a:lnTo>
                    <a:pt x="14" y="164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7" y="210"/>
                  </a:lnTo>
                  <a:lnTo>
                    <a:pt x="27" y="176"/>
                  </a:lnTo>
                  <a:lnTo>
                    <a:pt x="37" y="137"/>
                  </a:lnTo>
                  <a:lnTo>
                    <a:pt x="37" y="99"/>
                  </a:lnTo>
                  <a:lnTo>
                    <a:pt x="68" y="99"/>
                  </a:lnTo>
                  <a:lnTo>
                    <a:pt x="68" y="131"/>
                  </a:lnTo>
                  <a:lnTo>
                    <a:pt x="63" y="147"/>
                  </a:lnTo>
                  <a:lnTo>
                    <a:pt x="53" y="151"/>
                  </a:lnTo>
                  <a:lnTo>
                    <a:pt x="45" y="151"/>
                  </a:lnTo>
                  <a:lnTo>
                    <a:pt x="53" y="167"/>
                  </a:lnTo>
                  <a:lnTo>
                    <a:pt x="75" y="163"/>
                  </a:lnTo>
                  <a:lnTo>
                    <a:pt x="85" y="142"/>
                  </a:lnTo>
                  <a:lnTo>
                    <a:pt x="85" y="82"/>
                  </a:lnTo>
                  <a:lnTo>
                    <a:pt x="37" y="82"/>
                  </a:lnTo>
                  <a:lnTo>
                    <a:pt x="37" y="54"/>
                  </a:lnTo>
                  <a:lnTo>
                    <a:pt x="97" y="54"/>
                  </a:lnTo>
                  <a:lnTo>
                    <a:pt x="101" y="99"/>
                  </a:lnTo>
                  <a:lnTo>
                    <a:pt x="110" y="148"/>
                  </a:lnTo>
                  <a:lnTo>
                    <a:pt x="85" y="174"/>
                  </a:lnTo>
                  <a:lnTo>
                    <a:pt x="58" y="193"/>
                  </a:lnTo>
                  <a:lnTo>
                    <a:pt x="71" y="206"/>
                  </a:lnTo>
                  <a:lnTo>
                    <a:pt x="94" y="189"/>
                  </a:lnTo>
                  <a:lnTo>
                    <a:pt x="114" y="167"/>
                  </a:lnTo>
                  <a:lnTo>
                    <a:pt x="123" y="186"/>
                  </a:lnTo>
                  <a:lnTo>
                    <a:pt x="130" y="199"/>
                  </a:lnTo>
                  <a:lnTo>
                    <a:pt x="138" y="209"/>
                  </a:lnTo>
                  <a:lnTo>
                    <a:pt x="138" y="186"/>
                  </a:lnTo>
                  <a:lnTo>
                    <a:pt x="131" y="171"/>
                  </a:lnTo>
                  <a:lnTo>
                    <a:pt x="124" y="155"/>
                  </a:lnTo>
                  <a:lnTo>
                    <a:pt x="138" y="131"/>
                  </a:lnTo>
                  <a:lnTo>
                    <a:pt x="138" y="86"/>
                  </a:lnTo>
                  <a:lnTo>
                    <a:pt x="131" y="108"/>
                  </a:lnTo>
                  <a:lnTo>
                    <a:pt x="120" y="131"/>
                  </a:lnTo>
                  <a:lnTo>
                    <a:pt x="114" y="91"/>
                  </a:lnTo>
                  <a:lnTo>
                    <a:pt x="112" y="54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01" y="452"/>
              <a:ext cx="4" cy="6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0 h 16"/>
                <a:gd name="T6" fmla="*/ 0 w 10"/>
                <a:gd name="T7" fmla="*/ 0 h 16"/>
                <a:gd name="T8" fmla="*/ 0 w 10"/>
                <a:gd name="T9" fmla="*/ 0 h 16"/>
                <a:gd name="T10" fmla="*/ 0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0" y="2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901" y="429"/>
              <a:ext cx="4" cy="6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0 w 10"/>
                <a:gd name="T7" fmla="*/ 0 h 17"/>
                <a:gd name="T8" fmla="*/ 0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0" y="0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83" y="410"/>
              <a:ext cx="18" cy="53"/>
            </a:xfrm>
            <a:custGeom>
              <a:avLst/>
              <a:gdLst>
                <a:gd name="T0" fmla="*/ 0 w 54"/>
                <a:gd name="T1" fmla="*/ 0 h 158"/>
                <a:gd name="T2" fmla="*/ 0 w 54"/>
                <a:gd name="T3" fmla="*/ 0 h 158"/>
                <a:gd name="T4" fmla="*/ 0 w 54"/>
                <a:gd name="T5" fmla="*/ 0 h 158"/>
                <a:gd name="T6" fmla="*/ 0 w 54"/>
                <a:gd name="T7" fmla="*/ 0 h 158"/>
                <a:gd name="T8" fmla="*/ 0 w 54"/>
                <a:gd name="T9" fmla="*/ 0 h 158"/>
                <a:gd name="T10" fmla="*/ 0 w 54"/>
                <a:gd name="T11" fmla="*/ 0 h 158"/>
                <a:gd name="T12" fmla="*/ 0 w 54"/>
                <a:gd name="T13" fmla="*/ 0 h 158"/>
                <a:gd name="T14" fmla="*/ 0 w 54"/>
                <a:gd name="T15" fmla="*/ 0 h 158"/>
                <a:gd name="T16" fmla="*/ 0 w 54"/>
                <a:gd name="T17" fmla="*/ 0 h 158"/>
                <a:gd name="T18" fmla="*/ 0 w 54"/>
                <a:gd name="T19" fmla="*/ 0 h 158"/>
                <a:gd name="T20" fmla="*/ 0 w 54"/>
                <a:gd name="T21" fmla="*/ 0 h 158"/>
                <a:gd name="T22" fmla="*/ 0 w 54"/>
                <a:gd name="T23" fmla="*/ 0 h 158"/>
                <a:gd name="T24" fmla="*/ 0 w 54"/>
                <a:gd name="T25" fmla="*/ 0 h 158"/>
                <a:gd name="T26" fmla="*/ 0 w 54"/>
                <a:gd name="T27" fmla="*/ 0 h 158"/>
                <a:gd name="T28" fmla="*/ 0 w 54"/>
                <a:gd name="T29" fmla="*/ 0 h 158"/>
                <a:gd name="T30" fmla="*/ 0 w 54"/>
                <a:gd name="T31" fmla="*/ 0 h 158"/>
                <a:gd name="T32" fmla="*/ 0 w 54"/>
                <a:gd name="T33" fmla="*/ 0 h 158"/>
                <a:gd name="T34" fmla="*/ 0 w 54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58"/>
                <a:gd name="T56" fmla="*/ 54 w 54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58">
                  <a:moveTo>
                    <a:pt x="54" y="74"/>
                  </a:moveTo>
                  <a:lnTo>
                    <a:pt x="54" y="57"/>
                  </a:lnTo>
                  <a:lnTo>
                    <a:pt x="42" y="57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25" y="74"/>
                  </a:lnTo>
                  <a:lnTo>
                    <a:pt x="25" y="136"/>
                  </a:lnTo>
                  <a:lnTo>
                    <a:pt x="0" y="140"/>
                  </a:lnTo>
                  <a:lnTo>
                    <a:pt x="9" y="158"/>
                  </a:lnTo>
                  <a:lnTo>
                    <a:pt x="54" y="143"/>
                  </a:lnTo>
                  <a:lnTo>
                    <a:pt x="54" y="129"/>
                  </a:lnTo>
                  <a:lnTo>
                    <a:pt x="42" y="132"/>
                  </a:lnTo>
                  <a:lnTo>
                    <a:pt x="42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899" y="472"/>
              <a:ext cx="2" cy="6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0 h 18"/>
                <a:gd name="T6" fmla="*/ 0 w 9"/>
                <a:gd name="T7" fmla="*/ 0 h 18"/>
                <a:gd name="T8" fmla="*/ 0 w 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8"/>
                <a:gd name="T17" fmla="*/ 9 w 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8">
                  <a:moveTo>
                    <a:pt x="9" y="18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973" y="429"/>
              <a:ext cx="58" cy="50"/>
            </a:xfrm>
            <a:custGeom>
              <a:avLst/>
              <a:gdLst>
                <a:gd name="T0" fmla="*/ 0 w 171"/>
                <a:gd name="T1" fmla="*/ 0 h 151"/>
                <a:gd name="T2" fmla="*/ 0 w 171"/>
                <a:gd name="T3" fmla="*/ 0 h 151"/>
                <a:gd name="T4" fmla="*/ 0 w 171"/>
                <a:gd name="T5" fmla="*/ 0 h 151"/>
                <a:gd name="T6" fmla="*/ 0 w 171"/>
                <a:gd name="T7" fmla="*/ 0 h 151"/>
                <a:gd name="T8" fmla="*/ 0 w 171"/>
                <a:gd name="T9" fmla="*/ 0 h 151"/>
                <a:gd name="T10" fmla="*/ 0 w 171"/>
                <a:gd name="T11" fmla="*/ 0 h 151"/>
                <a:gd name="T12" fmla="*/ 0 w 171"/>
                <a:gd name="T13" fmla="*/ 0 h 151"/>
                <a:gd name="T14" fmla="*/ 0 w 171"/>
                <a:gd name="T15" fmla="*/ 0 h 151"/>
                <a:gd name="T16" fmla="*/ 0 w 171"/>
                <a:gd name="T17" fmla="*/ 0 h 151"/>
                <a:gd name="T18" fmla="*/ 0 w 171"/>
                <a:gd name="T19" fmla="*/ 0 h 151"/>
                <a:gd name="T20" fmla="*/ 0 w 171"/>
                <a:gd name="T21" fmla="*/ 0 h 151"/>
                <a:gd name="T22" fmla="*/ 0 w 171"/>
                <a:gd name="T23" fmla="*/ 0 h 151"/>
                <a:gd name="T24" fmla="*/ 0 w 171"/>
                <a:gd name="T25" fmla="*/ 0 h 151"/>
                <a:gd name="T26" fmla="*/ 0 w 171"/>
                <a:gd name="T27" fmla="*/ 0 h 151"/>
                <a:gd name="T28" fmla="*/ 0 w 171"/>
                <a:gd name="T29" fmla="*/ 0 h 151"/>
                <a:gd name="T30" fmla="*/ 0 w 171"/>
                <a:gd name="T31" fmla="*/ 0 h 151"/>
                <a:gd name="T32" fmla="*/ 0 w 171"/>
                <a:gd name="T33" fmla="*/ 0 h 151"/>
                <a:gd name="T34" fmla="*/ 0 w 171"/>
                <a:gd name="T35" fmla="*/ 0 h 151"/>
                <a:gd name="T36" fmla="*/ 0 w 171"/>
                <a:gd name="T37" fmla="*/ 0 h 151"/>
                <a:gd name="T38" fmla="*/ 0 w 171"/>
                <a:gd name="T39" fmla="*/ 0 h 151"/>
                <a:gd name="T40" fmla="*/ 0 w 171"/>
                <a:gd name="T41" fmla="*/ 0 h 151"/>
                <a:gd name="T42" fmla="*/ 0 w 171"/>
                <a:gd name="T43" fmla="*/ 0 h 151"/>
                <a:gd name="T44" fmla="*/ 0 w 171"/>
                <a:gd name="T45" fmla="*/ 0 h 151"/>
                <a:gd name="T46" fmla="*/ 0 w 171"/>
                <a:gd name="T47" fmla="*/ 0 h 1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"/>
                <a:gd name="T73" fmla="*/ 0 h 151"/>
                <a:gd name="T74" fmla="*/ 171 w 171"/>
                <a:gd name="T75" fmla="*/ 151 h 1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" h="151">
                  <a:moveTo>
                    <a:pt x="77" y="0"/>
                  </a:moveTo>
                  <a:lnTo>
                    <a:pt x="77" y="23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40"/>
                  </a:lnTo>
                  <a:lnTo>
                    <a:pt x="77" y="40"/>
                  </a:lnTo>
                  <a:lnTo>
                    <a:pt x="77" y="151"/>
                  </a:lnTo>
                  <a:lnTo>
                    <a:pt x="93" y="151"/>
                  </a:lnTo>
                  <a:lnTo>
                    <a:pt x="93" y="40"/>
                  </a:lnTo>
                  <a:lnTo>
                    <a:pt x="153" y="40"/>
                  </a:lnTo>
                  <a:lnTo>
                    <a:pt x="153" y="96"/>
                  </a:lnTo>
                  <a:lnTo>
                    <a:pt x="151" y="109"/>
                  </a:lnTo>
                  <a:lnTo>
                    <a:pt x="133" y="115"/>
                  </a:lnTo>
                  <a:lnTo>
                    <a:pt x="116" y="115"/>
                  </a:lnTo>
                  <a:lnTo>
                    <a:pt x="123" y="134"/>
                  </a:lnTo>
                  <a:lnTo>
                    <a:pt x="136" y="134"/>
                  </a:lnTo>
                  <a:lnTo>
                    <a:pt x="162" y="127"/>
                  </a:lnTo>
                  <a:lnTo>
                    <a:pt x="171" y="104"/>
                  </a:lnTo>
                  <a:lnTo>
                    <a:pt x="171" y="23"/>
                  </a:lnTo>
                  <a:lnTo>
                    <a:pt x="93" y="23"/>
                  </a:lnTo>
                  <a:lnTo>
                    <a:pt x="9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967" y="421"/>
              <a:ext cx="70" cy="6"/>
            </a:xfrm>
            <a:custGeom>
              <a:avLst/>
              <a:gdLst>
                <a:gd name="T0" fmla="*/ 0 w 209"/>
                <a:gd name="T1" fmla="*/ 0 h 18"/>
                <a:gd name="T2" fmla="*/ 0 w 209"/>
                <a:gd name="T3" fmla="*/ 0 h 18"/>
                <a:gd name="T4" fmla="*/ 0 w 209"/>
                <a:gd name="T5" fmla="*/ 0 h 18"/>
                <a:gd name="T6" fmla="*/ 0 w 209"/>
                <a:gd name="T7" fmla="*/ 0 h 18"/>
                <a:gd name="T8" fmla="*/ 0 w 209"/>
                <a:gd name="T9" fmla="*/ 0 h 18"/>
                <a:gd name="T10" fmla="*/ 0 w 209"/>
                <a:gd name="T11" fmla="*/ 0 h 18"/>
                <a:gd name="T12" fmla="*/ 0 w 209"/>
                <a:gd name="T13" fmla="*/ 0 h 18"/>
                <a:gd name="T14" fmla="*/ 0 w 209"/>
                <a:gd name="T15" fmla="*/ 0 h 18"/>
                <a:gd name="T16" fmla="*/ 0 w 20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18"/>
                <a:gd name="T29" fmla="*/ 209 w 20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18">
                  <a:moveTo>
                    <a:pt x="112" y="18"/>
                  </a:moveTo>
                  <a:lnTo>
                    <a:pt x="209" y="18"/>
                  </a:lnTo>
                  <a:lnTo>
                    <a:pt x="209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995" y="409"/>
              <a:ext cx="10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32" y="24"/>
                  </a:moveTo>
                  <a:lnTo>
                    <a:pt x="18" y="0"/>
                  </a:lnTo>
                  <a:lnTo>
                    <a:pt x="0" y="4"/>
                  </a:lnTo>
                  <a:lnTo>
                    <a:pt x="15" y="3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843" y="465"/>
              <a:ext cx="25" cy="14"/>
            </a:xfrm>
            <a:custGeom>
              <a:avLst/>
              <a:gdLst>
                <a:gd name="T0" fmla="*/ 0 w 73"/>
                <a:gd name="T1" fmla="*/ 0 h 42"/>
                <a:gd name="T2" fmla="*/ 0 w 73"/>
                <a:gd name="T3" fmla="*/ 0 h 42"/>
                <a:gd name="T4" fmla="*/ 0 w 73"/>
                <a:gd name="T5" fmla="*/ 0 h 42"/>
                <a:gd name="T6" fmla="*/ 0 w 73"/>
                <a:gd name="T7" fmla="*/ 0 h 42"/>
                <a:gd name="T8" fmla="*/ 0 w 73"/>
                <a:gd name="T9" fmla="*/ 0 h 42"/>
                <a:gd name="T10" fmla="*/ 0 w 73"/>
                <a:gd name="T11" fmla="*/ 0 h 42"/>
                <a:gd name="T12" fmla="*/ 0 w 73"/>
                <a:gd name="T13" fmla="*/ 0 h 42"/>
                <a:gd name="T14" fmla="*/ 0 w 73"/>
                <a:gd name="T15" fmla="*/ 0 h 42"/>
                <a:gd name="T16" fmla="*/ 0 w 73"/>
                <a:gd name="T17" fmla="*/ 0 h 42"/>
                <a:gd name="T18" fmla="*/ 0 w 73"/>
                <a:gd name="T19" fmla="*/ 0 h 42"/>
                <a:gd name="T20" fmla="*/ 0 w 73"/>
                <a:gd name="T21" fmla="*/ 0 h 42"/>
                <a:gd name="T22" fmla="*/ 0 w 73"/>
                <a:gd name="T23" fmla="*/ 0 h 42"/>
                <a:gd name="T24" fmla="*/ 0 w 7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42"/>
                <a:gd name="T41" fmla="*/ 73 w 7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42">
                  <a:moveTo>
                    <a:pt x="0" y="26"/>
                  </a:moveTo>
                  <a:lnTo>
                    <a:pt x="0" y="42"/>
                  </a:lnTo>
                  <a:lnTo>
                    <a:pt x="45" y="42"/>
                  </a:lnTo>
                  <a:lnTo>
                    <a:pt x="61" y="35"/>
                  </a:lnTo>
                  <a:lnTo>
                    <a:pt x="68" y="26"/>
                  </a:lnTo>
                  <a:lnTo>
                    <a:pt x="71" y="16"/>
                  </a:lnTo>
                  <a:lnTo>
                    <a:pt x="73" y="6"/>
                  </a:lnTo>
                  <a:lnTo>
                    <a:pt x="55" y="0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38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843" y="409"/>
              <a:ext cx="28" cy="56"/>
            </a:xfrm>
            <a:custGeom>
              <a:avLst/>
              <a:gdLst>
                <a:gd name="T0" fmla="*/ 0 w 84"/>
                <a:gd name="T1" fmla="*/ 0 h 168"/>
                <a:gd name="T2" fmla="*/ 0 w 84"/>
                <a:gd name="T3" fmla="*/ 0 h 168"/>
                <a:gd name="T4" fmla="*/ 0 w 84"/>
                <a:gd name="T5" fmla="*/ 0 h 168"/>
                <a:gd name="T6" fmla="*/ 0 w 84"/>
                <a:gd name="T7" fmla="*/ 0 h 168"/>
                <a:gd name="T8" fmla="*/ 0 w 84"/>
                <a:gd name="T9" fmla="*/ 0 h 168"/>
                <a:gd name="T10" fmla="*/ 0 w 84"/>
                <a:gd name="T11" fmla="*/ 0 h 168"/>
                <a:gd name="T12" fmla="*/ 0 w 84"/>
                <a:gd name="T13" fmla="*/ 0 h 168"/>
                <a:gd name="T14" fmla="*/ 0 w 84"/>
                <a:gd name="T15" fmla="*/ 0 h 168"/>
                <a:gd name="T16" fmla="*/ 0 w 84"/>
                <a:gd name="T17" fmla="*/ 0 h 168"/>
                <a:gd name="T18" fmla="*/ 0 w 84"/>
                <a:gd name="T19" fmla="*/ 0 h 168"/>
                <a:gd name="T20" fmla="*/ 0 w 84"/>
                <a:gd name="T21" fmla="*/ 0 h 168"/>
                <a:gd name="T22" fmla="*/ 0 w 84"/>
                <a:gd name="T23" fmla="*/ 0 h 168"/>
                <a:gd name="T24" fmla="*/ 0 w 84"/>
                <a:gd name="T25" fmla="*/ 0 h 168"/>
                <a:gd name="T26" fmla="*/ 0 w 84"/>
                <a:gd name="T27" fmla="*/ 0 h 168"/>
                <a:gd name="T28" fmla="*/ 0 w 84"/>
                <a:gd name="T29" fmla="*/ 0 h 168"/>
                <a:gd name="T30" fmla="*/ 0 w 84"/>
                <a:gd name="T31" fmla="*/ 0 h 168"/>
                <a:gd name="T32" fmla="*/ 0 w 84"/>
                <a:gd name="T33" fmla="*/ 0 h 168"/>
                <a:gd name="T34" fmla="*/ 0 w 84"/>
                <a:gd name="T35" fmla="*/ 0 h 168"/>
                <a:gd name="T36" fmla="*/ 0 w 84"/>
                <a:gd name="T37" fmla="*/ 0 h 168"/>
                <a:gd name="T38" fmla="*/ 0 w 84"/>
                <a:gd name="T39" fmla="*/ 0 h 168"/>
                <a:gd name="T40" fmla="*/ 0 w 84"/>
                <a:gd name="T41" fmla="*/ 0 h 168"/>
                <a:gd name="T42" fmla="*/ 0 w 84"/>
                <a:gd name="T43" fmla="*/ 0 h 168"/>
                <a:gd name="T44" fmla="*/ 0 w 84"/>
                <a:gd name="T45" fmla="*/ 0 h 168"/>
                <a:gd name="T46" fmla="*/ 0 w 84"/>
                <a:gd name="T47" fmla="*/ 0 h 168"/>
                <a:gd name="T48" fmla="*/ 0 w 84"/>
                <a:gd name="T49" fmla="*/ 0 h 168"/>
                <a:gd name="T50" fmla="*/ 0 w 84"/>
                <a:gd name="T51" fmla="*/ 0 h 168"/>
                <a:gd name="T52" fmla="*/ 0 w 84"/>
                <a:gd name="T53" fmla="*/ 0 h 168"/>
                <a:gd name="T54" fmla="*/ 0 w 84"/>
                <a:gd name="T55" fmla="*/ 0 h 168"/>
                <a:gd name="T56" fmla="*/ 0 w 84"/>
                <a:gd name="T57" fmla="*/ 0 h 168"/>
                <a:gd name="T58" fmla="*/ 0 w 84"/>
                <a:gd name="T59" fmla="*/ 0 h 168"/>
                <a:gd name="T60" fmla="*/ 0 w 84"/>
                <a:gd name="T61" fmla="*/ 0 h 168"/>
                <a:gd name="T62" fmla="*/ 0 w 84"/>
                <a:gd name="T63" fmla="*/ 0 h 168"/>
                <a:gd name="T64" fmla="*/ 0 w 84"/>
                <a:gd name="T65" fmla="*/ 0 h 168"/>
                <a:gd name="T66" fmla="*/ 0 w 84"/>
                <a:gd name="T67" fmla="*/ 0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68"/>
                <a:gd name="T104" fmla="*/ 84 w 84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68">
                  <a:moveTo>
                    <a:pt x="0" y="150"/>
                  </a:moveTo>
                  <a:lnTo>
                    <a:pt x="0" y="168"/>
                  </a:lnTo>
                  <a:lnTo>
                    <a:pt x="42" y="168"/>
                  </a:lnTo>
                  <a:lnTo>
                    <a:pt x="42" y="116"/>
                  </a:lnTo>
                  <a:lnTo>
                    <a:pt x="58" y="127"/>
                  </a:lnTo>
                  <a:lnTo>
                    <a:pt x="70" y="134"/>
                  </a:lnTo>
                  <a:lnTo>
                    <a:pt x="84" y="117"/>
                  </a:lnTo>
                  <a:lnTo>
                    <a:pt x="63" y="107"/>
                  </a:lnTo>
                  <a:lnTo>
                    <a:pt x="42" y="88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35" y="71"/>
                  </a:lnTo>
                  <a:lnTo>
                    <a:pt x="35" y="46"/>
                  </a:lnTo>
                  <a:lnTo>
                    <a:pt x="73" y="46"/>
                  </a:lnTo>
                  <a:lnTo>
                    <a:pt x="73" y="29"/>
                  </a:lnTo>
                  <a:lnTo>
                    <a:pt x="35" y="29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1" y="88"/>
                  </a:lnTo>
                  <a:lnTo>
                    <a:pt x="29" y="98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26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817" y="409"/>
              <a:ext cx="26" cy="70"/>
            </a:xfrm>
            <a:custGeom>
              <a:avLst/>
              <a:gdLst>
                <a:gd name="T0" fmla="*/ 0 w 78"/>
                <a:gd name="T1" fmla="*/ 0 h 209"/>
                <a:gd name="T2" fmla="*/ 0 w 78"/>
                <a:gd name="T3" fmla="*/ 0 h 209"/>
                <a:gd name="T4" fmla="*/ 0 w 78"/>
                <a:gd name="T5" fmla="*/ 0 h 209"/>
                <a:gd name="T6" fmla="*/ 0 w 78"/>
                <a:gd name="T7" fmla="*/ 0 h 209"/>
                <a:gd name="T8" fmla="*/ 0 w 78"/>
                <a:gd name="T9" fmla="*/ 0 h 209"/>
                <a:gd name="T10" fmla="*/ 0 w 78"/>
                <a:gd name="T11" fmla="*/ 0 h 209"/>
                <a:gd name="T12" fmla="*/ 0 w 78"/>
                <a:gd name="T13" fmla="*/ 0 h 209"/>
                <a:gd name="T14" fmla="*/ 0 w 78"/>
                <a:gd name="T15" fmla="*/ 0 h 209"/>
                <a:gd name="T16" fmla="*/ 0 w 78"/>
                <a:gd name="T17" fmla="*/ 0 h 209"/>
                <a:gd name="T18" fmla="*/ 0 w 78"/>
                <a:gd name="T19" fmla="*/ 0 h 209"/>
                <a:gd name="T20" fmla="*/ 0 w 78"/>
                <a:gd name="T21" fmla="*/ 0 h 209"/>
                <a:gd name="T22" fmla="*/ 0 w 78"/>
                <a:gd name="T23" fmla="*/ 0 h 209"/>
                <a:gd name="T24" fmla="*/ 0 w 78"/>
                <a:gd name="T25" fmla="*/ 0 h 209"/>
                <a:gd name="T26" fmla="*/ 0 w 78"/>
                <a:gd name="T27" fmla="*/ 0 h 209"/>
                <a:gd name="T28" fmla="*/ 0 w 78"/>
                <a:gd name="T29" fmla="*/ 0 h 209"/>
                <a:gd name="T30" fmla="*/ 0 w 78"/>
                <a:gd name="T31" fmla="*/ 0 h 209"/>
                <a:gd name="T32" fmla="*/ 0 w 78"/>
                <a:gd name="T33" fmla="*/ 0 h 209"/>
                <a:gd name="T34" fmla="*/ 0 w 78"/>
                <a:gd name="T35" fmla="*/ 0 h 209"/>
                <a:gd name="T36" fmla="*/ 0 w 78"/>
                <a:gd name="T37" fmla="*/ 0 h 209"/>
                <a:gd name="T38" fmla="*/ 0 w 78"/>
                <a:gd name="T39" fmla="*/ 0 h 209"/>
                <a:gd name="T40" fmla="*/ 0 w 78"/>
                <a:gd name="T41" fmla="*/ 0 h 209"/>
                <a:gd name="T42" fmla="*/ 0 w 78"/>
                <a:gd name="T43" fmla="*/ 0 h 209"/>
                <a:gd name="T44" fmla="*/ 0 w 78"/>
                <a:gd name="T45" fmla="*/ 0 h 209"/>
                <a:gd name="T46" fmla="*/ 0 w 78"/>
                <a:gd name="T47" fmla="*/ 0 h 209"/>
                <a:gd name="T48" fmla="*/ 0 w 78"/>
                <a:gd name="T49" fmla="*/ 0 h 209"/>
                <a:gd name="T50" fmla="*/ 0 w 78"/>
                <a:gd name="T51" fmla="*/ 0 h 209"/>
                <a:gd name="T52" fmla="*/ 0 w 78"/>
                <a:gd name="T53" fmla="*/ 0 h 209"/>
                <a:gd name="T54" fmla="*/ 0 w 78"/>
                <a:gd name="T55" fmla="*/ 0 h 209"/>
                <a:gd name="T56" fmla="*/ 0 w 78"/>
                <a:gd name="T57" fmla="*/ 0 h 209"/>
                <a:gd name="T58" fmla="*/ 0 w 78"/>
                <a:gd name="T59" fmla="*/ 0 h 209"/>
                <a:gd name="T60" fmla="*/ 0 w 78"/>
                <a:gd name="T61" fmla="*/ 0 h 209"/>
                <a:gd name="T62" fmla="*/ 0 w 78"/>
                <a:gd name="T63" fmla="*/ 0 h 209"/>
                <a:gd name="T64" fmla="*/ 0 w 78"/>
                <a:gd name="T65" fmla="*/ 0 h 209"/>
                <a:gd name="T66" fmla="*/ 0 w 78"/>
                <a:gd name="T67" fmla="*/ 0 h 209"/>
                <a:gd name="T68" fmla="*/ 0 w 78"/>
                <a:gd name="T69" fmla="*/ 0 h 209"/>
                <a:gd name="T70" fmla="*/ 0 w 78"/>
                <a:gd name="T71" fmla="*/ 0 h 209"/>
                <a:gd name="T72" fmla="*/ 0 w 78"/>
                <a:gd name="T73" fmla="*/ 0 h 209"/>
                <a:gd name="T74" fmla="*/ 0 w 78"/>
                <a:gd name="T75" fmla="*/ 0 h 209"/>
                <a:gd name="T76" fmla="*/ 0 w 78"/>
                <a:gd name="T77" fmla="*/ 0 h 209"/>
                <a:gd name="T78" fmla="*/ 0 w 78"/>
                <a:gd name="T79" fmla="*/ 0 h 209"/>
                <a:gd name="T80" fmla="*/ 0 w 78"/>
                <a:gd name="T81" fmla="*/ 0 h 209"/>
                <a:gd name="T82" fmla="*/ 0 w 78"/>
                <a:gd name="T83" fmla="*/ 0 h 209"/>
                <a:gd name="T84" fmla="*/ 0 w 7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209"/>
                <a:gd name="T131" fmla="*/ 78 w 78"/>
                <a:gd name="T132" fmla="*/ 209 h 2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209">
                  <a:moveTo>
                    <a:pt x="78" y="44"/>
                  </a:moveTo>
                  <a:lnTo>
                    <a:pt x="78" y="27"/>
                  </a:lnTo>
                  <a:lnTo>
                    <a:pt x="63" y="27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11" y="27"/>
                  </a:lnTo>
                  <a:lnTo>
                    <a:pt x="11" y="44"/>
                  </a:lnTo>
                  <a:lnTo>
                    <a:pt x="45" y="44"/>
                  </a:lnTo>
                  <a:lnTo>
                    <a:pt x="45" y="69"/>
                  </a:lnTo>
                  <a:lnTo>
                    <a:pt x="9" y="69"/>
                  </a:lnTo>
                  <a:lnTo>
                    <a:pt x="9" y="86"/>
                  </a:lnTo>
                  <a:lnTo>
                    <a:pt x="42" y="86"/>
                  </a:lnTo>
                  <a:lnTo>
                    <a:pt x="21" y="10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2" y="132"/>
                  </a:lnTo>
                  <a:lnTo>
                    <a:pt x="24" y="125"/>
                  </a:lnTo>
                  <a:lnTo>
                    <a:pt x="35" y="116"/>
                  </a:lnTo>
                  <a:lnTo>
                    <a:pt x="35" y="190"/>
                  </a:lnTo>
                  <a:lnTo>
                    <a:pt x="41" y="202"/>
                  </a:lnTo>
                  <a:lnTo>
                    <a:pt x="54" y="209"/>
                  </a:lnTo>
                  <a:lnTo>
                    <a:pt x="78" y="209"/>
                  </a:lnTo>
                  <a:lnTo>
                    <a:pt x="78" y="193"/>
                  </a:lnTo>
                  <a:lnTo>
                    <a:pt x="63" y="193"/>
                  </a:lnTo>
                  <a:lnTo>
                    <a:pt x="55" y="189"/>
                  </a:lnTo>
                  <a:lnTo>
                    <a:pt x="51" y="177"/>
                  </a:lnTo>
                  <a:lnTo>
                    <a:pt x="51" y="166"/>
                  </a:lnTo>
                  <a:lnTo>
                    <a:pt x="78" y="166"/>
                  </a:lnTo>
                  <a:lnTo>
                    <a:pt x="78" y="148"/>
                  </a:lnTo>
                  <a:lnTo>
                    <a:pt x="51" y="148"/>
                  </a:lnTo>
                  <a:lnTo>
                    <a:pt x="51" y="125"/>
                  </a:lnTo>
                  <a:lnTo>
                    <a:pt x="78" y="125"/>
                  </a:lnTo>
                  <a:lnTo>
                    <a:pt x="78" y="111"/>
                  </a:lnTo>
                  <a:lnTo>
                    <a:pt x="44" y="111"/>
                  </a:lnTo>
                  <a:lnTo>
                    <a:pt x="54" y="96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78" y="69"/>
                  </a:lnTo>
                  <a:lnTo>
                    <a:pt x="63" y="69"/>
                  </a:lnTo>
                  <a:lnTo>
                    <a:pt x="63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817" y="448"/>
              <a:ext cx="2" cy="2"/>
            </a:xfrm>
            <a:custGeom>
              <a:avLst/>
              <a:gdLst>
                <a:gd name="T0" fmla="*/ 16384 w 1"/>
                <a:gd name="T1" fmla="*/ 0 h 6"/>
                <a:gd name="T2" fmla="*/ 16384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16384 w 1"/>
                <a:gd name="T9" fmla="*/ 0 h 6"/>
                <a:gd name="T10" fmla="*/ 16384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817" y="455"/>
              <a:ext cx="2" cy="4"/>
            </a:xfrm>
            <a:custGeom>
              <a:avLst/>
              <a:gdLst>
                <a:gd name="T0" fmla="*/ 16384 w 1"/>
                <a:gd name="T1" fmla="*/ 0 h 11"/>
                <a:gd name="T2" fmla="*/ 16384 w 1"/>
                <a:gd name="T3" fmla="*/ 0 h 11"/>
                <a:gd name="T4" fmla="*/ 0 w 1"/>
                <a:gd name="T5" fmla="*/ 0 h 11"/>
                <a:gd name="T6" fmla="*/ 0 w 1"/>
                <a:gd name="T7" fmla="*/ 0 h 11"/>
                <a:gd name="T8" fmla="*/ 16384 w 1"/>
                <a:gd name="T9" fmla="*/ 0 h 11"/>
                <a:gd name="T10" fmla="*/ 16384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1" y="1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803" y="410"/>
              <a:ext cx="14" cy="12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w 42"/>
                <a:gd name="T9" fmla="*/ 0 h 36"/>
                <a:gd name="T10" fmla="*/ 0 w 42"/>
                <a:gd name="T11" fmla="*/ 0 h 36"/>
                <a:gd name="T12" fmla="*/ 0 w 42"/>
                <a:gd name="T13" fmla="*/ 0 h 36"/>
                <a:gd name="T14" fmla="*/ 0 w 42"/>
                <a:gd name="T15" fmla="*/ 0 h 36"/>
                <a:gd name="T16" fmla="*/ 0 w 4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6"/>
                <a:gd name="T29" fmla="*/ 42 w 4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6">
                  <a:moveTo>
                    <a:pt x="42" y="23"/>
                  </a:moveTo>
                  <a:lnTo>
                    <a:pt x="42" y="20"/>
                  </a:lnTo>
                  <a:lnTo>
                    <a:pt x="29" y="1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17" y="23"/>
                  </a:lnTo>
                  <a:lnTo>
                    <a:pt x="32" y="36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800" y="452"/>
              <a:ext cx="17" cy="27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80"/>
                <a:gd name="T26" fmla="*/ 52 w 52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80">
                  <a:moveTo>
                    <a:pt x="52" y="19"/>
                  </a:moveTo>
                  <a:lnTo>
                    <a:pt x="52" y="8"/>
                  </a:lnTo>
                  <a:lnTo>
                    <a:pt x="46" y="0"/>
                  </a:lnTo>
                  <a:lnTo>
                    <a:pt x="25" y="35"/>
                  </a:lnTo>
                  <a:lnTo>
                    <a:pt x="0" y="68"/>
                  </a:lnTo>
                  <a:lnTo>
                    <a:pt x="13" y="8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799" y="431"/>
              <a:ext cx="16" cy="12"/>
            </a:xfrm>
            <a:custGeom>
              <a:avLst/>
              <a:gdLst>
                <a:gd name="T0" fmla="*/ 0 w 47"/>
                <a:gd name="T1" fmla="*/ 0 h 37"/>
                <a:gd name="T2" fmla="*/ 0 w 47"/>
                <a:gd name="T3" fmla="*/ 0 h 37"/>
                <a:gd name="T4" fmla="*/ 0 w 47"/>
                <a:gd name="T5" fmla="*/ 0 h 37"/>
                <a:gd name="T6" fmla="*/ 0 w 47"/>
                <a:gd name="T7" fmla="*/ 0 h 37"/>
                <a:gd name="T8" fmla="*/ 0 w 47"/>
                <a:gd name="T9" fmla="*/ 0 h 37"/>
                <a:gd name="T10" fmla="*/ 0 w 47"/>
                <a:gd name="T11" fmla="*/ 0 h 37"/>
                <a:gd name="T12" fmla="*/ 0 w 47"/>
                <a:gd name="T13" fmla="*/ 0 h 37"/>
                <a:gd name="T14" fmla="*/ 0 w 4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7"/>
                <a:gd name="T26" fmla="*/ 47 w 4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7">
                  <a:moveTo>
                    <a:pt x="0" y="13"/>
                  </a:moveTo>
                  <a:lnTo>
                    <a:pt x="20" y="24"/>
                  </a:lnTo>
                  <a:lnTo>
                    <a:pt x="37" y="37"/>
                  </a:lnTo>
                  <a:lnTo>
                    <a:pt x="47" y="21"/>
                  </a:lnTo>
                  <a:lnTo>
                    <a:pt x="30" y="8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00"/>
                <a:gd name="T32" fmla="*/ 135 w 135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00">
                  <a:moveTo>
                    <a:pt x="0" y="0"/>
                  </a:move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716" y="409"/>
              <a:ext cx="72" cy="41"/>
            </a:xfrm>
            <a:custGeom>
              <a:avLst/>
              <a:gdLst>
                <a:gd name="T0" fmla="*/ 0 w 215"/>
                <a:gd name="T1" fmla="*/ 0 h 122"/>
                <a:gd name="T2" fmla="*/ 0 w 215"/>
                <a:gd name="T3" fmla="*/ 0 h 122"/>
                <a:gd name="T4" fmla="*/ 0 w 215"/>
                <a:gd name="T5" fmla="*/ 0 h 122"/>
                <a:gd name="T6" fmla="*/ 0 w 215"/>
                <a:gd name="T7" fmla="*/ 0 h 122"/>
                <a:gd name="T8" fmla="*/ 0 w 215"/>
                <a:gd name="T9" fmla="*/ 0 h 122"/>
                <a:gd name="T10" fmla="*/ 0 w 215"/>
                <a:gd name="T11" fmla="*/ 0 h 122"/>
                <a:gd name="T12" fmla="*/ 0 w 215"/>
                <a:gd name="T13" fmla="*/ 0 h 122"/>
                <a:gd name="T14" fmla="*/ 0 w 215"/>
                <a:gd name="T15" fmla="*/ 0 h 122"/>
                <a:gd name="T16" fmla="*/ 0 w 215"/>
                <a:gd name="T17" fmla="*/ 0 h 122"/>
                <a:gd name="T18" fmla="*/ 0 w 215"/>
                <a:gd name="T19" fmla="*/ 0 h 122"/>
                <a:gd name="T20" fmla="*/ 0 w 215"/>
                <a:gd name="T21" fmla="*/ 0 h 122"/>
                <a:gd name="T22" fmla="*/ 0 w 215"/>
                <a:gd name="T23" fmla="*/ 0 h 122"/>
                <a:gd name="T24" fmla="*/ 0 w 215"/>
                <a:gd name="T25" fmla="*/ 0 h 122"/>
                <a:gd name="T26" fmla="*/ 0 w 215"/>
                <a:gd name="T27" fmla="*/ 0 h 122"/>
                <a:gd name="T28" fmla="*/ 0 w 215"/>
                <a:gd name="T29" fmla="*/ 0 h 122"/>
                <a:gd name="T30" fmla="*/ 0 w 215"/>
                <a:gd name="T31" fmla="*/ 0 h 122"/>
                <a:gd name="T32" fmla="*/ 0 w 215"/>
                <a:gd name="T33" fmla="*/ 0 h 122"/>
                <a:gd name="T34" fmla="*/ 0 w 215"/>
                <a:gd name="T35" fmla="*/ 0 h 122"/>
                <a:gd name="T36" fmla="*/ 0 w 215"/>
                <a:gd name="T37" fmla="*/ 0 h 122"/>
                <a:gd name="T38" fmla="*/ 0 w 215"/>
                <a:gd name="T39" fmla="*/ 0 h 122"/>
                <a:gd name="T40" fmla="*/ 0 w 215"/>
                <a:gd name="T41" fmla="*/ 0 h 122"/>
                <a:gd name="T42" fmla="*/ 0 w 215"/>
                <a:gd name="T43" fmla="*/ 0 h 122"/>
                <a:gd name="T44" fmla="*/ 0 w 215"/>
                <a:gd name="T45" fmla="*/ 0 h 122"/>
                <a:gd name="T46" fmla="*/ 0 w 215"/>
                <a:gd name="T47" fmla="*/ 0 h 122"/>
                <a:gd name="T48" fmla="*/ 0 w 215"/>
                <a:gd name="T49" fmla="*/ 0 h 122"/>
                <a:gd name="T50" fmla="*/ 0 w 215"/>
                <a:gd name="T51" fmla="*/ 0 h 122"/>
                <a:gd name="T52" fmla="*/ 0 w 215"/>
                <a:gd name="T53" fmla="*/ 0 h 122"/>
                <a:gd name="T54" fmla="*/ 0 w 215"/>
                <a:gd name="T55" fmla="*/ 0 h 122"/>
                <a:gd name="T56" fmla="*/ 0 w 215"/>
                <a:gd name="T57" fmla="*/ 0 h 122"/>
                <a:gd name="T58" fmla="*/ 0 w 215"/>
                <a:gd name="T59" fmla="*/ 0 h 122"/>
                <a:gd name="T60" fmla="*/ 0 w 215"/>
                <a:gd name="T61" fmla="*/ 0 h 122"/>
                <a:gd name="T62" fmla="*/ 0 w 215"/>
                <a:gd name="T63" fmla="*/ 0 h 122"/>
                <a:gd name="T64" fmla="*/ 0 w 215"/>
                <a:gd name="T65" fmla="*/ 0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22"/>
                <a:gd name="T101" fmla="*/ 215 w 21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22">
                  <a:moveTo>
                    <a:pt x="37" y="108"/>
                  </a:moveTo>
                  <a:lnTo>
                    <a:pt x="96" y="67"/>
                  </a:lnTo>
                  <a:lnTo>
                    <a:pt x="96" y="108"/>
                  </a:lnTo>
                  <a:lnTo>
                    <a:pt x="114" y="108"/>
                  </a:lnTo>
                  <a:lnTo>
                    <a:pt x="114" y="62"/>
                  </a:lnTo>
                  <a:lnTo>
                    <a:pt x="133" y="79"/>
                  </a:lnTo>
                  <a:lnTo>
                    <a:pt x="200" y="122"/>
                  </a:lnTo>
                  <a:lnTo>
                    <a:pt x="215" y="106"/>
                  </a:lnTo>
                  <a:lnTo>
                    <a:pt x="172" y="89"/>
                  </a:lnTo>
                  <a:lnTo>
                    <a:pt x="133" y="62"/>
                  </a:lnTo>
                  <a:lnTo>
                    <a:pt x="209" y="62"/>
                  </a:lnTo>
                  <a:lnTo>
                    <a:pt x="209" y="46"/>
                  </a:lnTo>
                  <a:lnTo>
                    <a:pt x="114" y="46"/>
                  </a:lnTo>
                  <a:lnTo>
                    <a:pt x="114" y="24"/>
                  </a:lnTo>
                  <a:lnTo>
                    <a:pt x="141" y="18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4" y="10"/>
                  </a:lnTo>
                  <a:lnTo>
                    <a:pt x="163" y="0"/>
                  </a:lnTo>
                  <a:lnTo>
                    <a:pt x="96" y="8"/>
                  </a:lnTo>
                  <a:lnTo>
                    <a:pt x="24" y="11"/>
                  </a:lnTo>
                  <a:lnTo>
                    <a:pt x="36" y="27"/>
                  </a:lnTo>
                  <a:lnTo>
                    <a:pt x="65" y="26"/>
                  </a:lnTo>
                  <a:lnTo>
                    <a:pt x="96" y="24"/>
                  </a:lnTo>
                  <a:lnTo>
                    <a:pt x="98" y="46"/>
                  </a:lnTo>
                  <a:lnTo>
                    <a:pt x="1" y="46"/>
                  </a:lnTo>
                  <a:lnTo>
                    <a:pt x="1" y="62"/>
                  </a:lnTo>
                  <a:lnTo>
                    <a:pt x="85" y="62"/>
                  </a:lnTo>
                  <a:lnTo>
                    <a:pt x="43" y="89"/>
                  </a:lnTo>
                  <a:lnTo>
                    <a:pt x="0" y="103"/>
                  </a:lnTo>
                  <a:lnTo>
                    <a:pt x="16" y="122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4" name="Freeform 74"/>
            <p:cNvSpPr>
              <a:spLocks/>
            </p:cNvSpPr>
            <p:nvPr/>
          </p:nvSpPr>
          <p:spPr bwMode="auto">
            <a:xfrm>
              <a:off x="4736" y="467"/>
              <a:ext cx="33" cy="6"/>
            </a:xfrm>
            <a:custGeom>
              <a:avLst/>
              <a:gdLst>
                <a:gd name="T0" fmla="*/ 0 w 101"/>
                <a:gd name="T1" fmla="*/ 0 h 18"/>
                <a:gd name="T2" fmla="*/ 0 w 101"/>
                <a:gd name="T3" fmla="*/ 0 h 18"/>
                <a:gd name="T4" fmla="*/ 0 w 101"/>
                <a:gd name="T5" fmla="*/ 0 h 18"/>
                <a:gd name="T6" fmla="*/ 0 w 101"/>
                <a:gd name="T7" fmla="*/ 0 h 18"/>
                <a:gd name="T8" fmla="*/ 0 w 101"/>
                <a:gd name="T9" fmla="*/ 0 h 18"/>
                <a:gd name="T10" fmla="*/ 0 w 10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8"/>
                <a:gd name="T20" fmla="*/ 101 w 10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8">
                  <a:moveTo>
                    <a:pt x="0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5" name="Freeform 75"/>
            <p:cNvSpPr>
              <a:spLocks/>
            </p:cNvSpPr>
            <p:nvPr/>
          </p:nvSpPr>
          <p:spPr bwMode="auto">
            <a:xfrm>
              <a:off x="4736" y="453"/>
              <a:ext cx="33" cy="8"/>
            </a:xfrm>
            <a:custGeom>
              <a:avLst/>
              <a:gdLst>
                <a:gd name="T0" fmla="*/ 0 w 101"/>
                <a:gd name="T1" fmla="*/ 0 h 22"/>
                <a:gd name="T2" fmla="*/ 0 w 101"/>
                <a:gd name="T3" fmla="*/ 0 h 22"/>
                <a:gd name="T4" fmla="*/ 0 w 101"/>
                <a:gd name="T5" fmla="*/ 0 h 22"/>
                <a:gd name="T6" fmla="*/ 0 w 101"/>
                <a:gd name="T7" fmla="*/ 0 h 22"/>
                <a:gd name="T8" fmla="*/ 0 w 101"/>
                <a:gd name="T9" fmla="*/ 0 h 22"/>
                <a:gd name="T10" fmla="*/ 0 w 10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2"/>
                <a:gd name="T20" fmla="*/ 101 w 10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2">
                  <a:moveTo>
                    <a:pt x="0" y="0"/>
                  </a:moveTo>
                  <a:lnTo>
                    <a:pt x="101" y="0"/>
                  </a:lnTo>
                  <a:lnTo>
                    <a:pt x="10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w 135"/>
                <a:gd name="T21" fmla="*/ 0 h 100"/>
                <a:gd name="T22" fmla="*/ 0 w 135"/>
                <a:gd name="T23" fmla="*/ 0 h 100"/>
                <a:gd name="T24" fmla="*/ 0 w 135"/>
                <a:gd name="T25" fmla="*/ 0 h 100"/>
                <a:gd name="T26" fmla="*/ 0 w 135"/>
                <a:gd name="T27" fmla="*/ 0 h 100"/>
                <a:gd name="T28" fmla="*/ 0 w 135"/>
                <a:gd name="T29" fmla="*/ 0 h 100"/>
                <a:gd name="T30" fmla="*/ 0 w 135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100"/>
                <a:gd name="T50" fmla="*/ 135 w 135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100">
                  <a:moveTo>
                    <a:pt x="0" y="0"/>
                  </a:moveTo>
                  <a:lnTo>
                    <a:pt x="0" y="100"/>
                  </a:lnTo>
                  <a:lnTo>
                    <a:pt x="17" y="100"/>
                  </a:lnTo>
                  <a:lnTo>
                    <a:pt x="17" y="93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35" y="100"/>
                  </a:ln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77" name="Egyenes összekötő 149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 w="12700">
            <a:solidFill>
              <a:srgbClr val="1DC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98893"/>
            <a:ext cx="1548184" cy="40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1483617" cy="41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94243"/>
            <a:ext cx="1885775" cy="42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149080"/>
            <a:ext cx="540520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3212192" y="5012978"/>
            <a:ext cx="4505622" cy="792286"/>
            <a:chOff x="3212192" y="4941168"/>
            <a:chExt cx="4505622" cy="792286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192" y="4941168"/>
              <a:ext cx="4406682" cy="79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Rectangle 77"/>
            <p:cNvSpPr/>
            <p:nvPr/>
          </p:nvSpPr>
          <p:spPr>
            <a:xfrm>
              <a:off x="7596336" y="5337311"/>
              <a:ext cx="121478" cy="1799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80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48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Scattering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liquid or non-crystalline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7504" y="6255593"/>
            <a:ext cx="1211263" cy="485775"/>
            <a:chOff x="4297" y="361"/>
            <a:chExt cx="910" cy="36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715" y="523"/>
              <a:ext cx="40" cy="51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w 116"/>
                <a:gd name="T27" fmla="*/ 0 h 155"/>
                <a:gd name="T28" fmla="*/ 0 w 116"/>
                <a:gd name="T29" fmla="*/ 0 h 155"/>
                <a:gd name="T30" fmla="*/ 0 w 116"/>
                <a:gd name="T31" fmla="*/ 0 h 155"/>
                <a:gd name="T32" fmla="*/ 0 w 116"/>
                <a:gd name="T33" fmla="*/ 0 h 155"/>
                <a:gd name="T34" fmla="*/ 0 w 116"/>
                <a:gd name="T35" fmla="*/ 0 h 155"/>
                <a:gd name="T36" fmla="*/ 0 w 116"/>
                <a:gd name="T37" fmla="*/ 0 h 155"/>
                <a:gd name="T38" fmla="*/ 0 w 116"/>
                <a:gd name="T39" fmla="*/ 0 h 155"/>
                <a:gd name="T40" fmla="*/ 0 w 116"/>
                <a:gd name="T41" fmla="*/ 0 h 155"/>
                <a:gd name="T42" fmla="*/ 0 w 116"/>
                <a:gd name="T43" fmla="*/ 0 h 155"/>
                <a:gd name="T44" fmla="*/ 0 w 116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55"/>
                <a:gd name="T71" fmla="*/ 116 w 116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55">
                  <a:moveTo>
                    <a:pt x="114" y="120"/>
                  </a:moveTo>
                  <a:lnTo>
                    <a:pt x="84" y="127"/>
                  </a:lnTo>
                  <a:lnTo>
                    <a:pt x="62" y="123"/>
                  </a:lnTo>
                  <a:lnTo>
                    <a:pt x="45" y="113"/>
                  </a:lnTo>
                  <a:lnTo>
                    <a:pt x="31" y="74"/>
                  </a:lnTo>
                  <a:lnTo>
                    <a:pt x="35" y="52"/>
                  </a:lnTo>
                  <a:lnTo>
                    <a:pt x="45" y="39"/>
                  </a:lnTo>
                  <a:lnTo>
                    <a:pt x="61" y="31"/>
                  </a:lnTo>
                  <a:lnTo>
                    <a:pt x="81" y="26"/>
                  </a:lnTo>
                  <a:lnTo>
                    <a:pt x="113" y="32"/>
                  </a:lnTo>
                  <a:lnTo>
                    <a:pt x="114" y="6"/>
                  </a:lnTo>
                  <a:lnTo>
                    <a:pt x="80" y="0"/>
                  </a:lnTo>
                  <a:lnTo>
                    <a:pt x="46" y="6"/>
                  </a:lnTo>
                  <a:lnTo>
                    <a:pt x="20" y="19"/>
                  </a:lnTo>
                  <a:lnTo>
                    <a:pt x="5" y="44"/>
                  </a:lnTo>
                  <a:lnTo>
                    <a:pt x="0" y="77"/>
                  </a:lnTo>
                  <a:lnTo>
                    <a:pt x="6" y="110"/>
                  </a:lnTo>
                  <a:lnTo>
                    <a:pt x="23" y="135"/>
                  </a:lnTo>
                  <a:lnTo>
                    <a:pt x="49" y="149"/>
                  </a:lnTo>
                  <a:lnTo>
                    <a:pt x="83" y="155"/>
                  </a:lnTo>
                  <a:lnTo>
                    <a:pt x="116" y="148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761" y="536"/>
              <a:ext cx="10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61" y="520"/>
              <a:ext cx="10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775" y="525"/>
              <a:ext cx="26" cy="49"/>
            </a:xfrm>
            <a:custGeom>
              <a:avLst/>
              <a:gdLst>
                <a:gd name="T0" fmla="*/ 0 w 77"/>
                <a:gd name="T1" fmla="*/ 0 h 147"/>
                <a:gd name="T2" fmla="*/ 0 w 77"/>
                <a:gd name="T3" fmla="*/ 0 h 147"/>
                <a:gd name="T4" fmla="*/ 0 w 77"/>
                <a:gd name="T5" fmla="*/ 0 h 147"/>
                <a:gd name="T6" fmla="*/ 0 w 77"/>
                <a:gd name="T7" fmla="*/ 0 h 147"/>
                <a:gd name="T8" fmla="*/ 0 w 77"/>
                <a:gd name="T9" fmla="*/ 0 h 147"/>
                <a:gd name="T10" fmla="*/ 0 w 77"/>
                <a:gd name="T11" fmla="*/ 0 h 147"/>
                <a:gd name="T12" fmla="*/ 0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0 w 77"/>
                <a:gd name="T19" fmla="*/ 0 h 147"/>
                <a:gd name="T20" fmla="*/ 0 w 77"/>
                <a:gd name="T21" fmla="*/ 0 h 147"/>
                <a:gd name="T22" fmla="*/ 0 w 77"/>
                <a:gd name="T23" fmla="*/ 0 h 147"/>
                <a:gd name="T24" fmla="*/ 0 w 77"/>
                <a:gd name="T25" fmla="*/ 0 h 147"/>
                <a:gd name="T26" fmla="*/ 0 w 77"/>
                <a:gd name="T27" fmla="*/ 0 h 147"/>
                <a:gd name="T28" fmla="*/ 0 w 77"/>
                <a:gd name="T29" fmla="*/ 0 h 147"/>
                <a:gd name="T30" fmla="*/ 0 w 77"/>
                <a:gd name="T31" fmla="*/ 0 h 147"/>
                <a:gd name="T32" fmla="*/ 0 w 77"/>
                <a:gd name="T33" fmla="*/ 0 h 147"/>
                <a:gd name="T34" fmla="*/ 0 w 77"/>
                <a:gd name="T35" fmla="*/ 0 h 147"/>
                <a:gd name="T36" fmla="*/ 0 w 77"/>
                <a:gd name="T37" fmla="*/ 0 h 147"/>
                <a:gd name="T38" fmla="*/ 0 w 77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47"/>
                <a:gd name="T62" fmla="*/ 77 w 77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47">
                  <a:moveTo>
                    <a:pt x="75" y="119"/>
                  </a:moveTo>
                  <a:lnTo>
                    <a:pt x="67" y="121"/>
                  </a:lnTo>
                  <a:lnTo>
                    <a:pt x="51" y="112"/>
                  </a:lnTo>
                  <a:lnTo>
                    <a:pt x="49" y="96"/>
                  </a:lnTo>
                  <a:lnTo>
                    <a:pt x="49" y="53"/>
                  </a:lnTo>
                  <a:lnTo>
                    <a:pt x="75" y="53"/>
                  </a:lnTo>
                  <a:lnTo>
                    <a:pt x="75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22" y="102"/>
                  </a:lnTo>
                  <a:lnTo>
                    <a:pt x="31" y="135"/>
                  </a:lnTo>
                  <a:lnTo>
                    <a:pt x="58" y="147"/>
                  </a:lnTo>
                  <a:lnTo>
                    <a:pt x="77" y="141"/>
                  </a:lnTo>
                  <a:lnTo>
                    <a:pt x="7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804" y="536"/>
              <a:ext cx="39" cy="53"/>
            </a:xfrm>
            <a:custGeom>
              <a:avLst/>
              <a:gdLst>
                <a:gd name="T0" fmla="*/ 0 w 117"/>
                <a:gd name="T1" fmla="*/ 0 h 159"/>
                <a:gd name="T2" fmla="*/ 0 w 117"/>
                <a:gd name="T3" fmla="*/ 0 h 159"/>
                <a:gd name="T4" fmla="*/ 0 w 117"/>
                <a:gd name="T5" fmla="*/ 0 h 159"/>
                <a:gd name="T6" fmla="*/ 0 w 117"/>
                <a:gd name="T7" fmla="*/ 0 h 159"/>
                <a:gd name="T8" fmla="*/ 0 w 117"/>
                <a:gd name="T9" fmla="*/ 0 h 159"/>
                <a:gd name="T10" fmla="*/ 0 w 117"/>
                <a:gd name="T11" fmla="*/ 0 h 159"/>
                <a:gd name="T12" fmla="*/ 0 w 117"/>
                <a:gd name="T13" fmla="*/ 0 h 159"/>
                <a:gd name="T14" fmla="*/ 0 w 117"/>
                <a:gd name="T15" fmla="*/ 0 h 159"/>
                <a:gd name="T16" fmla="*/ 0 w 117"/>
                <a:gd name="T17" fmla="*/ 0 h 159"/>
                <a:gd name="T18" fmla="*/ 0 w 117"/>
                <a:gd name="T19" fmla="*/ 0 h 159"/>
                <a:gd name="T20" fmla="*/ 0 w 117"/>
                <a:gd name="T21" fmla="*/ 0 h 159"/>
                <a:gd name="T22" fmla="*/ 0 w 117"/>
                <a:gd name="T23" fmla="*/ 0 h 159"/>
                <a:gd name="T24" fmla="*/ 0 w 117"/>
                <a:gd name="T25" fmla="*/ 0 h 159"/>
                <a:gd name="T26" fmla="*/ 0 w 117"/>
                <a:gd name="T27" fmla="*/ 0 h 159"/>
                <a:gd name="T28" fmla="*/ 0 w 117"/>
                <a:gd name="T29" fmla="*/ 0 h 159"/>
                <a:gd name="T30" fmla="*/ 0 w 117"/>
                <a:gd name="T31" fmla="*/ 0 h 159"/>
                <a:gd name="T32" fmla="*/ 0 w 11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59"/>
                <a:gd name="T53" fmla="*/ 117 w 11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59">
                  <a:moveTo>
                    <a:pt x="7" y="156"/>
                  </a:moveTo>
                  <a:lnTo>
                    <a:pt x="27" y="159"/>
                  </a:lnTo>
                  <a:lnTo>
                    <a:pt x="56" y="149"/>
                  </a:lnTo>
                  <a:lnTo>
                    <a:pt x="70" y="120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65" y="65"/>
                  </a:lnTo>
                  <a:lnTo>
                    <a:pt x="59" y="81"/>
                  </a:lnTo>
                  <a:lnTo>
                    <a:pt x="53" y="69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3" y="138"/>
                  </a:lnTo>
                  <a:lnTo>
                    <a:pt x="10" y="137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71" y="523"/>
              <a:ext cx="40" cy="52"/>
            </a:xfrm>
            <a:custGeom>
              <a:avLst/>
              <a:gdLst>
                <a:gd name="T0" fmla="*/ 0 w 121"/>
                <a:gd name="T1" fmla="*/ 0 h 156"/>
                <a:gd name="T2" fmla="*/ 0 w 121"/>
                <a:gd name="T3" fmla="*/ 0 h 156"/>
                <a:gd name="T4" fmla="*/ 0 w 121"/>
                <a:gd name="T5" fmla="*/ 0 h 156"/>
                <a:gd name="T6" fmla="*/ 0 w 121"/>
                <a:gd name="T7" fmla="*/ 0 h 156"/>
                <a:gd name="T8" fmla="*/ 0 w 121"/>
                <a:gd name="T9" fmla="*/ 0 h 156"/>
                <a:gd name="T10" fmla="*/ 0 w 121"/>
                <a:gd name="T11" fmla="*/ 0 h 156"/>
                <a:gd name="T12" fmla="*/ 0 w 121"/>
                <a:gd name="T13" fmla="*/ 0 h 156"/>
                <a:gd name="T14" fmla="*/ 0 w 121"/>
                <a:gd name="T15" fmla="*/ 0 h 156"/>
                <a:gd name="T16" fmla="*/ 0 w 121"/>
                <a:gd name="T17" fmla="*/ 0 h 156"/>
                <a:gd name="T18" fmla="*/ 0 w 121"/>
                <a:gd name="T19" fmla="*/ 0 h 156"/>
                <a:gd name="T20" fmla="*/ 0 w 121"/>
                <a:gd name="T21" fmla="*/ 0 h 156"/>
                <a:gd name="T22" fmla="*/ 0 w 121"/>
                <a:gd name="T23" fmla="*/ 0 h 156"/>
                <a:gd name="T24" fmla="*/ 0 w 121"/>
                <a:gd name="T25" fmla="*/ 0 h 156"/>
                <a:gd name="T26" fmla="*/ 0 w 121"/>
                <a:gd name="T27" fmla="*/ 0 h 156"/>
                <a:gd name="T28" fmla="*/ 0 w 121"/>
                <a:gd name="T29" fmla="*/ 0 h 156"/>
                <a:gd name="T30" fmla="*/ 0 w 121"/>
                <a:gd name="T31" fmla="*/ 0 h 156"/>
                <a:gd name="T32" fmla="*/ 0 w 121"/>
                <a:gd name="T33" fmla="*/ 0 h 156"/>
                <a:gd name="T34" fmla="*/ 0 w 121"/>
                <a:gd name="T35" fmla="*/ 0 h 156"/>
                <a:gd name="T36" fmla="*/ 0 w 121"/>
                <a:gd name="T37" fmla="*/ 0 h 156"/>
                <a:gd name="T38" fmla="*/ 0 w 121"/>
                <a:gd name="T39" fmla="*/ 0 h 156"/>
                <a:gd name="T40" fmla="*/ 0 w 121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56"/>
                <a:gd name="T65" fmla="*/ 121 w 121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56">
                  <a:moveTo>
                    <a:pt x="94" y="0"/>
                  </a:moveTo>
                  <a:lnTo>
                    <a:pt x="94" y="87"/>
                  </a:lnTo>
                  <a:lnTo>
                    <a:pt x="88" y="119"/>
                  </a:lnTo>
                  <a:lnTo>
                    <a:pt x="79" y="127"/>
                  </a:lnTo>
                  <a:lnTo>
                    <a:pt x="65" y="130"/>
                  </a:lnTo>
                  <a:lnTo>
                    <a:pt x="36" y="119"/>
                  </a:lnTo>
                  <a:lnTo>
                    <a:pt x="30" y="8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4" y="120"/>
                  </a:lnTo>
                  <a:lnTo>
                    <a:pt x="16" y="139"/>
                  </a:lnTo>
                  <a:lnTo>
                    <a:pt x="35" y="153"/>
                  </a:lnTo>
                  <a:lnTo>
                    <a:pt x="61" y="156"/>
                  </a:lnTo>
                  <a:lnTo>
                    <a:pt x="91" y="152"/>
                  </a:lnTo>
                  <a:lnTo>
                    <a:pt x="108" y="139"/>
                  </a:lnTo>
                  <a:lnTo>
                    <a:pt x="118" y="119"/>
                  </a:lnTo>
                  <a:lnTo>
                    <a:pt x="121" y="93"/>
                  </a:lnTo>
                  <a:lnTo>
                    <a:pt x="12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921" y="536"/>
              <a:ext cx="35" cy="37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2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2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73" y="35"/>
                  </a:lnTo>
                  <a:lnTo>
                    <a:pt x="77" y="58"/>
                  </a:lnTo>
                  <a:lnTo>
                    <a:pt x="77" y="113"/>
                  </a:lnTo>
                  <a:lnTo>
                    <a:pt x="104" y="113"/>
                  </a:lnTo>
                  <a:lnTo>
                    <a:pt x="104" y="49"/>
                  </a:lnTo>
                  <a:lnTo>
                    <a:pt x="97" y="13"/>
                  </a:lnTo>
                  <a:lnTo>
                    <a:pt x="86" y="3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28" y="1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967" y="536"/>
              <a:ext cx="8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967" y="520"/>
              <a:ext cx="8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81" y="536"/>
              <a:ext cx="39" cy="37"/>
            </a:xfrm>
            <a:custGeom>
              <a:avLst/>
              <a:gdLst>
                <a:gd name="T0" fmla="*/ 0 w 115"/>
                <a:gd name="T1" fmla="*/ 0 h 111"/>
                <a:gd name="T2" fmla="*/ 0 w 115"/>
                <a:gd name="T3" fmla="*/ 0 h 111"/>
                <a:gd name="T4" fmla="*/ 0 w 115"/>
                <a:gd name="T5" fmla="*/ 0 h 111"/>
                <a:gd name="T6" fmla="*/ 0 w 115"/>
                <a:gd name="T7" fmla="*/ 0 h 111"/>
                <a:gd name="T8" fmla="*/ 0 w 115"/>
                <a:gd name="T9" fmla="*/ 0 h 111"/>
                <a:gd name="T10" fmla="*/ 0 w 115"/>
                <a:gd name="T11" fmla="*/ 0 h 111"/>
                <a:gd name="T12" fmla="*/ 0 w 115"/>
                <a:gd name="T13" fmla="*/ 0 h 111"/>
                <a:gd name="T14" fmla="*/ 0 w 115"/>
                <a:gd name="T15" fmla="*/ 0 h 111"/>
                <a:gd name="T16" fmla="*/ 0 w 115"/>
                <a:gd name="T17" fmla="*/ 0 h 111"/>
                <a:gd name="T18" fmla="*/ 0 w 115"/>
                <a:gd name="T19" fmla="*/ 0 h 111"/>
                <a:gd name="T20" fmla="*/ 0 w 11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11"/>
                <a:gd name="T35" fmla="*/ 115 w 11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11">
                  <a:moveTo>
                    <a:pt x="72" y="111"/>
                  </a:moveTo>
                  <a:lnTo>
                    <a:pt x="115" y="0"/>
                  </a:lnTo>
                  <a:lnTo>
                    <a:pt x="86" y="0"/>
                  </a:lnTo>
                  <a:lnTo>
                    <a:pt x="64" y="62"/>
                  </a:lnTo>
                  <a:lnTo>
                    <a:pt x="56" y="86"/>
                  </a:lnTo>
                  <a:lnTo>
                    <a:pt x="47" y="5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8" y="111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1" y="563"/>
              <a:ext cx="14" cy="12"/>
            </a:xfrm>
            <a:custGeom>
              <a:avLst/>
              <a:gdLst>
                <a:gd name="T0" fmla="*/ 0 w 41"/>
                <a:gd name="T1" fmla="*/ 0 h 34"/>
                <a:gd name="T2" fmla="*/ 0 w 41"/>
                <a:gd name="T3" fmla="*/ 0 h 34"/>
                <a:gd name="T4" fmla="*/ 0 w 41"/>
                <a:gd name="T5" fmla="*/ 0 h 34"/>
                <a:gd name="T6" fmla="*/ 0 w 41"/>
                <a:gd name="T7" fmla="*/ 0 h 34"/>
                <a:gd name="T8" fmla="*/ 0 w 41"/>
                <a:gd name="T9" fmla="*/ 0 h 34"/>
                <a:gd name="T10" fmla="*/ 0 w 41"/>
                <a:gd name="T11" fmla="*/ 0 h 34"/>
                <a:gd name="T12" fmla="*/ 0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0" y="10"/>
                  </a:moveTo>
                  <a:lnTo>
                    <a:pt x="2" y="34"/>
                  </a:lnTo>
                  <a:lnTo>
                    <a:pt x="41" y="24"/>
                  </a:lnTo>
                  <a:lnTo>
                    <a:pt x="41" y="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41" y="536"/>
              <a:ext cx="18" cy="22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7"/>
                <a:gd name="T38" fmla="*/ 50 w 50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7">
                  <a:moveTo>
                    <a:pt x="0" y="47"/>
                  </a:moveTo>
                  <a:lnTo>
                    <a:pt x="0" y="67"/>
                  </a:lnTo>
                  <a:lnTo>
                    <a:pt x="49" y="67"/>
                  </a:lnTo>
                  <a:lnTo>
                    <a:pt x="50" y="57"/>
                  </a:lnTo>
                  <a:lnTo>
                    <a:pt x="39" y="1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5" y="28"/>
                  </a:lnTo>
                  <a:lnTo>
                    <a:pt x="2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023" y="535"/>
              <a:ext cx="18" cy="40"/>
            </a:xfrm>
            <a:custGeom>
              <a:avLst/>
              <a:gdLst>
                <a:gd name="T0" fmla="*/ 0 w 54"/>
                <a:gd name="T1" fmla="*/ 0 h 120"/>
                <a:gd name="T2" fmla="*/ 0 w 54"/>
                <a:gd name="T3" fmla="*/ 0 h 120"/>
                <a:gd name="T4" fmla="*/ 0 w 54"/>
                <a:gd name="T5" fmla="*/ 0 h 120"/>
                <a:gd name="T6" fmla="*/ 0 w 54"/>
                <a:gd name="T7" fmla="*/ 0 h 120"/>
                <a:gd name="T8" fmla="*/ 0 w 54"/>
                <a:gd name="T9" fmla="*/ 0 h 120"/>
                <a:gd name="T10" fmla="*/ 0 w 54"/>
                <a:gd name="T11" fmla="*/ 0 h 120"/>
                <a:gd name="T12" fmla="*/ 0 w 54"/>
                <a:gd name="T13" fmla="*/ 0 h 120"/>
                <a:gd name="T14" fmla="*/ 0 w 54"/>
                <a:gd name="T15" fmla="*/ 0 h 120"/>
                <a:gd name="T16" fmla="*/ 0 w 54"/>
                <a:gd name="T17" fmla="*/ 0 h 120"/>
                <a:gd name="T18" fmla="*/ 0 w 54"/>
                <a:gd name="T19" fmla="*/ 0 h 120"/>
                <a:gd name="T20" fmla="*/ 0 w 54"/>
                <a:gd name="T21" fmla="*/ 0 h 120"/>
                <a:gd name="T22" fmla="*/ 0 w 54"/>
                <a:gd name="T23" fmla="*/ 0 h 120"/>
                <a:gd name="T24" fmla="*/ 0 w 54"/>
                <a:gd name="T25" fmla="*/ 0 h 120"/>
                <a:gd name="T26" fmla="*/ 0 w 54"/>
                <a:gd name="T27" fmla="*/ 0 h 120"/>
                <a:gd name="T28" fmla="*/ 0 w 54"/>
                <a:gd name="T29" fmla="*/ 0 h 120"/>
                <a:gd name="T30" fmla="*/ 0 w 54"/>
                <a:gd name="T31" fmla="*/ 0 h 120"/>
                <a:gd name="T32" fmla="*/ 0 w 54"/>
                <a:gd name="T33" fmla="*/ 0 h 120"/>
                <a:gd name="T34" fmla="*/ 0 w 54"/>
                <a:gd name="T35" fmla="*/ 0 h 120"/>
                <a:gd name="T36" fmla="*/ 0 w 54"/>
                <a:gd name="T37" fmla="*/ 0 h 120"/>
                <a:gd name="T38" fmla="*/ 0 w 54"/>
                <a:gd name="T39" fmla="*/ 0 h 120"/>
                <a:gd name="T40" fmla="*/ 0 w 54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0"/>
                <a:gd name="T65" fmla="*/ 54 w 54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0">
                  <a:moveTo>
                    <a:pt x="54" y="24"/>
                  </a:moveTo>
                  <a:lnTo>
                    <a:pt x="54" y="3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5" y="18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4"/>
                  </a:lnTo>
                  <a:lnTo>
                    <a:pt x="16" y="103"/>
                  </a:lnTo>
                  <a:lnTo>
                    <a:pt x="33" y="116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9" y="90"/>
                  </a:lnTo>
                  <a:lnTo>
                    <a:pt x="28" y="70"/>
                  </a:lnTo>
                  <a:lnTo>
                    <a:pt x="54" y="70"/>
                  </a:lnTo>
                  <a:lnTo>
                    <a:pt x="54" y="50"/>
                  </a:lnTo>
                  <a:lnTo>
                    <a:pt x="28" y="50"/>
                  </a:lnTo>
                  <a:lnTo>
                    <a:pt x="35" y="31"/>
                  </a:lnTo>
                  <a:lnTo>
                    <a:pt x="52" y="22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065" y="536"/>
              <a:ext cx="23" cy="37"/>
            </a:xfrm>
            <a:custGeom>
              <a:avLst/>
              <a:gdLst>
                <a:gd name="T0" fmla="*/ 0 w 68"/>
                <a:gd name="T1" fmla="*/ 0 h 113"/>
                <a:gd name="T2" fmla="*/ 0 w 68"/>
                <a:gd name="T3" fmla="*/ 0 h 113"/>
                <a:gd name="T4" fmla="*/ 0 w 68"/>
                <a:gd name="T5" fmla="*/ 0 h 113"/>
                <a:gd name="T6" fmla="*/ 0 w 68"/>
                <a:gd name="T7" fmla="*/ 0 h 113"/>
                <a:gd name="T8" fmla="*/ 0 w 68"/>
                <a:gd name="T9" fmla="*/ 0 h 113"/>
                <a:gd name="T10" fmla="*/ 0 w 68"/>
                <a:gd name="T11" fmla="*/ 0 h 113"/>
                <a:gd name="T12" fmla="*/ 0 w 68"/>
                <a:gd name="T13" fmla="*/ 0 h 113"/>
                <a:gd name="T14" fmla="*/ 0 w 68"/>
                <a:gd name="T15" fmla="*/ 0 h 113"/>
                <a:gd name="T16" fmla="*/ 0 w 68"/>
                <a:gd name="T17" fmla="*/ 0 h 113"/>
                <a:gd name="T18" fmla="*/ 0 w 68"/>
                <a:gd name="T19" fmla="*/ 0 h 113"/>
                <a:gd name="T20" fmla="*/ 0 w 68"/>
                <a:gd name="T21" fmla="*/ 0 h 113"/>
                <a:gd name="T22" fmla="*/ 0 w 68"/>
                <a:gd name="T23" fmla="*/ 0 h 113"/>
                <a:gd name="T24" fmla="*/ 0 w 68"/>
                <a:gd name="T25" fmla="*/ 0 h 113"/>
                <a:gd name="T26" fmla="*/ 0 w 68"/>
                <a:gd name="T27" fmla="*/ 0 h 113"/>
                <a:gd name="T28" fmla="*/ 0 w 68"/>
                <a:gd name="T29" fmla="*/ 0 h 113"/>
                <a:gd name="T30" fmla="*/ 0 w 68"/>
                <a:gd name="T31" fmla="*/ 0 h 113"/>
                <a:gd name="T32" fmla="*/ 0 w 68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13"/>
                <a:gd name="T53" fmla="*/ 68 w 68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13">
                  <a:moveTo>
                    <a:pt x="29" y="113"/>
                  </a:moveTo>
                  <a:lnTo>
                    <a:pt x="29" y="67"/>
                  </a:lnTo>
                  <a:lnTo>
                    <a:pt x="29" y="65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5" y="26"/>
                  </a:lnTo>
                  <a:lnTo>
                    <a:pt x="68" y="28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6" y="9"/>
                  </a:lnTo>
                  <a:lnTo>
                    <a:pt x="26" y="29"/>
                  </a:lnTo>
                  <a:lnTo>
                    <a:pt x="26" y="2"/>
                  </a:lnTo>
                  <a:lnTo>
                    <a:pt x="0" y="2"/>
                  </a:lnTo>
                  <a:lnTo>
                    <a:pt x="2" y="35"/>
                  </a:lnTo>
                  <a:lnTo>
                    <a:pt x="2" y="113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092" y="535"/>
              <a:ext cx="27" cy="39"/>
            </a:xfrm>
            <a:custGeom>
              <a:avLst/>
              <a:gdLst>
                <a:gd name="T0" fmla="*/ 0 w 79"/>
                <a:gd name="T1" fmla="*/ 0 h 119"/>
                <a:gd name="T2" fmla="*/ 0 w 79"/>
                <a:gd name="T3" fmla="*/ 0 h 119"/>
                <a:gd name="T4" fmla="*/ 0 w 79"/>
                <a:gd name="T5" fmla="*/ 0 h 119"/>
                <a:gd name="T6" fmla="*/ 0 w 79"/>
                <a:gd name="T7" fmla="*/ 0 h 119"/>
                <a:gd name="T8" fmla="*/ 0 w 79"/>
                <a:gd name="T9" fmla="*/ 0 h 119"/>
                <a:gd name="T10" fmla="*/ 0 w 79"/>
                <a:gd name="T11" fmla="*/ 0 h 119"/>
                <a:gd name="T12" fmla="*/ 0 w 79"/>
                <a:gd name="T13" fmla="*/ 0 h 119"/>
                <a:gd name="T14" fmla="*/ 0 w 79"/>
                <a:gd name="T15" fmla="*/ 0 h 119"/>
                <a:gd name="T16" fmla="*/ 0 w 79"/>
                <a:gd name="T17" fmla="*/ 0 h 119"/>
                <a:gd name="T18" fmla="*/ 0 w 79"/>
                <a:gd name="T19" fmla="*/ 0 h 119"/>
                <a:gd name="T20" fmla="*/ 0 w 79"/>
                <a:gd name="T21" fmla="*/ 0 h 119"/>
                <a:gd name="T22" fmla="*/ 0 w 79"/>
                <a:gd name="T23" fmla="*/ 0 h 119"/>
                <a:gd name="T24" fmla="*/ 0 w 79"/>
                <a:gd name="T25" fmla="*/ 0 h 119"/>
                <a:gd name="T26" fmla="*/ 0 w 79"/>
                <a:gd name="T27" fmla="*/ 0 h 119"/>
                <a:gd name="T28" fmla="*/ 0 w 79"/>
                <a:gd name="T29" fmla="*/ 0 h 119"/>
                <a:gd name="T30" fmla="*/ 0 w 79"/>
                <a:gd name="T31" fmla="*/ 0 h 119"/>
                <a:gd name="T32" fmla="*/ 0 w 79"/>
                <a:gd name="T33" fmla="*/ 0 h 119"/>
                <a:gd name="T34" fmla="*/ 0 w 79"/>
                <a:gd name="T35" fmla="*/ 0 h 119"/>
                <a:gd name="T36" fmla="*/ 0 w 79"/>
                <a:gd name="T37" fmla="*/ 0 h 119"/>
                <a:gd name="T38" fmla="*/ 0 w 79"/>
                <a:gd name="T39" fmla="*/ 0 h 119"/>
                <a:gd name="T40" fmla="*/ 0 w 79"/>
                <a:gd name="T41" fmla="*/ 0 h 119"/>
                <a:gd name="T42" fmla="*/ 0 w 79"/>
                <a:gd name="T43" fmla="*/ 0 h 119"/>
                <a:gd name="T44" fmla="*/ 0 w 79"/>
                <a:gd name="T45" fmla="*/ 0 h 119"/>
                <a:gd name="T46" fmla="*/ 0 w 79"/>
                <a:gd name="T47" fmla="*/ 0 h 119"/>
                <a:gd name="T48" fmla="*/ 0 w 79"/>
                <a:gd name="T49" fmla="*/ 0 h 119"/>
                <a:gd name="T50" fmla="*/ 0 w 79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19"/>
                <a:gd name="T80" fmla="*/ 79 w 79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19">
                  <a:moveTo>
                    <a:pt x="1" y="112"/>
                  </a:moveTo>
                  <a:lnTo>
                    <a:pt x="31" y="119"/>
                  </a:lnTo>
                  <a:lnTo>
                    <a:pt x="63" y="110"/>
                  </a:lnTo>
                  <a:lnTo>
                    <a:pt x="79" y="83"/>
                  </a:lnTo>
                  <a:lnTo>
                    <a:pt x="72" y="60"/>
                  </a:lnTo>
                  <a:lnTo>
                    <a:pt x="55" y="50"/>
                  </a:lnTo>
                  <a:lnTo>
                    <a:pt x="37" y="42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49" y="24"/>
                  </a:lnTo>
                  <a:lnTo>
                    <a:pt x="72" y="26"/>
                  </a:lnTo>
                  <a:lnTo>
                    <a:pt x="75" y="6"/>
                  </a:lnTo>
                  <a:lnTo>
                    <a:pt x="46" y="0"/>
                  </a:lnTo>
                  <a:lnTo>
                    <a:pt x="31" y="3"/>
                  </a:lnTo>
                  <a:lnTo>
                    <a:pt x="16" y="9"/>
                  </a:lnTo>
                  <a:lnTo>
                    <a:pt x="5" y="21"/>
                  </a:lnTo>
                  <a:lnTo>
                    <a:pt x="0" y="35"/>
                  </a:lnTo>
                  <a:lnTo>
                    <a:pt x="7" y="57"/>
                  </a:lnTo>
                  <a:lnTo>
                    <a:pt x="24" y="68"/>
                  </a:lnTo>
                  <a:lnTo>
                    <a:pt x="42" y="76"/>
                  </a:lnTo>
                  <a:lnTo>
                    <a:pt x="49" y="84"/>
                  </a:lnTo>
                  <a:lnTo>
                    <a:pt x="42" y="93"/>
                  </a:lnTo>
                  <a:lnTo>
                    <a:pt x="31" y="96"/>
                  </a:lnTo>
                  <a:lnTo>
                    <a:pt x="1" y="87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27" y="536"/>
              <a:ext cx="8" cy="37"/>
            </a:xfrm>
            <a:custGeom>
              <a:avLst/>
              <a:gdLst>
                <a:gd name="T0" fmla="*/ 0 w 28"/>
                <a:gd name="T1" fmla="*/ 0 h 111"/>
                <a:gd name="T2" fmla="*/ 0 w 28"/>
                <a:gd name="T3" fmla="*/ 0 h 111"/>
                <a:gd name="T4" fmla="*/ 0 w 28"/>
                <a:gd name="T5" fmla="*/ 0 h 111"/>
                <a:gd name="T6" fmla="*/ 0 w 28"/>
                <a:gd name="T7" fmla="*/ 0 h 111"/>
                <a:gd name="T8" fmla="*/ 0 w 28"/>
                <a:gd name="T9" fmla="*/ 0 h 111"/>
                <a:gd name="T10" fmla="*/ 0 w 28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11"/>
                <a:gd name="T20" fmla="*/ 28 w 28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11">
                  <a:moveTo>
                    <a:pt x="28" y="1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27" y="520"/>
              <a:ext cx="8" cy="10"/>
            </a:xfrm>
            <a:custGeom>
              <a:avLst/>
              <a:gdLst>
                <a:gd name="T0" fmla="*/ 0 w 28"/>
                <a:gd name="T1" fmla="*/ 0 h 30"/>
                <a:gd name="T2" fmla="*/ 0 w 28"/>
                <a:gd name="T3" fmla="*/ 0 h 30"/>
                <a:gd name="T4" fmla="*/ 0 w 28"/>
                <a:gd name="T5" fmla="*/ 0 h 30"/>
                <a:gd name="T6" fmla="*/ 0 w 28"/>
                <a:gd name="T7" fmla="*/ 0 h 30"/>
                <a:gd name="T8" fmla="*/ 0 w 28"/>
                <a:gd name="T9" fmla="*/ 0 h 30"/>
                <a:gd name="T10" fmla="*/ 0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0"/>
                <a:gd name="T20" fmla="*/ 28 w 2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0">
                  <a:moveTo>
                    <a:pt x="28" y="3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141" y="525"/>
              <a:ext cx="26" cy="49"/>
            </a:xfrm>
            <a:custGeom>
              <a:avLst/>
              <a:gdLst>
                <a:gd name="T0" fmla="*/ 0 w 76"/>
                <a:gd name="T1" fmla="*/ 0 h 147"/>
                <a:gd name="T2" fmla="*/ 0 w 76"/>
                <a:gd name="T3" fmla="*/ 0 h 147"/>
                <a:gd name="T4" fmla="*/ 0 w 76"/>
                <a:gd name="T5" fmla="*/ 0 h 147"/>
                <a:gd name="T6" fmla="*/ 0 w 76"/>
                <a:gd name="T7" fmla="*/ 0 h 147"/>
                <a:gd name="T8" fmla="*/ 0 w 76"/>
                <a:gd name="T9" fmla="*/ 0 h 147"/>
                <a:gd name="T10" fmla="*/ 0 w 76"/>
                <a:gd name="T11" fmla="*/ 0 h 147"/>
                <a:gd name="T12" fmla="*/ 0 w 76"/>
                <a:gd name="T13" fmla="*/ 0 h 147"/>
                <a:gd name="T14" fmla="*/ 0 w 76"/>
                <a:gd name="T15" fmla="*/ 0 h 147"/>
                <a:gd name="T16" fmla="*/ 0 w 76"/>
                <a:gd name="T17" fmla="*/ 0 h 147"/>
                <a:gd name="T18" fmla="*/ 0 w 76"/>
                <a:gd name="T19" fmla="*/ 0 h 147"/>
                <a:gd name="T20" fmla="*/ 0 w 76"/>
                <a:gd name="T21" fmla="*/ 0 h 147"/>
                <a:gd name="T22" fmla="*/ 0 w 76"/>
                <a:gd name="T23" fmla="*/ 0 h 147"/>
                <a:gd name="T24" fmla="*/ 0 w 76"/>
                <a:gd name="T25" fmla="*/ 0 h 147"/>
                <a:gd name="T26" fmla="*/ 0 w 76"/>
                <a:gd name="T27" fmla="*/ 0 h 147"/>
                <a:gd name="T28" fmla="*/ 0 w 76"/>
                <a:gd name="T29" fmla="*/ 0 h 147"/>
                <a:gd name="T30" fmla="*/ 0 w 76"/>
                <a:gd name="T31" fmla="*/ 0 h 147"/>
                <a:gd name="T32" fmla="*/ 0 w 76"/>
                <a:gd name="T33" fmla="*/ 0 h 147"/>
                <a:gd name="T34" fmla="*/ 0 w 76"/>
                <a:gd name="T35" fmla="*/ 0 h 147"/>
                <a:gd name="T36" fmla="*/ 0 w 76"/>
                <a:gd name="T37" fmla="*/ 0 h 147"/>
                <a:gd name="T38" fmla="*/ 0 w 76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147"/>
                <a:gd name="T62" fmla="*/ 76 w 76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147">
                  <a:moveTo>
                    <a:pt x="73" y="119"/>
                  </a:moveTo>
                  <a:lnTo>
                    <a:pt x="65" y="121"/>
                  </a:lnTo>
                  <a:lnTo>
                    <a:pt x="50" y="112"/>
                  </a:lnTo>
                  <a:lnTo>
                    <a:pt x="47" y="96"/>
                  </a:lnTo>
                  <a:lnTo>
                    <a:pt x="47" y="53"/>
                  </a:lnTo>
                  <a:lnTo>
                    <a:pt x="73" y="53"/>
                  </a:lnTo>
                  <a:lnTo>
                    <a:pt x="73" y="33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20" y="11"/>
                  </a:lnTo>
                  <a:lnTo>
                    <a:pt x="20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0" y="53"/>
                  </a:lnTo>
                  <a:lnTo>
                    <a:pt x="20" y="102"/>
                  </a:lnTo>
                  <a:lnTo>
                    <a:pt x="28" y="135"/>
                  </a:lnTo>
                  <a:lnTo>
                    <a:pt x="56" y="147"/>
                  </a:lnTo>
                  <a:lnTo>
                    <a:pt x="76" y="141"/>
                  </a:lnTo>
                  <a:lnTo>
                    <a:pt x="7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69" y="536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w 115"/>
                <a:gd name="T19" fmla="*/ 0 h 159"/>
                <a:gd name="T20" fmla="*/ 0 w 115"/>
                <a:gd name="T21" fmla="*/ 0 h 159"/>
                <a:gd name="T22" fmla="*/ 0 w 115"/>
                <a:gd name="T23" fmla="*/ 0 h 159"/>
                <a:gd name="T24" fmla="*/ 0 w 115"/>
                <a:gd name="T25" fmla="*/ 0 h 159"/>
                <a:gd name="T26" fmla="*/ 0 w 115"/>
                <a:gd name="T27" fmla="*/ 0 h 159"/>
                <a:gd name="T28" fmla="*/ 0 w 115"/>
                <a:gd name="T29" fmla="*/ 0 h 159"/>
                <a:gd name="T30" fmla="*/ 0 w 115"/>
                <a:gd name="T31" fmla="*/ 0 h 159"/>
                <a:gd name="T32" fmla="*/ 0 w 115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59"/>
                <a:gd name="T53" fmla="*/ 115 w 115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59">
                  <a:moveTo>
                    <a:pt x="6" y="156"/>
                  </a:moveTo>
                  <a:lnTo>
                    <a:pt x="27" y="159"/>
                  </a:lnTo>
                  <a:lnTo>
                    <a:pt x="55" y="149"/>
                  </a:lnTo>
                  <a:lnTo>
                    <a:pt x="71" y="120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63" y="6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1" y="138"/>
                  </a:lnTo>
                  <a:lnTo>
                    <a:pt x="10" y="137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35" y="624"/>
              <a:ext cx="18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4" y="82"/>
                  </a:lnTo>
                  <a:lnTo>
                    <a:pt x="58" y="59"/>
                  </a:lnTo>
                  <a:lnTo>
                    <a:pt x="54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2" y="23"/>
                  </a:lnTo>
                  <a:lnTo>
                    <a:pt x="20" y="32"/>
                  </a:lnTo>
                  <a:lnTo>
                    <a:pt x="28" y="59"/>
                  </a:lnTo>
                  <a:lnTo>
                    <a:pt x="20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715" y="624"/>
              <a:ext cx="20" cy="40"/>
            </a:xfrm>
            <a:custGeom>
              <a:avLst/>
              <a:gdLst>
                <a:gd name="T0" fmla="*/ 0 w 58"/>
                <a:gd name="T1" fmla="*/ 0 h 119"/>
                <a:gd name="T2" fmla="*/ 0 w 58"/>
                <a:gd name="T3" fmla="*/ 0 h 119"/>
                <a:gd name="T4" fmla="*/ 0 w 58"/>
                <a:gd name="T5" fmla="*/ 0 h 119"/>
                <a:gd name="T6" fmla="*/ 0 w 58"/>
                <a:gd name="T7" fmla="*/ 0 h 119"/>
                <a:gd name="T8" fmla="*/ 0 w 58"/>
                <a:gd name="T9" fmla="*/ 0 h 119"/>
                <a:gd name="T10" fmla="*/ 0 w 58"/>
                <a:gd name="T11" fmla="*/ 0 h 119"/>
                <a:gd name="T12" fmla="*/ 0 w 58"/>
                <a:gd name="T13" fmla="*/ 0 h 119"/>
                <a:gd name="T14" fmla="*/ 0 w 58"/>
                <a:gd name="T15" fmla="*/ 0 h 119"/>
                <a:gd name="T16" fmla="*/ 0 w 58"/>
                <a:gd name="T17" fmla="*/ 0 h 119"/>
                <a:gd name="T18" fmla="*/ 0 w 58"/>
                <a:gd name="T19" fmla="*/ 0 h 119"/>
                <a:gd name="T20" fmla="*/ 0 w 58"/>
                <a:gd name="T21" fmla="*/ 0 h 119"/>
                <a:gd name="T22" fmla="*/ 0 w 58"/>
                <a:gd name="T23" fmla="*/ 0 h 119"/>
                <a:gd name="T24" fmla="*/ 0 w 58"/>
                <a:gd name="T25" fmla="*/ 0 h 119"/>
                <a:gd name="T26" fmla="*/ 0 w 58"/>
                <a:gd name="T27" fmla="*/ 0 h 119"/>
                <a:gd name="T28" fmla="*/ 0 w 58"/>
                <a:gd name="T29" fmla="*/ 0 h 119"/>
                <a:gd name="T30" fmla="*/ 0 w 58"/>
                <a:gd name="T31" fmla="*/ 0 h 119"/>
                <a:gd name="T32" fmla="*/ 0 w 58"/>
                <a:gd name="T33" fmla="*/ 0 h 119"/>
                <a:gd name="T34" fmla="*/ 0 w 58"/>
                <a:gd name="T35" fmla="*/ 0 h 119"/>
                <a:gd name="T36" fmla="*/ 0 w 58"/>
                <a:gd name="T37" fmla="*/ 0 h 119"/>
                <a:gd name="T38" fmla="*/ 0 w 58"/>
                <a:gd name="T39" fmla="*/ 0 h 119"/>
                <a:gd name="T40" fmla="*/ 0 w 58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119"/>
                <a:gd name="T65" fmla="*/ 58 w 58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119">
                  <a:moveTo>
                    <a:pt x="58" y="23"/>
                  </a:moveTo>
                  <a:lnTo>
                    <a:pt x="58" y="1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5" y="34"/>
                  </a:lnTo>
                  <a:lnTo>
                    <a:pt x="0" y="59"/>
                  </a:lnTo>
                  <a:lnTo>
                    <a:pt x="5" y="83"/>
                  </a:lnTo>
                  <a:lnTo>
                    <a:pt x="16" y="102"/>
                  </a:lnTo>
                  <a:lnTo>
                    <a:pt x="34" y="114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8" y="93"/>
                  </a:lnTo>
                  <a:lnTo>
                    <a:pt x="57" y="95"/>
                  </a:lnTo>
                  <a:lnTo>
                    <a:pt x="35" y="83"/>
                  </a:lnTo>
                  <a:lnTo>
                    <a:pt x="31" y="59"/>
                  </a:lnTo>
                  <a:lnTo>
                    <a:pt x="35" y="33"/>
                  </a:lnTo>
                  <a:lnTo>
                    <a:pt x="44" y="24"/>
                  </a:lnTo>
                  <a:lnTo>
                    <a:pt x="57" y="2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752" y="608"/>
              <a:ext cx="27" cy="54"/>
            </a:xfrm>
            <a:custGeom>
              <a:avLst/>
              <a:gdLst>
                <a:gd name="T0" fmla="*/ 0 w 81"/>
                <a:gd name="T1" fmla="*/ 0 h 162"/>
                <a:gd name="T2" fmla="*/ 0 w 81"/>
                <a:gd name="T3" fmla="*/ 0 h 162"/>
                <a:gd name="T4" fmla="*/ 0 w 81"/>
                <a:gd name="T5" fmla="*/ 0 h 162"/>
                <a:gd name="T6" fmla="*/ 0 w 81"/>
                <a:gd name="T7" fmla="*/ 0 h 162"/>
                <a:gd name="T8" fmla="*/ 0 w 81"/>
                <a:gd name="T9" fmla="*/ 0 h 162"/>
                <a:gd name="T10" fmla="*/ 0 w 81"/>
                <a:gd name="T11" fmla="*/ 0 h 162"/>
                <a:gd name="T12" fmla="*/ 0 w 81"/>
                <a:gd name="T13" fmla="*/ 0 h 162"/>
                <a:gd name="T14" fmla="*/ 0 w 81"/>
                <a:gd name="T15" fmla="*/ 0 h 162"/>
                <a:gd name="T16" fmla="*/ 0 w 81"/>
                <a:gd name="T17" fmla="*/ 0 h 162"/>
                <a:gd name="T18" fmla="*/ 0 w 81"/>
                <a:gd name="T19" fmla="*/ 0 h 162"/>
                <a:gd name="T20" fmla="*/ 0 w 81"/>
                <a:gd name="T21" fmla="*/ 0 h 162"/>
                <a:gd name="T22" fmla="*/ 0 w 81"/>
                <a:gd name="T23" fmla="*/ 0 h 162"/>
                <a:gd name="T24" fmla="*/ 0 w 81"/>
                <a:gd name="T25" fmla="*/ 0 h 162"/>
                <a:gd name="T26" fmla="*/ 0 w 81"/>
                <a:gd name="T27" fmla="*/ 0 h 162"/>
                <a:gd name="T28" fmla="*/ 0 w 81"/>
                <a:gd name="T29" fmla="*/ 0 h 162"/>
                <a:gd name="T30" fmla="*/ 0 w 81"/>
                <a:gd name="T31" fmla="*/ 0 h 162"/>
                <a:gd name="T32" fmla="*/ 0 w 81"/>
                <a:gd name="T33" fmla="*/ 0 h 162"/>
                <a:gd name="T34" fmla="*/ 0 w 81"/>
                <a:gd name="T35" fmla="*/ 0 h 162"/>
                <a:gd name="T36" fmla="*/ 0 w 81"/>
                <a:gd name="T37" fmla="*/ 0 h 162"/>
                <a:gd name="T38" fmla="*/ 0 w 81"/>
                <a:gd name="T39" fmla="*/ 0 h 162"/>
                <a:gd name="T40" fmla="*/ 0 w 81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162"/>
                <a:gd name="T65" fmla="*/ 81 w 8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162">
                  <a:moveTo>
                    <a:pt x="52" y="162"/>
                  </a:moveTo>
                  <a:lnTo>
                    <a:pt x="52" y="72"/>
                  </a:lnTo>
                  <a:lnTo>
                    <a:pt x="78" y="72"/>
                  </a:lnTo>
                  <a:lnTo>
                    <a:pt x="78" y="52"/>
                  </a:lnTo>
                  <a:lnTo>
                    <a:pt x="52" y="52"/>
                  </a:lnTo>
                  <a:lnTo>
                    <a:pt x="55" y="35"/>
                  </a:lnTo>
                  <a:lnTo>
                    <a:pt x="59" y="27"/>
                  </a:lnTo>
                  <a:lnTo>
                    <a:pt x="69" y="26"/>
                  </a:lnTo>
                  <a:lnTo>
                    <a:pt x="78" y="27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6" y="3"/>
                  </a:lnTo>
                  <a:lnTo>
                    <a:pt x="32" y="14"/>
                  </a:lnTo>
                  <a:lnTo>
                    <a:pt x="26" y="3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162"/>
                  </a:lnTo>
                  <a:lnTo>
                    <a:pt x="52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19" y="612"/>
              <a:ext cx="40" cy="50"/>
            </a:xfrm>
            <a:custGeom>
              <a:avLst/>
              <a:gdLst>
                <a:gd name="T0" fmla="*/ 0 w 120"/>
                <a:gd name="T1" fmla="*/ 0 h 150"/>
                <a:gd name="T2" fmla="*/ 0 w 120"/>
                <a:gd name="T3" fmla="*/ 0 h 150"/>
                <a:gd name="T4" fmla="*/ 0 w 120"/>
                <a:gd name="T5" fmla="*/ 0 h 150"/>
                <a:gd name="T6" fmla="*/ 0 w 120"/>
                <a:gd name="T7" fmla="*/ 0 h 150"/>
                <a:gd name="T8" fmla="*/ 0 w 120"/>
                <a:gd name="T9" fmla="*/ 0 h 150"/>
                <a:gd name="T10" fmla="*/ 0 w 120"/>
                <a:gd name="T11" fmla="*/ 0 h 150"/>
                <a:gd name="T12" fmla="*/ 0 w 120"/>
                <a:gd name="T13" fmla="*/ 0 h 150"/>
                <a:gd name="T14" fmla="*/ 0 w 120"/>
                <a:gd name="T15" fmla="*/ 0 h 150"/>
                <a:gd name="T16" fmla="*/ 0 w 120"/>
                <a:gd name="T17" fmla="*/ 0 h 150"/>
                <a:gd name="T18" fmla="*/ 0 w 120"/>
                <a:gd name="T19" fmla="*/ 0 h 150"/>
                <a:gd name="T20" fmla="*/ 0 w 120"/>
                <a:gd name="T21" fmla="*/ 0 h 150"/>
                <a:gd name="T22" fmla="*/ 0 w 120"/>
                <a:gd name="T23" fmla="*/ 0 h 150"/>
                <a:gd name="T24" fmla="*/ 0 w 120"/>
                <a:gd name="T25" fmla="*/ 0 h 150"/>
                <a:gd name="T26" fmla="*/ 0 w 120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50"/>
                <a:gd name="T44" fmla="*/ 120 w 120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50">
                  <a:moveTo>
                    <a:pt x="120" y="150"/>
                  </a:moveTo>
                  <a:lnTo>
                    <a:pt x="120" y="0"/>
                  </a:lnTo>
                  <a:lnTo>
                    <a:pt x="92" y="0"/>
                  </a:lnTo>
                  <a:lnTo>
                    <a:pt x="92" y="62"/>
                  </a:lnTo>
                  <a:lnTo>
                    <a:pt x="30" y="6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30" y="150"/>
                  </a:lnTo>
                  <a:lnTo>
                    <a:pt x="30" y="86"/>
                  </a:lnTo>
                  <a:lnTo>
                    <a:pt x="92" y="86"/>
                  </a:lnTo>
                  <a:lnTo>
                    <a:pt x="92" y="150"/>
                  </a:lnTo>
                  <a:lnTo>
                    <a:pt x="12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87" y="624"/>
              <a:ext cx="20" cy="40"/>
            </a:xfrm>
            <a:custGeom>
              <a:avLst/>
              <a:gdLst>
                <a:gd name="T0" fmla="*/ 0 w 56"/>
                <a:gd name="T1" fmla="*/ 0 h 118"/>
                <a:gd name="T2" fmla="*/ 0 w 56"/>
                <a:gd name="T3" fmla="*/ 0 h 118"/>
                <a:gd name="T4" fmla="*/ 0 w 56"/>
                <a:gd name="T5" fmla="*/ 0 h 118"/>
                <a:gd name="T6" fmla="*/ 0 w 56"/>
                <a:gd name="T7" fmla="*/ 0 h 118"/>
                <a:gd name="T8" fmla="*/ 0 w 56"/>
                <a:gd name="T9" fmla="*/ 0 h 118"/>
                <a:gd name="T10" fmla="*/ 0 w 56"/>
                <a:gd name="T11" fmla="*/ 0 h 118"/>
                <a:gd name="T12" fmla="*/ 0 w 56"/>
                <a:gd name="T13" fmla="*/ 0 h 118"/>
                <a:gd name="T14" fmla="*/ 0 w 56"/>
                <a:gd name="T15" fmla="*/ 0 h 118"/>
                <a:gd name="T16" fmla="*/ 0 w 56"/>
                <a:gd name="T17" fmla="*/ 0 h 118"/>
                <a:gd name="T18" fmla="*/ 0 w 56"/>
                <a:gd name="T19" fmla="*/ 0 h 118"/>
                <a:gd name="T20" fmla="*/ 0 w 56"/>
                <a:gd name="T21" fmla="*/ 0 h 118"/>
                <a:gd name="T22" fmla="*/ 0 w 56"/>
                <a:gd name="T23" fmla="*/ 0 h 118"/>
                <a:gd name="T24" fmla="*/ 0 w 56"/>
                <a:gd name="T25" fmla="*/ 0 h 118"/>
                <a:gd name="T26" fmla="*/ 0 w 56"/>
                <a:gd name="T27" fmla="*/ 0 h 118"/>
                <a:gd name="T28" fmla="*/ 0 w 56"/>
                <a:gd name="T29" fmla="*/ 0 h 118"/>
                <a:gd name="T30" fmla="*/ 0 w 56"/>
                <a:gd name="T31" fmla="*/ 0 h 118"/>
                <a:gd name="T32" fmla="*/ 0 w 56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18"/>
                <a:gd name="T53" fmla="*/ 56 w 56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18">
                  <a:moveTo>
                    <a:pt x="0" y="92"/>
                  </a:moveTo>
                  <a:lnTo>
                    <a:pt x="0" y="118"/>
                  </a:lnTo>
                  <a:lnTo>
                    <a:pt x="22" y="113"/>
                  </a:lnTo>
                  <a:lnTo>
                    <a:pt x="40" y="101"/>
                  </a:lnTo>
                  <a:lnTo>
                    <a:pt x="52" y="82"/>
                  </a:lnTo>
                  <a:lnTo>
                    <a:pt x="56" y="59"/>
                  </a:lnTo>
                  <a:lnTo>
                    <a:pt x="52" y="35"/>
                  </a:lnTo>
                  <a:lnTo>
                    <a:pt x="40" y="16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3"/>
                  </a:lnTo>
                  <a:lnTo>
                    <a:pt x="19" y="32"/>
                  </a:lnTo>
                  <a:lnTo>
                    <a:pt x="26" y="59"/>
                  </a:lnTo>
                  <a:lnTo>
                    <a:pt x="19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868" y="624"/>
              <a:ext cx="19" cy="40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0 h 119"/>
                <a:gd name="T4" fmla="*/ 0 w 59"/>
                <a:gd name="T5" fmla="*/ 0 h 119"/>
                <a:gd name="T6" fmla="*/ 0 w 59"/>
                <a:gd name="T7" fmla="*/ 0 h 119"/>
                <a:gd name="T8" fmla="*/ 0 w 59"/>
                <a:gd name="T9" fmla="*/ 0 h 119"/>
                <a:gd name="T10" fmla="*/ 0 w 59"/>
                <a:gd name="T11" fmla="*/ 0 h 119"/>
                <a:gd name="T12" fmla="*/ 0 w 59"/>
                <a:gd name="T13" fmla="*/ 0 h 119"/>
                <a:gd name="T14" fmla="*/ 0 w 59"/>
                <a:gd name="T15" fmla="*/ 0 h 119"/>
                <a:gd name="T16" fmla="*/ 0 w 59"/>
                <a:gd name="T17" fmla="*/ 0 h 119"/>
                <a:gd name="T18" fmla="*/ 0 w 59"/>
                <a:gd name="T19" fmla="*/ 0 h 119"/>
                <a:gd name="T20" fmla="*/ 0 w 59"/>
                <a:gd name="T21" fmla="*/ 0 h 119"/>
                <a:gd name="T22" fmla="*/ 0 w 59"/>
                <a:gd name="T23" fmla="*/ 0 h 119"/>
                <a:gd name="T24" fmla="*/ 0 w 59"/>
                <a:gd name="T25" fmla="*/ 0 h 119"/>
                <a:gd name="T26" fmla="*/ 0 w 59"/>
                <a:gd name="T27" fmla="*/ 0 h 119"/>
                <a:gd name="T28" fmla="*/ 0 w 59"/>
                <a:gd name="T29" fmla="*/ 0 h 119"/>
                <a:gd name="T30" fmla="*/ 0 w 59"/>
                <a:gd name="T31" fmla="*/ 0 h 119"/>
                <a:gd name="T32" fmla="*/ 0 w 59"/>
                <a:gd name="T33" fmla="*/ 0 h 119"/>
                <a:gd name="T34" fmla="*/ 0 w 59"/>
                <a:gd name="T35" fmla="*/ 0 h 119"/>
                <a:gd name="T36" fmla="*/ 0 w 59"/>
                <a:gd name="T37" fmla="*/ 0 h 119"/>
                <a:gd name="T38" fmla="*/ 0 w 59"/>
                <a:gd name="T39" fmla="*/ 0 h 119"/>
                <a:gd name="T40" fmla="*/ 0 w 59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9"/>
                <a:gd name="T65" fmla="*/ 59 w 59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9">
                  <a:moveTo>
                    <a:pt x="59" y="23"/>
                  </a:moveTo>
                  <a:lnTo>
                    <a:pt x="59" y="1"/>
                  </a:lnTo>
                  <a:lnTo>
                    <a:pt x="56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9"/>
                  </a:lnTo>
                  <a:lnTo>
                    <a:pt x="4" y="83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34" y="83"/>
                  </a:lnTo>
                  <a:lnTo>
                    <a:pt x="30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6" y="2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913" y="624"/>
              <a:ext cx="35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30" y="113"/>
                  </a:lnTo>
                  <a:lnTo>
                    <a:pt x="30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6" y="26"/>
                  </a:lnTo>
                  <a:lnTo>
                    <a:pt x="74" y="35"/>
                  </a:lnTo>
                  <a:lnTo>
                    <a:pt x="76" y="59"/>
                  </a:lnTo>
                  <a:lnTo>
                    <a:pt x="76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975" y="625"/>
              <a:ext cx="16" cy="53"/>
            </a:xfrm>
            <a:custGeom>
              <a:avLst/>
              <a:gdLst>
                <a:gd name="T0" fmla="*/ 0 w 52"/>
                <a:gd name="T1" fmla="*/ 0 h 159"/>
                <a:gd name="T2" fmla="*/ 0 w 52"/>
                <a:gd name="T3" fmla="*/ 0 h 159"/>
                <a:gd name="T4" fmla="*/ 0 w 52"/>
                <a:gd name="T5" fmla="*/ 0 h 159"/>
                <a:gd name="T6" fmla="*/ 0 w 52"/>
                <a:gd name="T7" fmla="*/ 0 h 159"/>
                <a:gd name="T8" fmla="*/ 0 w 52"/>
                <a:gd name="T9" fmla="*/ 0 h 159"/>
                <a:gd name="T10" fmla="*/ 0 w 52"/>
                <a:gd name="T11" fmla="*/ 0 h 159"/>
                <a:gd name="T12" fmla="*/ 0 w 52"/>
                <a:gd name="T13" fmla="*/ 0 h 159"/>
                <a:gd name="T14" fmla="*/ 0 w 52"/>
                <a:gd name="T15" fmla="*/ 0 h 159"/>
                <a:gd name="T16" fmla="*/ 0 w 52"/>
                <a:gd name="T17" fmla="*/ 0 h 159"/>
                <a:gd name="T18" fmla="*/ 0 w 52"/>
                <a:gd name="T19" fmla="*/ 0 h 159"/>
                <a:gd name="T20" fmla="*/ 0 w 52"/>
                <a:gd name="T21" fmla="*/ 0 h 159"/>
                <a:gd name="T22" fmla="*/ 0 w 52"/>
                <a:gd name="T23" fmla="*/ 0 h 159"/>
                <a:gd name="T24" fmla="*/ 0 w 52"/>
                <a:gd name="T25" fmla="*/ 0 h 159"/>
                <a:gd name="T26" fmla="*/ 0 w 52"/>
                <a:gd name="T27" fmla="*/ 0 h 159"/>
                <a:gd name="T28" fmla="*/ 0 w 52"/>
                <a:gd name="T29" fmla="*/ 0 h 159"/>
                <a:gd name="T30" fmla="*/ 0 w 52"/>
                <a:gd name="T31" fmla="*/ 0 h 159"/>
                <a:gd name="T32" fmla="*/ 0 w 52"/>
                <a:gd name="T33" fmla="*/ 0 h 159"/>
                <a:gd name="T34" fmla="*/ 0 w 52"/>
                <a:gd name="T35" fmla="*/ 0 h 159"/>
                <a:gd name="T36" fmla="*/ 0 w 52"/>
                <a:gd name="T37" fmla="*/ 0 h 159"/>
                <a:gd name="T38" fmla="*/ 0 w 52"/>
                <a:gd name="T39" fmla="*/ 0 h 159"/>
                <a:gd name="T40" fmla="*/ 0 w 52"/>
                <a:gd name="T41" fmla="*/ 0 h 159"/>
                <a:gd name="T42" fmla="*/ 0 w 52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159"/>
                <a:gd name="T68" fmla="*/ 52 w 5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159">
                  <a:moveTo>
                    <a:pt x="0" y="133"/>
                  </a:moveTo>
                  <a:lnTo>
                    <a:pt x="0" y="159"/>
                  </a:lnTo>
                  <a:lnTo>
                    <a:pt x="22" y="156"/>
                  </a:lnTo>
                  <a:lnTo>
                    <a:pt x="39" y="143"/>
                  </a:lnTo>
                  <a:lnTo>
                    <a:pt x="49" y="124"/>
                  </a:lnTo>
                  <a:lnTo>
                    <a:pt x="52" y="97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24" y="17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" y="30"/>
                  </a:lnTo>
                  <a:lnTo>
                    <a:pt x="24" y="55"/>
                  </a:lnTo>
                  <a:lnTo>
                    <a:pt x="17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0" y="104"/>
                  </a:lnTo>
                  <a:lnTo>
                    <a:pt x="26" y="88"/>
                  </a:lnTo>
                  <a:lnTo>
                    <a:pt x="23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956" y="624"/>
              <a:ext cx="19" cy="38"/>
            </a:xfrm>
            <a:custGeom>
              <a:avLst/>
              <a:gdLst>
                <a:gd name="T0" fmla="*/ 0 w 55"/>
                <a:gd name="T1" fmla="*/ 0 h 114"/>
                <a:gd name="T2" fmla="*/ 0 w 55"/>
                <a:gd name="T3" fmla="*/ 0 h 114"/>
                <a:gd name="T4" fmla="*/ 0 w 55"/>
                <a:gd name="T5" fmla="*/ 0 h 114"/>
                <a:gd name="T6" fmla="*/ 0 w 55"/>
                <a:gd name="T7" fmla="*/ 0 h 114"/>
                <a:gd name="T8" fmla="*/ 0 w 55"/>
                <a:gd name="T9" fmla="*/ 0 h 114"/>
                <a:gd name="T10" fmla="*/ 0 w 55"/>
                <a:gd name="T11" fmla="*/ 0 h 114"/>
                <a:gd name="T12" fmla="*/ 0 w 55"/>
                <a:gd name="T13" fmla="*/ 0 h 114"/>
                <a:gd name="T14" fmla="*/ 0 w 55"/>
                <a:gd name="T15" fmla="*/ 0 h 114"/>
                <a:gd name="T16" fmla="*/ 0 w 55"/>
                <a:gd name="T17" fmla="*/ 0 h 114"/>
                <a:gd name="T18" fmla="*/ 0 w 55"/>
                <a:gd name="T19" fmla="*/ 0 h 114"/>
                <a:gd name="T20" fmla="*/ 0 w 55"/>
                <a:gd name="T21" fmla="*/ 0 h 114"/>
                <a:gd name="T22" fmla="*/ 0 w 55"/>
                <a:gd name="T23" fmla="*/ 0 h 114"/>
                <a:gd name="T24" fmla="*/ 0 w 55"/>
                <a:gd name="T25" fmla="*/ 0 h 114"/>
                <a:gd name="T26" fmla="*/ 0 w 55"/>
                <a:gd name="T27" fmla="*/ 0 h 114"/>
                <a:gd name="T28" fmla="*/ 0 w 55"/>
                <a:gd name="T29" fmla="*/ 0 h 114"/>
                <a:gd name="T30" fmla="*/ 0 w 55"/>
                <a:gd name="T31" fmla="*/ 0 h 114"/>
                <a:gd name="T32" fmla="*/ 0 w 55"/>
                <a:gd name="T33" fmla="*/ 0 h 114"/>
                <a:gd name="T34" fmla="*/ 0 w 55"/>
                <a:gd name="T35" fmla="*/ 0 h 114"/>
                <a:gd name="T36" fmla="*/ 0 w 55"/>
                <a:gd name="T37" fmla="*/ 0 h 114"/>
                <a:gd name="T38" fmla="*/ 0 w 55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114"/>
                <a:gd name="T62" fmla="*/ 55 w 55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114">
                  <a:moveTo>
                    <a:pt x="55" y="27"/>
                  </a:moveTo>
                  <a:lnTo>
                    <a:pt x="55" y="4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10" y="18"/>
                  </a:lnTo>
                  <a:lnTo>
                    <a:pt x="3" y="36"/>
                  </a:lnTo>
                  <a:lnTo>
                    <a:pt x="0" y="59"/>
                  </a:lnTo>
                  <a:lnTo>
                    <a:pt x="10" y="96"/>
                  </a:lnTo>
                  <a:lnTo>
                    <a:pt x="25" y="109"/>
                  </a:lnTo>
                  <a:lnTo>
                    <a:pt x="43" y="114"/>
                  </a:lnTo>
                  <a:lnTo>
                    <a:pt x="55" y="111"/>
                  </a:lnTo>
                  <a:lnTo>
                    <a:pt x="55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29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959" y="667"/>
              <a:ext cx="16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3"/>
                <a:gd name="T26" fmla="*/ 45 w 4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3">
                  <a:moveTo>
                    <a:pt x="45" y="33"/>
                  </a:moveTo>
                  <a:lnTo>
                    <a:pt x="45" y="7"/>
                  </a:lnTo>
                  <a:lnTo>
                    <a:pt x="35" y="13"/>
                  </a:lnTo>
                  <a:lnTo>
                    <a:pt x="3" y="0"/>
                  </a:lnTo>
                  <a:lnTo>
                    <a:pt x="0" y="26"/>
                  </a:lnTo>
                  <a:lnTo>
                    <a:pt x="38" y="33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035" y="612"/>
              <a:ext cx="40" cy="50"/>
            </a:xfrm>
            <a:custGeom>
              <a:avLst/>
              <a:gdLst>
                <a:gd name="T0" fmla="*/ 0 w 121"/>
                <a:gd name="T1" fmla="*/ 0 h 150"/>
                <a:gd name="T2" fmla="*/ 0 w 121"/>
                <a:gd name="T3" fmla="*/ 0 h 150"/>
                <a:gd name="T4" fmla="*/ 0 w 121"/>
                <a:gd name="T5" fmla="*/ 0 h 150"/>
                <a:gd name="T6" fmla="*/ 0 w 121"/>
                <a:gd name="T7" fmla="*/ 0 h 150"/>
                <a:gd name="T8" fmla="*/ 0 w 121"/>
                <a:gd name="T9" fmla="*/ 0 h 150"/>
                <a:gd name="T10" fmla="*/ 0 w 121"/>
                <a:gd name="T11" fmla="*/ 0 h 150"/>
                <a:gd name="T12" fmla="*/ 0 w 121"/>
                <a:gd name="T13" fmla="*/ 0 h 150"/>
                <a:gd name="T14" fmla="*/ 0 w 121"/>
                <a:gd name="T15" fmla="*/ 0 h 150"/>
                <a:gd name="T16" fmla="*/ 0 w 121"/>
                <a:gd name="T17" fmla="*/ 0 h 150"/>
                <a:gd name="T18" fmla="*/ 0 w 121"/>
                <a:gd name="T19" fmla="*/ 0 h 150"/>
                <a:gd name="T20" fmla="*/ 0 w 121"/>
                <a:gd name="T21" fmla="*/ 0 h 150"/>
                <a:gd name="T22" fmla="*/ 0 w 121"/>
                <a:gd name="T23" fmla="*/ 0 h 150"/>
                <a:gd name="T24" fmla="*/ 0 w 121"/>
                <a:gd name="T25" fmla="*/ 0 h 150"/>
                <a:gd name="T26" fmla="*/ 0 w 121"/>
                <a:gd name="T27" fmla="*/ 0 h 150"/>
                <a:gd name="T28" fmla="*/ 0 w 121"/>
                <a:gd name="T29" fmla="*/ 0 h 150"/>
                <a:gd name="T30" fmla="*/ 0 w 121"/>
                <a:gd name="T31" fmla="*/ 0 h 150"/>
                <a:gd name="T32" fmla="*/ 0 w 121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50"/>
                <a:gd name="T53" fmla="*/ 121 w 121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50">
                  <a:moveTo>
                    <a:pt x="121" y="150"/>
                  </a:moveTo>
                  <a:lnTo>
                    <a:pt x="58" y="69"/>
                  </a:lnTo>
                  <a:lnTo>
                    <a:pt x="118" y="0"/>
                  </a:lnTo>
                  <a:lnTo>
                    <a:pt x="84" y="0"/>
                  </a:lnTo>
                  <a:lnTo>
                    <a:pt x="34" y="54"/>
                  </a:lnTo>
                  <a:lnTo>
                    <a:pt x="27" y="66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7" y="150"/>
                  </a:lnTo>
                  <a:lnTo>
                    <a:pt x="27" y="92"/>
                  </a:lnTo>
                  <a:lnTo>
                    <a:pt x="27" y="79"/>
                  </a:lnTo>
                  <a:lnTo>
                    <a:pt x="34" y="88"/>
                  </a:lnTo>
                  <a:lnTo>
                    <a:pt x="85" y="15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099" y="624"/>
              <a:ext cx="20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5" y="82"/>
                  </a:lnTo>
                  <a:lnTo>
                    <a:pt x="58" y="59"/>
                  </a:lnTo>
                  <a:lnTo>
                    <a:pt x="55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3"/>
                  </a:lnTo>
                  <a:lnTo>
                    <a:pt x="22" y="32"/>
                  </a:lnTo>
                  <a:lnTo>
                    <a:pt x="29" y="59"/>
                  </a:lnTo>
                  <a:lnTo>
                    <a:pt x="22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080" y="624"/>
              <a:ext cx="19" cy="40"/>
            </a:xfrm>
            <a:custGeom>
              <a:avLst/>
              <a:gdLst>
                <a:gd name="T0" fmla="*/ 0 w 56"/>
                <a:gd name="T1" fmla="*/ 0 h 119"/>
                <a:gd name="T2" fmla="*/ 0 w 56"/>
                <a:gd name="T3" fmla="*/ 0 h 119"/>
                <a:gd name="T4" fmla="*/ 0 w 56"/>
                <a:gd name="T5" fmla="*/ 0 h 119"/>
                <a:gd name="T6" fmla="*/ 0 w 56"/>
                <a:gd name="T7" fmla="*/ 0 h 119"/>
                <a:gd name="T8" fmla="*/ 0 w 56"/>
                <a:gd name="T9" fmla="*/ 0 h 119"/>
                <a:gd name="T10" fmla="*/ 0 w 56"/>
                <a:gd name="T11" fmla="*/ 0 h 119"/>
                <a:gd name="T12" fmla="*/ 0 w 56"/>
                <a:gd name="T13" fmla="*/ 0 h 119"/>
                <a:gd name="T14" fmla="*/ 0 w 56"/>
                <a:gd name="T15" fmla="*/ 0 h 119"/>
                <a:gd name="T16" fmla="*/ 0 w 56"/>
                <a:gd name="T17" fmla="*/ 0 h 119"/>
                <a:gd name="T18" fmla="*/ 0 w 56"/>
                <a:gd name="T19" fmla="*/ 0 h 119"/>
                <a:gd name="T20" fmla="*/ 0 w 56"/>
                <a:gd name="T21" fmla="*/ 0 h 119"/>
                <a:gd name="T22" fmla="*/ 0 w 56"/>
                <a:gd name="T23" fmla="*/ 0 h 119"/>
                <a:gd name="T24" fmla="*/ 0 w 56"/>
                <a:gd name="T25" fmla="*/ 0 h 119"/>
                <a:gd name="T26" fmla="*/ 0 w 56"/>
                <a:gd name="T27" fmla="*/ 0 h 119"/>
                <a:gd name="T28" fmla="*/ 0 w 56"/>
                <a:gd name="T29" fmla="*/ 0 h 119"/>
                <a:gd name="T30" fmla="*/ 0 w 56"/>
                <a:gd name="T31" fmla="*/ 0 h 119"/>
                <a:gd name="T32" fmla="*/ 0 w 56"/>
                <a:gd name="T33" fmla="*/ 0 h 119"/>
                <a:gd name="T34" fmla="*/ 0 w 56"/>
                <a:gd name="T35" fmla="*/ 0 h 119"/>
                <a:gd name="T36" fmla="*/ 0 w 56"/>
                <a:gd name="T37" fmla="*/ 0 h 119"/>
                <a:gd name="T38" fmla="*/ 0 w 56"/>
                <a:gd name="T39" fmla="*/ 0 h 119"/>
                <a:gd name="T40" fmla="*/ 0 w 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19"/>
                <a:gd name="T65" fmla="*/ 56 w 56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19">
                  <a:moveTo>
                    <a:pt x="56" y="23"/>
                  </a:moveTo>
                  <a:lnTo>
                    <a:pt x="56" y="1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2" y="34"/>
                  </a:lnTo>
                  <a:lnTo>
                    <a:pt x="0" y="59"/>
                  </a:lnTo>
                  <a:lnTo>
                    <a:pt x="2" y="83"/>
                  </a:lnTo>
                  <a:lnTo>
                    <a:pt x="15" y="102"/>
                  </a:lnTo>
                  <a:lnTo>
                    <a:pt x="33" y="114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34" y="83"/>
                  </a:lnTo>
                  <a:lnTo>
                    <a:pt x="28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21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127" y="624"/>
              <a:ext cx="33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4" y="35"/>
                  </a:lnTo>
                  <a:lnTo>
                    <a:pt x="40" y="26"/>
                  </a:lnTo>
                  <a:lnTo>
                    <a:pt x="53" y="23"/>
                  </a:lnTo>
                  <a:lnTo>
                    <a:pt x="65" y="26"/>
                  </a:lnTo>
                  <a:lnTo>
                    <a:pt x="72" y="35"/>
                  </a:lnTo>
                  <a:lnTo>
                    <a:pt x="75" y="59"/>
                  </a:lnTo>
                  <a:lnTo>
                    <a:pt x="75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4" y="4"/>
                  </a:lnTo>
                  <a:lnTo>
                    <a:pt x="63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187" y="625"/>
              <a:ext cx="17" cy="53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0 h 159"/>
                <a:gd name="T4" fmla="*/ 0 w 51"/>
                <a:gd name="T5" fmla="*/ 0 h 159"/>
                <a:gd name="T6" fmla="*/ 0 w 51"/>
                <a:gd name="T7" fmla="*/ 0 h 159"/>
                <a:gd name="T8" fmla="*/ 0 w 51"/>
                <a:gd name="T9" fmla="*/ 0 h 159"/>
                <a:gd name="T10" fmla="*/ 0 w 51"/>
                <a:gd name="T11" fmla="*/ 0 h 159"/>
                <a:gd name="T12" fmla="*/ 0 w 51"/>
                <a:gd name="T13" fmla="*/ 0 h 159"/>
                <a:gd name="T14" fmla="*/ 0 w 51"/>
                <a:gd name="T15" fmla="*/ 0 h 159"/>
                <a:gd name="T16" fmla="*/ 0 w 51"/>
                <a:gd name="T17" fmla="*/ 0 h 159"/>
                <a:gd name="T18" fmla="*/ 0 w 51"/>
                <a:gd name="T19" fmla="*/ 0 h 159"/>
                <a:gd name="T20" fmla="*/ 0 w 51"/>
                <a:gd name="T21" fmla="*/ 0 h 159"/>
                <a:gd name="T22" fmla="*/ 0 w 51"/>
                <a:gd name="T23" fmla="*/ 0 h 159"/>
                <a:gd name="T24" fmla="*/ 0 w 51"/>
                <a:gd name="T25" fmla="*/ 0 h 159"/>
                <a:gd name="T26" fmla="*/ 0 w 51"/>
                <a:gd name="T27" fmla="*/ 0 h 159"/>
                <a:gd name="T28" fmla="*/ 0 w 51"/>
                <a:gd name="T29" fmla="*/ 0 h 159"/>
                <a:gd name="T30" fmla="*/ 0 w 51"/>
                <a:gd name="T31" fmla="*/ 0 h 159"/>
                <a:gd name="T32" fmla="*/ 0 w 51"/>
                <a:gd name="T33" fmla="*/ 0 h 159"/>
                <a:gd name="T34" fmla="*/ 0 w 51"/>
                <a:gd name="T35" fmla="*/ 0 h 159"/>
                <a:gd name="T36" fmla="*/ 0 w 51"/>
                <a:gd name="T37" fmla="*/ 0 h 159"/>
                <a:gd name="T38" fmla="*/ 0 w 51"/>
                <a:gd name="T39" fmla="*/ 0 h 159"/>
                <a:gd name="T40" fmla="*/ 0 w 51"/>
                <a:gd name="T41" fmla="*/ 0 h 159"/>
                <a:gd name="T42" fmla="*/ 0 w 5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59"/>
                <a:gd name="T68" fmla="*/ 51 w 51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59">
                  <a:moveTo>
                    <a:pt x="0" y="131"/>
                  </a:moveTo>
                  <a:lnTo>
                    <a:pt x="0" y="159"/>
                  </a:lnTo>
                  <a:lnTo>
                    <a:pt x="19" y="156"/>
                  </a:lnTo>
                  <a:lnTo>
                    <a:pt x="36" y="143"/>
                  </a:lnTo>
                  <a:lnTo>
                    <a:pt x="46" y="124"/>
                  </a:lnTo>
                  <a:lnTo>
                    <a:pt x="51" y="97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2" y="1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3"/>
                  </a:lnTo>
                  <a:lnTo>
                    <a:pt x="16" y="30"/>
                  </a:lnTo>
                  <a:lnTo>
                    <a:pt x="22" y="55"/>
                  </a:lnTo>
                  <a:lnTo>
                    <a:pt x="16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9" y="104"/>
                  </a:lnTo>
                  <a:lnTo>
                    <a:pt x="25" y="88"/>
                  </a:lnTo>
                  <a:lnTo>
                    <a:pt x="20" y="12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167" y="624"/>
              <a:ext cx="20" cy="38"/>
            </a:xfrm>
            <a:custGeom>
              <a:avLst/>
              <a:gdLst>
                <a:gd name="T0" fmla="*/ 0 w 58"/>
                <a:gd name="T1" fmla="*/ 0 h 114"/>
                <a:gd name="T2" fmla="*/ 0 w 58"/>
                <a:gd name="T3" fmla="*/ 0 h 114"/>
                <a:gd name="T4" fmla="*/ 0 w 58"/>
                <a:gd name="T5" fmla="*/ 0 h 114"/>
                <a:gd name="T6" fmla="*/ 0 w 58"/>
                <a:gd name="T7" fmla="*/ 0 h 114"/>
                <a:gd name="T8" fmla="*/ 0 w 58"/>
                <a:gd name="T9" fmla="*/ 0 h 114"/>
                <a:gd name="T10" fmla="*/ 0 w 58"/>
                <a:gd name="T11" fmla="*/ 0 h 114"/>
                <a:gd name="T12" fmla="*/ 0 w 58"/>
                <a:gd name="T13" fmla="*/ 0 h 114"/>
                <a:gd name="T14" fmla="*/ 0 w 58"/>
                <a:gd name="T15" fmla="*/ 0 h 114"/>
                <a:gd name="T16" fmla="*/ 0 w 58"/>
                <a:gd name="T17" fmla="*/ 0 h 114"/>
                <a:gd name="T18" fmla="*/ 0 w 58"/>
                <a:gd name="T19" fmla="*/ 0 h 114"/>
                <a:gd name="T20" fmla="*/ 0 w 58"/>
                <a:gd name="T21" fmla="*/ 0 h 114"/>
                <a:gd name="T22" fmla="*/ 0 w 58"/>
                <a:gd name="T23" fmla="*/ 0 h 114"/>
                <a:gd name="T24" fmla="*/ 0 w 58"/>
                <a:gd name="T25" fmla="*/ 0 h 114"/>
                <a:gd name="T26" fmla="*/ 0 w 58"/>
                <a:gd name="T27" fmla="*/ 0 h 114"/>
                <a:gd name="T28" fmla="*/ 0 w 58"/>
                <a:gd name="T29" fmla="*/ 0 h 114"/>
                <a:gd name="T30" fmla="*/ 0 w 58"/>
                <a:gd name="T31" fmla="*/ 0 h 114"/>
                <a:gd name="T32" fmla="*/ 0 w 58"/>
                <a:gd name="T33" fmla="*/ 0 h 114"/>
                <a:gd name="T34" fmla="*/ 0 w 58"/>
                <a:gd name="T35" fmla="*/ 0 h 114"/>
                <a:gd name="T36" fmla="*/ 0 w 58"/>
                <a:gd name="T37" fmla="*/ 0 h 114"/>
                <a:gd name="T38" fmla="*/ 0 w 58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14"/>
                <a:gd name="T62" fmla="*/ 58 w 58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14">
                  <a:moveTo>
                    <a:pt x="58" y="27"/>
                  </a:moveTo>
                  <a:lnTo>
                    <a:pt x="58" y="5"/>
                  </a:lnTo>
                  <a:lnTo>
                    <a:pt x="44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5" y="36"/>
                  </a:lnTo>
                  <a:lnTo>
                    <a:pt x="0" y="59"/>
                  </a:lnTo>
                  <a:lnTo>
                    <a:pt x="11" y="96"/>
                  </a:lnTo>
                  <a:lnTo>
                    <a:pt x="25" y="109"/>
                  </a:lnTo>
                  <a:lnTo>
                    <a:pt x="44" y="114"/>
                  </a:lnTo>
                  <a:lnTo>
                    <a:pt x="58" y="111"/>
                  </a:lnTo>
                  <a:lnTo>
                    <a:pt x="58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31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171" y="667"/>
              <a:ext cx="16" cy="11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w 47"/>
                <a:gd name="T11" fmla="*/ 0 h 33"/>
                <a:gd name="T12" fmla="*/ 0 w 47"/>
                <a:gd name="T13" fmla="*/ 0 h 33"/>
                <a:gd name="T14" fmla="*/ 0 w 4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3"/>
                <a:gd name="T26" fmla="*/ 47 w 4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3">
                  <a:moveTo>
                    <a:pt x="47" y="33"/>
                  </a:moveTo>
                  <a:lnTo>
                    <a:pt x="47" y="5"/>
                  </a:lnTo>
                  <a:lnTo>
                    <a:pt x="34" y="13"/>
                  </a:lnTo>
                  <a:lnTo>
                    <a:pt x="4" y="0"/>
                  </a:lnTo>
                  <a:lnTo>
                    <a:pt x="0" y="26"/>
                  </a:lnTo>
                  <a:lnTo>
                    <a:pt x="39" y="3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297" y="361"/>
              <a:ext cx="206" cy="274"/>
            </a:xfrm>
            <a:custGeom>
              <a:avLst/>
              <a:gdLst>
                <a:gd name="T0" fmla="*/ 0 w 618"/>
                <a:gd name="T1" fmla="*/ 0 h 824"/>
                <a:gd name="T2" fmla="*/ 0 w 618"/>
                <a:gd name="T3" fmla="*/ 0 h 824"/>
                <a:gd name="T4" fmla="*/ 0 w 618"/>
                <a:gd name="T5" fmla="*/ 0 h 824"/>
                <a:gd name="T6" fmla="*/ 0 w 618"/>
                <a:gd name="T7" fmla="*/ 0 h 824"/>
                <a:gd name="T8" fmla="*/ 0 w 618"/>
                <a:gd name="T9" fmla="*/ 0 h 824"/>
                <a:gd name="T10" fmla="*/ 0 w 618"/>
                <a:gd name="T11" fmla="*/ 0 h 824"/>
                <a:gd name="T12" fmla="*/ 0 w 618"/>
                <a:gd name="T13" fmla="*/ 0 h 824"/>
                <a:gd name="T14" fmla="*/ 0 w 618"/>
                <a:gd name="T15" fmla="*/ 0 h 824"/>
                <a:gd name="T16" fmla="*/ 0 w 618"/>
                <a:gd name="T17" fmla="*/ 0 h 824"/>
                <a:gd name="T18" fmla="*/ 0 w 618"/>
                <a:gd name="T19" fmla="*/ 0 h 824"/>
                <a:gd name="T20" fmla="*/ 0 w 618"/>
                <a:gd name="T21" fmla="*/ 0 h 824"/>
                <a:gd name="T22" fmla="*/ 0 w 618"/>
                <a:gd name="T23" fmla="*/ 0 h 824"/>
                <a:gd name="T24" fmla="*/ 0 w 618"/>
                <a:gd name="T25" fmla="*/ 0 h 824"/>
                <a:gd name="T26" fmla="*/ 0 w 618"/>
                <a:gd name="T27" fmla="*/ 0 h 824"/>
                <a:gd name="T28" fmla="*/ 0 w 618"/>
                <a:gd name="T29" fmla="*/ 0 h 824"/>
                <a:gd name="T30" fmla="*/ 0 w 618"/>
                <a:gd name="T31" fmla="*/ 0 h 824"/>
                <a:gd name="T32" fmla="*/ 0 w 618"/>
                <a:gd name="T33" fmla="*/ 0 h 824"/>
                <a:gd name="T34" fmla="*/ 0 w 618"/>
                <a:gd name="T35" fmla="*/ 0 h 824"/>
                <a:gd name="T36" fmla="*/ 0 w 618"/>
                <a:gd name="T37" fmla="*/ 0 h 824"/>
                <a:gd name="T38" fmla="*/ 0 w 618"/>
                <a:gd name="T39" fmla="*/ 0 h 824"/>
                <a:gd name="T40" fmla="*/ 0 w 618"/>
                <a:gd name="T41" fmla="*/ 0 h 824"/>
                <a:gd name="T42" fmla="*/ 0 w 618"/>
                <a:gd name="T43" fmla="*/ 0 h 824"/>
                <a:gd name="T44" fmla="*/ 0 w 618"/>
                <a:gd name="T45" fmla="*/ 0 h 824"/>
                <a:gd name="T46" fmla="*/ 0 w 618"/>
                <a:gd name="T47" fmla="*/ 0 h 824"/>
                <a:gd name="T48" fmla="*/ 0 w 618"/>
                <a:gd name="T49" fmla="*/ 0 h 824"/>
                <a:gd name="T50" fmla="*/ 0 w 618"/>
                <a:gd name="T51" fmla="*/ 0 h 824"/>
                <a:gd name="T52" fmla="*/ 0 w 618"/>
                <a:gd name="T53" fmla="*/ 0 h 8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8"/>
                <a:gd name="T82" fmla="*/ 0 h 824"/>
                <a:gd name="T83" fmla="*/ 618 w 618"/>
                <a:gd name="T84" fmla="*/ 824 h 8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8" h="824">
                  <a:moveTo>
                    <a:pt x="618" y="0"/>
                  </a:moveTo>
                  <a:lnTo>
                    <a:pt x="313" y="0"/>
                  </a:lnTo>
                  <a:lnTo>
                    <a:pt x="273" y="8"/>
                  </a:lnTo>
                  <a:lnTo>
                    <a:pt x="242" y="33"/>
                  </a:lnTo>
                  <a:lnTo>
                    <a:pt x="27" y="249"/>
                  </a:lnTo>
                  <a:lnTo>
                    <a:pt x="5" y="278"/>
                  </a:lnTo>
                  <a:lnTo>
                    <a:pt x="0" y="309"/>
                  </a:lnTo>
                  <a:lnTo>
                    <a:pt x="0" y="794"/>
                  </a:lnTo>
                  <a:lnTo>
                    <a:pt x="10" y="814"/>
                  </a:lnTo>
                  <a:lnTo>
                    <a:pt x="30" y="824"/>
                  </a:lnTo>
                  <a:lnTo>
                    <a:pt x="245" y="824"/>
                  </a:lnTo>
                  <a:lnTo>
                    <a:pt x="494" y="574"/>
                  </a:lnTo>
                  <a:lnTo>
                    <a:pt x="313" y="574"/>
                  </a:lnTo>
                  <a:lnTo>
                    <a:pt x="290" y="570"/>
                  </a:lnTo>
                  <a:lnTo>
                    <a:pt x="270" y="557"/>
                  </a:lnTo>
                  <a:lnTo>
                    <a:pt x="254" y="537"/>
                  </a:lnTo>
                  <a:lnTo>
                    <a:pt x="248" y="509"/>
                  </a:lnTo>
                  <a:lnTo>
                    <a:pt x="248" y="310"/>
                  </a:lnTo>
                  <a:lnTo>
                    <a:pt x="254" y="286"/>
                  </a:lnTo>
                  <a:lnTo>
                    <a:pt x="265" y="265"/>
                  </a:lnTo>
                  <a:lnTo>
                    <a:pt x="287" y="251"/>
                  </a:lnTo>
                  <a:lnTo>
                    <a:pt x="313" y="245"/>
                  </a:lnTo>
                  <a:lnTo>
                    <a:pt x="358" y="245"/>
                  </a:lnTo>
                  <a:lnTo>
                    <a:pt x="378" y="241"/>
                  </a:lnTo>
                  <a:lnTo>
                    <a:pt x="394" y="2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444" y="409"/>
              <a:ext cx="100" cy="121"/>
            </a:xfrm>
            <a:custGeom>
              <a:avLst/>
              <a:gdLst>
                <a:gd name="T0" fmla="*/ 0 w 299"/>
                <a:gd name="T1" fmla="*/ 0 h 363"/>
                <a:gd name="T2" fmla="*/ 0 w 299"/>
                <a:gd name="T3" fmla="*/ 0 h 363"/>
                <a:gd name="T4" fmla="*/ 0 w 299"/>
                <a:gd name="T5" fmla="*/ 0 h 363"/>
                <a:gd name="T6" fmla="*/ 0 w 299"/>
                <a:gd name="T7" fmla="*/ 0 h 363"/>
                <a:gd name="T8" fmla="*/ 0 w 299"/>
                <a:gd name="T9" fmla="*/ 0 h 363"/>
                <a:gd name="T10" fmla="*/ 0 w 299"/>
                <a:gd name="T11" fmla="*/ 0 h 363"/>
                <a:gd name="T12" fmla="*/ 0 w 299"/>
                <a:gd name="T13" fmla="*/ 0 h 363"/>
                <a:gd name="T14" fmla="*/ 0 w 299"/>
                <a:gd name="T15" fmla="*/ 0 h 363"/>
                <a:gd name="T16" fmla="*/ 0 w 299"/>
                <a:gd name="T17" fmla="*/ 0 h 363"/>
                <a:gd name="T18" fmla="*/ 0 w 299"/>
                <a:gd name="T19" fmla="*/ 0 h 363"/>
                <a:gd name="T20" fmla="*/ 0 w 299"/>
                <a:gd name="T21" fmla="*/ 0 h 363"/>
                <a:gd name="T22" fmla="*/ 0 w 299"/>
                <a:gd name="T23" fmla="*/ 0 h 363"/>
                <a:gd name="T24" fmla="*/ 0 w 299"/>
                <a:gd name="T25" fmla="*/ 0 h 363"/>
                <a:gd name="T26" fmla="*/ 0 w 299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363"/>
                <a:gd name="T44" fmla="*/ 299 w 299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363">
                  <a:moveTo>
                    <a:pt x="91" y="0"/>
                  </a:moveTo>
                  <a:lnTo>
                    <a:pt x="0" y="102"/>
                  </a:lnTo>
                  <a:lnTo>
                    <a:pt x="65" y="102"/>
                  </a:lnTo>
                  <a:lnTo>
                    <a:pt x="87" y="106"/>
                  </a:lnTo>
                  <a:lnTo>
                    <a:pt x="106" y="121"/>
                  </a:lnTo>
                  <a:lnTo>
                    <a:pt x="123" y="157"/>
                  </a:lnTo>
                  <a:lnTo>
                    <a:pt x="123" y="363"/>
                  </a:lnTo>
                  <a:lnTo>
                    <a:pt x="230" y="258"/>
                  </a:lnTo>
                  <a:lnTo>
                    <a:pt x="230" y="131"/>
                  </a:lnTo>
                  <a:lnTo>
                    <a:pt x="235" y="85"/>
                  </a:lnTo>
                  <a:lnTo>
                    <a:pt x="259" y="44"/>
                  </a:lnTo>
                  <a:lnTo>
                    <a:pt x="29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536" y="409"/>
              <a:ext cx="77" cy="122"/>
            </a:xfrm>
            <a:custGeom>
              <a:avLst/>
              <a:gdLst>
                <a:gd name="T0" fmla="*/ 0 w 230"/>
                <a:gd name="T1" fmla="*/ 0 h 365"/>
                <a:gd name="T2" fmla="*/ 0 w 230"/>
                <a:gd name="T3" fmla="*/ 0 h 365"/>
                <a:gd name="T4" fmla="*/ 0 w 230"/>
                <a:gd name="T5" fmla="*/ 0 h 365"/>
                <a:gd name="T6" fmla="*/ 0 w 230"/>
                <a:gd name="T7" fmla="*/ 0 h 365"/>
                <a:gd name="T8" fmla="*/ 0 w 230"/>
                <a:gd name="T9" fmla="*/ 0 h 365"/>
                <a:gd name="T10" fmla="*/ 0 w 230"/>
                <a:gd name="T11" fmla="*/ 0 h 365"/>
                <a:gd name="T12" fmla="*/ 0 w 230"/>
                <a:gd name="T13" fmla="*/ 0 h 365"/>
                <a:gd name="T14" fmla="*/ 0 w 230"/>
                <a:gd name="T15" fmla="*/ 0 h 365"/>
                <a:gd name="T16" fmla="*/ 0 w 230"/>
                <a:gd name="T17" fmla="*/ 0 h 365"/>
                <a:gd name="T18" fmla="*/ 0 w 230"/>
                <a:gd name="T19" fmla="*/ 0 h 365"/>
                <a:gd name="T20" fmla="*/ 0 w 230"/>
                <a:gd name="T21" fmla="*/ 0 h 365"/>
                <a:gd name="T22" fmla="*/ 0 w 230"/>
                <a:gd name="T23" fmla="*/ 0 h 365"/>
                <a:gd name="T24" fmla="*/ 0 w 230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365"/>
                <a:gd name="T41" fmla="*/ 230 w 230"/>
                <a:gd name="T42" fmla="*/ 365 h 3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365">
                  <a:moveTo>
                    <a:pt x="81" y="0"/>
                  </a:moveTo>
                  <a:lnTo>
                    <a:pt x="26" y="54"/>
                  </a:lnTo>
                  <a:lnTo>
                    <a:pt x="6" y="86"/>
                  </a:lnTo>
                  <a:lnTo>
                    <a:pt x="0" y="122"/>
                  </a:lnTo>
                  <a:lnTo>
                    <a:pt x="0" y="365"/>
                  </a:lnTo>
                  <a:lnTo>
                    <a:pt x="110" y="255"/>
                  </a:lnTo>
                  <a:lnTo>
                    <a:pt x="108" y="189"/>
                  </a:lnTo>
                  <a:lnTo>
                    <a:pt x="113" y="138"/>
                  </a:lnTo>
                  <a:lnTo>
                    <a:pt x="118" y="115"/>
                  </a:lnTo>
                  <a:lnTo>
                    <a:pt x="131" y="98"/>
                  </a:lnTo>
                  <a:lnTo>
                    <a:pt x="23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392" y="374"/>
              <a:ext cx="276" cy="351"/>
            </a:xfrm>
            <a:custGeom>
              <a:avLst/>
              <a:gdLst>
                <a:gd name="T0" fmla="*/ 0 w 827"/>
                <a:gd name="T1" fmla="*/ 0 h 1054"/>
                <a:gd name="T2" fmla="*/ 0 w 827"/>
                <a:gd name="T3" fmla="*/ 0 h 1054"/>
                <a:gd name="T4" fmla="*/ 0 w 827"/>
                <a:gd name="T5" fmla="*/ 0 h 1054"/>
                <a:gd name="T6" fmla="*/ 0 w 827"/>
                <a:gd name="T7" fmla="*/ 0 h 1054"/>
                <a:gd name="T8" fmla="*/ 0 w 827"/>
                <a:gd name="T9" fmla="*/ 0 h 1054"/>
                <a:gd name="T10" fmla="*/ 0 w 827"/>
                <a:gd name="T11" fmla="*/ 0 h 1054"/>
                <a:gd name="T12" fmla="*/ 0 w 827"/>
                <a:gd name="T13" fmla="*/ 0 h 1054"/>
                <a:gd name="T14" fmla="*/ 0 w 827"/>
                <a:gd name="T15" fmla="*/ 0 h 1054"/>
                <a:gd name="T16" fmla="*/ 0 w 827"/>
                <a:gd name="T17" fmla="*/ 0 h 1054"/>
                <a:gd name="T18" fmla="*/ 0 w 827"/>
                <a:gd name="T19" fmla="*/ 0 h 1054"/>
                <a:gd name="T20" fmla="*/ 0 w 827"/>
                <a:gd name="T21" fmla="*/ 0 h 1054"/>
                <a:gd name="T22" fmla="*/ 0 w 827"/>
                <a:gd name="T23" fmla="*/ 0 h 1054"/>
                <a:gd name="T24" fmla="*/ 0 w 827"/>
                <a:gd name="T25" fmla="*/ 0 h 1054"/>
                <a:gd name="T26" fmla="*/ 0 w 827"/>
                <a:gd name="T27" fmla="*/ 0 h 1054"/>
                <a:gd name="T28" fmla="*/ 0 w 827"/>
                <a:gd name="T29" fmla="*/ 0 h 1054"/>
                <a:gd name="T30" fmla="*/ 0 w 827"/>
                <a:gd name="T31" fmla="*/ 0 h 1054"/>
                <a:gd name="T32" fmla="*/ 0 w 827"/>
                <a:gd name="T33" fmla="*/ 0 h 1054"/>
                <a:gd name="T34" fmla="*/ 0 w 827"/>
                <a:gd name="T35" fmla="*/ 0 h 1054"/>
                <a:gd name="T36" fmla="*/ 0 w 827"/>
                <a:gd name="T37" fmla="*/ 0 h 1054"/>
                <a:gd name="T38" fmla="*/ 0 w 827"/>
                <a:gd name="T39" fmla="*/ 0 h 1054"/>
                <a:gd name="T40" fmla="*/ 0 w 827"/>
                <a:gd name="T41" fmla="*/ 0 h 1054"/>
                <a:gd name="T42" fmla="*/ 0 w 827"/>
                <a:gd name="T43" fmla="*/ 0 h 1054"/>
                <a:gd name="T44" fmla="*/ 0 w 827"/>
                <a:gd name="T45" fmla="*/ 0 h 1054"/>
                <a:gd name="T46" fmla="*/ 0 w 827"/>
                <a:gd name="T47" fmla="*/ 0 h 10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1054"/>
                <a:gd name="T74" fmla="*/ 827 w 827"/>
                <a:gd name="T75" fmla="*/ 1054 h 10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1054">
                  <a:moveTo>
                    <a:pt x="248" y="556"/>
                  </a:moveTo>
                  <a:lnTo>
                    <a:pt x="0" y="806"/>
                  </a:lnTo>
                  <a:lnTo>
                    <a:pt x="0" y="1027"/>
                  </a:lnTo>
                  <a:lnTo>
                    <a:pt x="8" y="1046"/>
                  </a:lnTo>
                  <a:lnTo>
                    <a:pt x="30" y="1054"/>
                  </a:lnTo>
                  <a:lnTo>
                    <a:pt x="525" y="1054"/>
                  </a:lnTo>
                  <a:lnTo>
                    <a:pt x="559" y="1036"/>
                  </a:lnTo>
                  <a:lnTo>
                    <a:pt x="599" y="991"/>
                  </a:lnTo>
                  <a:lnTo>
                    <a:pt x="762" y="828"/>
                  </a:lnTo>
                  <a:lnTo>
                    <a:pt x="806" y="783"/>
                  </a:lnTo>
                  <a:lnTo>
                    <a:pt x="823" y="757"/>
                  </a:lnTo>
                  <a:lnTo>
                    <a:pt x="827" y="731"/>
                  </a:lnTo>
                  <a:lnTo>
                    <a:pt x="827" y="0"/>
                  </a:lnTo>
                  <a:lnTo>
                    <a:pt x="611" y="218"/>
                  </a:lnTo>
                  <a:lnTo>
                    <a:pt x="590" y="248"/>
                  </a:lnTo>
                  <a:lnTo>
                    <a:pt x="583" y="290"/>
                  </a:lnTo>
                  <a:lnTo>
                    <a:pt x="583" y="781"/>
                  </a:lnTo>
                  <a:lnTo>
                    <a:pt x="574" y="800"/>
                  </a:lnTo>
                  <a:lnTo>
                    <a:pt x="554" y="809"/>
                  </a:lnTo>
                  <a:lnTo>
                    <a:pt x="280" y="809"/>
                  </a:lnTo>
                  <a:lnTo>
                    <a:pt x="257" y="800"/>
                  </a:lnTo>
                  <a:lnTo>
                    <a:pt x="248" y="776"/>
                  </a:lnTo>
                  <a:lnTo>
                    <a:pt x="248" y="5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425" y="457"/>
              <a:ext cx="43" cy="81"/>
            </a:xfrm>
            <a:custGeom>
              <a:avLst/>
              <a:gdLst>
                <a:gd name="T0" fmla="*/ 0 w 130"/>
                <a:gd name="T1" fmla="*/ 0 h 243"/>
                <a:gd name="T2" fmla="*/ 0 w 130"/>
                <a:gd name="T3" fmla="*/ 0 h 243"/>
                <a:gd name="T4" fmla="*/ 0 w 130"/>
                <a:gd name="T5" fmla="*/ 0 h 243"/>
                <a:gd name="T6" fmla="*/ 0 w 130"/>
                <a:gd name="T7" fmla="*/ 0 h 243"/>
                <a:gd name="T8" fmla="*/ 0 w 130"/>
                <a:gd name="T9" fmla="*/ 0 h 243"/>
                <a:gd name="T10" fmla="*/ 0 w 130"/>
                <a:gd name="T11" fmla="*/ 0 h 243"/>
                <a:gd name="T12" fmla="*/ 0 w 130"/>
                <a:gd name="T13" fmla="*/ 0 h 243"/>
                <a:gd name="T14" fmla="*/ 0 w 130"/>
                <a:gd name="T15" fmla="*/ 0 h 243"/>
                <a:gd name="T16" fmla="*/ 0 w 130"/>
                <a:gd name="T17" fmla="*/ 0 h 243"/>
                <a:gd name="T18" fmla="*/ 0 w 130"/>
                <a:gd name="T19" fmla="*/ 0 h 243"/>
                <a:gd name="T20" fmla="*/ 0 w 130"/>
                <a:gd name="T21" fmla="*/ 0 h 243"/>
                <a:gd name="T22" fmla="*/ 0 w 130"/>
                <a:gd name="T23" fmla="*/ 0 h 243"/>
                <a:gd name="T24" fmla="*/ 0 w 130"/>
                <a:gd name="T25" fmla="*/ 0 h 243"/>
                <a:gd name="T26" fmla="*/ 0 w 130"/>
                <a:gd name="T27" fmla="*/ 0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243"/>
                <a:gd name="T44" fmla="*/ 130 w 130"/>
                <a:gd name="T45" fmla="*/ 243 h 2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243">
                  <a:moveTo>
                    <a:pt x="103" y="243"/>
                  </a:moveTo>
                  <a:lnTo>
                    <a:pt x="122" y="234"/>
                  </a:lnTo>
                  <a:lnTo>
                    <a:pt x="130" y="214"/>
                  </a:lnTo>
                  <a:lnTo>
                    <a:pt x="130" y="31"/>
                  </a:lnTo>
                  <a:lnTo>
                    <a:pt x="122" y="9"/>
                  </a:lnTo>
                  <a:lnTo>
                    <a:pt x="103" y="0"/>
                  </a:lnTo>
                  <a:lnTo>
                    <a:pt x="31" y="0"/>
                  </a:lnTo>
                  <a:lnTo>
                    <a:pt x="9" y="9"/>
                  </a:lnTo>
                  <a:lnTo>
                    <a:pt x="0" y="31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31" y="243"/>
                  </a:lnTo>
                  <a:lnTo>
                    <a:pt x="103" y="2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163" y="425"/>
              <a:ext cx="17" cy="13"/>
            </a:xfrm>
            <a:custGeom>
              <a:avLst/>
              <a:gdLst>
                <a:gd name="T0" fmla="*/ 0 w 54"/>
                <a:gd name="T1" fmla="*/ 0 h 39"/>
                <a:gd name="T2" fmla="*/ 0 w 54"/>
                <a:gd name="T3" fmla="*/ 0 h 39"/>
                <a:gd name="T4" fmla="*/ 0 w 54"/>
                <a:gd name="T5" fmla="*/ 0 h 39"/>
                <a:gd name="T6" fmla="*/ 0 w 54"/>
                <a:gd name="T7" fmla="*/ 0 h 39"/>
                <a:gd name="T8" fmla="*/ 0 w 54"/>
                <a:gd name="T9" fmla="*/ 0 h 39"/>
                <a:gd name="T10" fmla="*/ 0 w 54"/>
                <a:gd name="T11" fmla="*/ 0 h 39"/>
                <a:gd name="T12" fmla="*/ 0 w 54"/>
                <a:gd name="T13" fmla="*/ 0 h 39"/>
                <a:gd name="T14" fmla="*/ 0 w 54"/>
                <a:gd name="T15" fmla="*/ 0 h 39"/>
                <a:gd name="T16" fmla="*/ 0 w 54"/>
                <a:gd name="T17" fmla="*/ 0 h 39"/>
                <a:gd name="T18" fmla="*/ 0 w 54"/>
                <a:gd name="T19" fmla="*/ 0 h 39"/>
                <a:gd name="T20" fmla="*/ 0 w 54"/>
                <a:gd name="T21" fmla="*/ 0 h 39"/>
                <a:gd name="T22" fmla="*/ 0 w 54"/>
                <a:gd name="T23" fmla="*/ 0 h 39"/>
                <a:gd name="T24" fmla="*/ 0 w 54"/>
                <a:gd name="T25" fmla="*/ 0 h 39"/>
                <a:gd name="T26" fmla="*/ 0 w 54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39"/>
                <a:gd name="T44" fmla="*/ 54 w 5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39">
                  <a:moveTo>
                    <a:pt x="0" y="32"/>
                  </a:moveTo>
                  <a:lnTo>
                    <a:pt x="6" y="39"/>
                  </a:lnTo>
                  <a:lnTo>
                    <a:pt x="28" y="27"/>
                  </a:lnTo>
                  <a:lnTo>
                    <a:pt x="42" y="39"/>
                  </a:lnTo>
                  <a:lnTo>
                    <a:pt x="51" y="30"/>
                  </a:lnTo>
                  <a:lnTo>
                    <a:pt x="36" y="21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30" y="13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161" y="410"/>
              <a:ext cx="18" cy="13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40"/>
                <a:gd name="T44" fmla="*/ 53 w 5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40">
                  <a:moveTo>
                    <a:pt x="0" y="9"/>
                  </a:moveTo>
                  <a:lnTo>
                    <a:pt x="17" y="19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29" y="27"/>
                  </a:lnTo>
                  <a:lnTo>
                    <a:pt x="46" y="40"/>
                  </a:lnTo>
                  <a:lnTo>
                    <a:pt x="53" y="32"/>
                  </a:lnTo>
                  <a:lnTo>
                    <a:pt x="37" y="19"/>
                  </a:lnTo>
                  <a:lnTo>
                    <a:pt x="53" y="6"/>
                  </a:lnTo>
                  <a:lnTo>
                    <a:pt x="43" y="0"/>
                  </a:lnTo>
                  <a:lnTo>
                    <a:pt x="27" y="12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141" y="447"/>
              <a:ext cx="56" cy="32"/>
            </a:xfrm>
            <a:custGeom>
              <a:avLst/>
              <a:gdLst>
                <a:gd name="T0" fmla="*/ 0 w 167"/>
                <a:gd name="T1" fmla="*/ 0 h 95"/>
                <a:gd name="T2" fmla="*/ 0 w 167"/>
                <a:gd name="T3" fmla="*/ 0 h 95"/>
                <a:gd name="T4" fmla="*/ 0 w 167"/>
                <a:gd name="T5" fmla="*/ 0 h 95"/>
                <a:gd name="T6" fmla="*/ 0 w 167"/>
                <a:gd name="T7" fmla="*/ 0 h 95"/>
                <a:gd name="T8" fmla="*/ 0 w 167"/>
                <a:gd name="T9" fmla="*/ 0 h 95"/>
                <a:gd name="T10" fmla="*/ 0 w 167"/>
                <a:gd name="T11" fmla="*/ 0 h 95"/>
                <a:gd name="T12" fmla="*/ 0 w 167"/>
                <a:gd name="T13" fmla="*/ 0 h 95"/>
                <a:gd name="T14" fmla="*/ 0 w 167"/>
                <a:gd name="T15" fmla="*/ 0 h 95"/>
                <a:gd name="T16" fmla="*/ 0 w 167"/>
                <a:gd name="T17" fmla="*/ 0 h 95"/>
                <a:gd name="T18" fmla="*/ 0 w 167"/>
                <a:gd name="T19" fmla="*/ 0 h 95"/>
                <a:gd name="T20" fmla="*/ 0 w 167"/>
                <a:gd name="T21" fmla="*/ 0 h 95"/>
                <a:gd name="T22" fmla="*/ 0 w 167"/>
                <a:gd name="T23" fmla="*/ 0 h 95"/>
                <a:gd name="T24" fmla="*/ 0 w 167"/>
                <a:gd name="T25" fmla="*/ 0 h 95"/>
                <a:gd name="T26" fmla="*/ 0 w 167"/>
                <a:gd name="T27" fmla="*/ 0 h 95"/>
                <a:gd name="T28" fmla="*/ 0 w 167"/>
                <a:gd name="T29" fmla="*/ 0 h 95"/>
                <a:gd name="T30" fmla="*/ 0 w 167"/>
                <a:gd name="T31" fmla="*/ 0 h 95"/>
                <a:gd name="T32" fmla="*/ 0 w 167"/>
                <a:gd name="T33" fmla="*/ 0 h 95"/>
                <a:gd name="T34" fmla="*/ 0 w 167"/>
                <a:gd name="T35" fmla="*/ 0 h 95"/>
                <a:gd name="T36" fmla="*/ 0 w 167"/>
                <a:gd name="T37" fmla="*/ 0 h 95"/>
                <a:gd name="T38" fmla="*/ 0 w 167"/>
                <a:gd name="T39" fmla="*/ 0 h 95"/>
                <a:gd name="T40" fmla="*/ 0 w 167"/>
                <a:gd name="T41" fmla="*/ 0 h 95"/>
                <a:gd name="T42" fmla="*/ 0 w 167"/>
                <a:gd name="T43" fmla="*/ 0 h 95"/>
                <a:gd name="T44" fmla="*/ 0 w 167"/>
                <a:gd name="T45" fmla="*/ 0 h 95"/>
                <a:gd name="T46" fmla="*/ 0 w 167"/>
                <a:gd name="T47" fmla="*/ 0 h 95"/>
                <a:gd name="T48" fmla="*/ 0 w 167"/>
                <a:gd name="T49" fmla="*/ 0 h 95"/>
                <a:gd name="T50" fmla="*/ 0 w 167"/>
                <a:gd name="T51" fmla="*/ 0 h 95"/>
                <a:gd name="T52" fmla="*/ 0 w 167"/>
                <a:gd name="T53" fmla="*/ 0 h 95"/>
                <a:gd name="T54" fmla="*/ 0 w 167"/>
                <a:gd name="T55" fmla="*/ 0 h 95"/>
                <a:gd name="T56" fmla="*/ 0 w 167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95"/>
                <a:gd name="T89" fmla="*/ 167 w 167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95">
                  <a:moveTo>
                    <a:pt x="34" y="17"/>
                  </a:moveTo>
                  <a:lnTo>
                    <a:pt x="104" y="17"/>
                  </a:lnTo>
                  <a:lnTo>
                    <a:pt x="83" y="33"/>
                  </a:lnTo>
                  <a:lnTo>
                    <a:pt x="74" y="27"/>
                  </a:lnTo>
                  <a:lnTo>
                    <a:pt x="61" y="34"/>
                  </a:lnTo>
                  <a:lnTo>
                    <a:pt x="67" y="37"/>
                  </a:lnTo>
                  <a:lnTo>
                    <a:pt x="77" y="44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87" y="60"/>
                  </a:lnTo>
                  <a:lnTo>
                    <a:pt x="87" y="69"/>
                  </a:lnTo>
                  <a:lnTo>
                    <a:pt x="86" y="76"/>
                  </a:lnTo>
                  <a:lnTo>
                    <a:pt x="76" y="79"/>
                  </a:lnTo>
                  <a:lnTo>
                    <a:pt x="44" y="78"/>
                  </a:lnTo>
                  <a:lnTo>
                    <a:pt x="50" y="93"/>
                  </a:lnTo>
                  <a:lnTo>
                    <a:pt x="77" y="95"/>
                  </a:lnTo>
                  <a:lnTo>
                    <a:pt x="97" y="89"/>
                  </a:lnTo>
                  <a:lnTo>
                    <a:pt x="104" y="72"/>
                  </a:lnTo>
                  <a:lnTo>
                    <a:pt x="104" y="60"/>
                  </a:lnTo>
                  <a:lnTo>
                    <a:pt x="167" y="60"/>
                  </a:lnTo>
                  <a:lnTo>
                    <a:pt x="167" y="43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139" y="1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34" y="1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136" y="409"/>
              <a:ext cx="68" cy="45"/>
            </a:xfrm>
            <a:custGeom>
              <a:avLst/>
              <a:gdLst>
                <a:gd name="T0" fmla="*/ 0 w 204"/>
                <a:gd name="T1" fmla="*/ 0 h 136"/>
                <a:gd name="T2" fmla="*/ 0 w 204"/>
                <a:gd name="T3" fmla="*/ 0 h 136"/>
                <a:gd name="T4" fmla="*/ 0 w 204"/>
                <a:gd name="T5" fmla="*/ 0 h 136"/>
                <a:gd name="T6" fmla="*/ 0 w 204"/>
                <a:gd name="T7" fmla="*/ 0 h 136"/>
                <a:gd name="T8" fmla="*/ 0 w 204"/>
                <a:gd name="T9" fmla="*/ 0 h 136"/>
                <a:gd name="T10" fmla="*/ 0 w 204"/>
                <a:gd name="T11" fmla="*/ 0 h 136"/>
                <a:gd name="T12" fmla="*/ 0 w 204"/>
                <a:gd name="T13" fmla="*/ 0 h 136"/>
                <a:gd name="T14" fmla="*/ 0 w 204"/>
                <a:gd name="T15" fmla="*/ 0 h 136"/>
                <a:gd name="T16" fmla="*/ 0 w 204"/>
                <a:gd name="T17" fmla="*/ 0 h 136"/>
                <a:gd name="T18" fmla="*/ 0 w 204"/>
                <a:gd name="T19" fmla="*/ 0 h 136"/>
                <a:gd name="T20" fmla="*/ 0 w 204"/>
                <a:gd name="T21" fmla="*/ 0 h 136"/>
                <a:gd name="T22" fmla="*/ 0 w 204"/>
                <a:gd name="T23" fmla="*/ 0 h 136"/>
                <a:gd name="T24" fmla="*/ 0 w 204"/>
                <a:gd name="T25" fmla="*/ 0 h 136"/>
                <a:gd name="T26" fmla="*/ 0 w 204"/>
                <a:gd name="T27" fmla="*/ 0 h 136"/>
                <a:gd name="T28" fmla="*/ 0 w 204"/>
                <a:gd name="T29" fmla="*/ 0 h 136"/>
                <a:gd name="T30" fmla="*/ 0 w 204"/>
                <a:gd name="T31" fmla="*/ 0 h 136"/>
                <a:gd name="T32" fmla="*/ 0 w 204"/>
                <a:gd name="T33" fmla="*/ 0 h 136"/>
                <a:gd name="T34" fmla="*/ 0 w 204"/>
                <a:gd name="T35" fmla="*/ 0 h 136"/>
                <a:gd name="T36" fmla="*/ 0 w 204"/>
                <a:gd name="T37" fmla="*/ 0 h 136"/>
                <a:gd name="T38" fmla="*/ 0 w 204"/>
                <a:gd name="T39" fmla="*/ 0 h 136"/>
                <a:gd name="T40" fmla="*/ 0 w 204"/>
                <a:gd name="T41" fmla="*/ 0 h 136"/>
                <a:gd name="T42" fmla="*/ 0 w 204"/>
                <a:gd name="T43" fmla="*/ 0 h 136"/>
                <a:gd name="T44" fmla="*/ 0 w 204"/>
                <a:gd name="T45" fmla="*/ 0 h 136"/>
                <a:gd name="T46" fmla="*/ 0 w 204"/>
                <a:gd name="T47" fmla="*/ 0 h 136"/>
                <a:gd name="T48" fmla="*/ 0 w 204"/>
                <a:gd name="T49" fmla="*/ 0 h 136"/>
                <a:gd name="T50" fmla="*/ 0 w 204"/>
                <a:gd name="T51" fmla="*/ 0 h 136"/>
                <a:gd name="T52" fmla="*/ 0 w 204"/>
                <a:gd name="T53" fmla="*/ 0 h 136"/>
                <a:gd name="T54" fmla="*/ 0 w 204"/>
                <a:gd name="T55" fmla="*/ 0 h 136"/>
                <a:gd name="T56" fmla="*/ 0 w 204"/>
                <a:gd name="T57" fmla="*/ 0 h 136"/>
                <a:gd name="T58" fmla="*/ 0 w 204"/>
                <a:gd name="T59" fmla="*/ 0 h 136"/>
                <a:gd name="T60" fmla="*/ 0 w 204"/>
                <a:gd name="T61" fmla="*/ 0 h 136"/>
                <a:gd name="T62" fmla="*/ 0 w 204"/>
                <a:gd name="T63" fmla="*/ 0 h 136"/>
                <a:gd name="T64" fmla="*/ 0 w 204"/>
                <a:gd name="T65" fmla="*/ 0 h 136"/>
                <a:gd name="T66" fmla="*/ 0 w 204"/>
                <a:gd name="T67" fmla="*/ 0 h 136"/>
                <a:gd name="T68" fmla="*/ 0 w 204"/>
                <a:gd name="T69" fmla="*/ 0 h 136"/>
                <a:gd name="T70" fmla="*/ 0 w 204"/>
                <a:gd name="T71" fmla="*/ 0 h 136"/>
                <a:gd name="T72" fmla="*/ 0 w 204"/>
                <a:gd name="T73" fmla="*/ 0 h 136"/>
                <a:gd name="T74" fmla="*/ 0 w 204"/>
                <a:gd name="T75" fmla="*/ 0 h 136"/>
                <a:gd name="T76" fmla="*/ 0 w 204"/>
                <a:gd name="T77" fmla="*/ 0 h 136"/>
                <a:gd name="T78" fmla="*/ 0 w 204"/>
                <a:gd name="T79" fmla="*/ 0 h 136"/>
                <a:gd name="T80" fmla="*/ 0 w 204"/>
                <a:gd name="T81" fmla="*/ 0 h 136"/>
                <a:gd name="T82" fmla="*/ 0 w 204"/>
                <a:gd name="T83" fmla="*/ 0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4"/>
                <a:gd name="T127" fmla="*/ 0 h 136"/>
                <a:gd name="T128" fmla="*/ 204 w 204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4" h="136">
                  <a:moveTo>
                    <a:pt x="16" y="9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16" y="107"/>
                  </a:lnTo>
                  <a:lnTo>
                    <a:pt x="186" y="107"/>
                  </a:lnTo>
                  <a:lnTo>
                    <a:pt x="186" y="136"/>
                  </a:lnTo>
                  <a:lnTo>
                    <a:pt x="204" y="136"/>
                  </a:lnTo>
                  <a:lnTo>
                    <a:pt x="204" y="90"/>
                  </a:lnTo>
                  <a:lnTo>
                    <a:pt x="191" y="90"/>
                  </a:lnTo>
                  <a:lnTo>
                    <a:pt x="191" y="4"/>
                  </a:lnTo>
                  <a:lnTo>
                    <a:pt x="140" y="4"/>
                  </a:lnTo>
                  <a:lnTo>
                    <a:pt x="140" y="20"/>
                  </a:lnTo>
                  <a:lnTo>
                    <a:pt x="175" y="20"/>
                  </a:lnTo>
                  <a:lnTo>
                    <a:pt x="175" y="36"/>
                  </a:lnTo>
                  <a:lnTo>
                    <a:pt x="140" y="36"/>
                  </a:lnTo>
                  <a:lnTo>
                    <a:pt x="140" y="52"/>
                  </a:lnTo>
                  <a:lnTo>
                    <a:pt x="175" y="52"/>
                  </a:lnTo>
                  <a:lnTo>
                    <a:pt x="175" y="62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0" y="75"/>
                  </a:lnTo>
                  <a:lnTo>
                    <a:pt x="175" y="75"/>
                  </a:lnTo>
                  <a:lnTo>
                    <a:pt x="175" y="90"/>
                  </a:lnTo>
                  <a:lnTo>
                    <a:pt x="32" y="9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64"/>
                  </a:lnTo>
                  <a:lnTo>
                    <a:pt x="32" y="64"/>
                  </a:lnTo>
                  <a:lnTo>
                    <a:pt x="32" y="49"/>
                  </a:lnTo>
                  <a:lnTo>
                    <a:pt x="62" y="49"/>
                  </a:lnTo>
                  <a:lnTo>
                    <a:pt x="62" y="35"/>
                  </a:lnTo>
                  <a:lnTo>
                    <a:pt x="32" y="35"/>
                  </a:lnTo>
                  <a:lnTo>
                    <a:pt x="32" y="23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58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051" y="409"/>
              <a:ext cx="70" cy="70"/>
            </a:xfrm>
            <a:custGeom>
              <a:avLst/>
              <a:gdLst>
                <a:gd name="T0" fmla="*/ 0 w 211"/>
                <a:gd name="T1" fmla="*/ 0 h 209"/>
                <a:gd name="T2" fmla="*/ 0 w 211"/>
                <a:gd name="T3" fmla="*/ 0 h 209"/>
                <a:gd name="T4" fmla="*/ 0 w 211"/>
                <a:gd name="T5" fmla="*/ 0 h 209"/>
                <a:gd name="T6" fmla="*/ 0 w 211"/>
                <a:gd name="T7" fmla="*/ 0 h 209"/>
                <a:gd name="T8" fmla="*/ 0 w 211"/>
                <a:gd name="T9" fmla="*/ 0 h 209"/>
                <a:gd name="T10" fmla="*/ 0 w 211"/>
                <a:gd name="T11" fmla="*/ 0 h 209"/>
                <a:gd name="T12" fmla="*/ 0 w 211"/>
                <a:gd name="T13" fmla="*/ 0 h 209"/>
                <a:gd name="T14" fmla="*/ 0 w 211"/>
                <a:gd name="T15" fmla="*/ 0 h 209"/>
                <a:gd name="T16" fmla="*/ 0 w 211"/>
                <a:gd name="T17" fmla="*/ 0 h 209"/>
                <a:gd name="T18" fmla="*/ 0 w 211"/>
                <a:gd name="T19" fmla="*/ 0 h 209"/>
                <a:gd name="T20" fmla="*/ 0 w 211"/>
                <a:gd name="T21" fmla="*/ 0 h 209"/>
                <a:gd name="T22" fmla="*/ 0 w 211"/>
                <a:gd name="T23" fmla="*/ 0 h 209"/>
                <a:gd name="T24" fmla="*/ 0 w 211"/>
                <a:gd name="T25" fmla="*/ 0 h 209"/>
                <a:gd name="T26" fmla="*/ 0 w 211"/>
                <a:gd name="T27" fmla="*/ 0 h 209"/>
                <a:gd name="T28" fmla="*/ 0 w 211"/>
                <a:gd name="T29" fmla="*/ 0 h 209"/>
                <a:gd name="T30" fmla="*/ 0 w 211"/>
                <a:gd name="T31" fmla="*/ 0 h 209"/>
                <a:gd name="T32" fmla="*/ 0 w 211"/>
                <a:gd name="T33" fmla="*/ 0 h 209"/>
                <a:gd name="T34" fmla="*/ 0 w 211"/>
                <a:gd name="T35" fmla="*/ 0 h 209"/>
                <a:gd name="T36" fmla="*/ 0 w 211"/>
                <a:gd name="T37" fmla="*/ 0 h 209"/>
                <a:gd name="T38" fmla="*/ 0 w 211"/>
                <a:gd name="T39" fmla="*/ 0 h 209"/>
                <a:gd name="T40" fmla="*/ 0 w 211"/>
                <a:gd name="T41" fmla="*/ 0 h 209"/>
                <a:gd name="T42" fmla="*/ 0 w 211"/>
                <a:gd name="T43" fmla="*/ 0 h 209"/>
                <a:gd name="T44" fmla="*/ 0 w 211"/>
                <a:gd name="T45" fmla="*/ 0 h 209"/>
                <a:gd name="T46" fmla="*/ 0 w 211"/>
                <a:gd name="T47" fmla="*/ 0 h 209"/>
                <a:gd name="T48" fmla="*/ 0 w 211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09"/>
                <a:gd name="T77" fmla="*/ 211 w 211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09">
                  <a:moveTo>
                    <a:pt x="99" y="0"/>
                  </a:moveTo>
                  <a:lnTo>
                    <a:pt x="99" y="62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97" y="79"/>
                  </a:lnTo>
                  <a:lnTo>
                    <a:pt x="87" y="116"/>
                  </a:lnTo>
                  <a:lnTo>
                    <a:pt x="67" y="147"/>
                  </a:lnTo>
                  <a:lnTo>
                    <a:pt x="0" y="194"/>
                  </a:lnTo>
                  <a:lnTo>
                    <a:pt x="13" y="209"/>
                  </a:lnTo>
                  <a:lnTo>
                    <a:pt x="78" y="163"/>
                  </a:lnTo>
                  <a:lnTo>
                    <a:pt x="99" y="134"/>
                  </a:lnTo>
                  <a:lnTo>
                    <a:pt x="110" y="102"/>
                  </a:lnTo>
                  <a:lnTo>
                    <a:pt x="125" y="134"/>
                  </a:lnTo>
                  <a:lnTo>
                    <a:pt x="145" y="164"/>
                  </a:lnTo>
                  <a:lnTo>
                    <a:pt x="197" y="209"/>
                  </a:lnTo>
                  <a:lnTo>
                    <a:pt x="211" y="193"/>
                  </a:lnTo>
                  <a:lnTo>
                    <a:pt x="158" y="148"/>
                  </a:lnTo>
                  <a:lnTo>
                    <a:pt x="136" y="115"/>
                  </a:lnTo>
                  <a:lnTo>
                    <a:pt x="123" y="79"/>
                  </a:lnTo>
                  <a:lnTo>
                    <a:pt x="208" y="79"/>
                  </a:lnTo>
                  <a:lnTo>
                    <a:pt x="208" y="62"/>
                  </a:lnTo>
                  <a:lnTo>
                    <a:pt x="117" y="62"/>
                  </a:lnTo>
                  <a:lnTo>
                    <a:pt x="11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947" y="465"/>
              <a:ext cx="8" cy="14"/>
            </a:xfrm>
            <a:custGeom>
              <a:avLst/>
              <a:gdLst>
                <a:gd name="T0" fmla="*/ 0 w 24"/>
                <a:gd name="T1" fmla="*/ 0 h 43"/>
                <a:gd name="T2" fmla="*/ 0 w 24"/>
                <a:gd name="T3" fmla="*/ 0 h 43"/>
                <a:gd name="T4" fmla="*/ 0 w 24"/>
                <a:gd name="T5" fmla="*/ 0 h 43"/>
                <a:gd name="T6" fmla="*/ 0 w 24"/>
                <a:gd name="T7" fmla="*/ 0 h 43"/>
                <a:gd name="T8" fmla="*/ 0 w 24"/>
                <a:gd name="T9" fmla="*/ 0 h 43"/>
                <a:gd name="T10" fmla="*/ 0 w 24"/>
                <a:gd name="T11" fmla="*/ 0 h 43"/>
                <a:gd name="T12" fmla="*/ 0 w 24"/>
                <a:gd name="T13" fmla="*/ 0 h 43"/>
                <a:gd name="T14" fmla="*/ 0 w 24"/>
                <a:gd name="T15" fmla="*/ 0 h 43"/>
                <a:gd name="T16" fmla="*/ 0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3"/>
                <a:gd name="T29" fmla="*/ 24 w 2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3">
                  <a:moveTo>
                    <a:pt x="0" y="20"/>
                  </a:moveTo>
                  <a:lnTo>
                    <a:pt x="0" y="43"/>
                  </a:lnTo>
                  <a:lnTo>
                    <a:pt x="3" y="43"/>
                  </a:lnTo>
                  <a:lnTo>
                    <a:pt x="15" y="34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947" y="438"/>
              <a:ext cx="6" cy="1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0 w 18"/>
                <a:gd name="T5" fmla="*/ 0 h 45"/>
                <a:gd name="T6" fmla="*/ 0 w 18"/>
                <a:gd name="T7" fmla="*/ 0 h 45"/>
                <a:gd name="T8" fmla="*/ 0 w 18"/>
                <a:gd name="T9" fmla="*/ 0 h 45"/>
                <a:gd name="T10" fmla="*/ 0 w 1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5"/>
                <a:gd name="T20" fmla="*/ 18 w 1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5">
                  <a:moveTo>
                    <a:pt x="0" y="0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947" y="422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947" y="412"/>
              <a:ext cx="5" cy="7"/>
            </a:xfrm>
            <a:custGeom>
              <a:avLst/>
              <a:gdLst>
                <a:gd name="T0" fmla="*/ 0 w 15"/>
                <a:gd name="T1" fmla="*/ 0 h 21"/>
                <a:gd name="T2" fmla="*/ 0 w 15"/>
                <a:gd name="T3" fmla="*/ 0 h 21"/>
                <a:gd name="T4" fmla="*/ 0 w 15"/>
                <a:gd name="T5" fmla="*/ 0 h 21"/>
                <a:gd name="T6" fmla="*/ 0 w 15"/>
                <a:gd name="T7" fmla="*/ 0 h 21"/>
                <a:gd name="T8" fmla="*/ 0 w 15"/>
                <a:gd name="T9" fmla="*/ 0 h 21"/>
                <a:gd name="T10" fmla="*/ 0 w 15"/>
                <a:gd name="T11" fmla="*/ 0 h 21"/>
                <a:gd name="T12" fmla="*/ 0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0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15" y="13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943" y="410"/>
              <a:ext cx="4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24"/>
                  </a:moveTo>
                  <a:lnTo>
                    <a:pt x="14" y="5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901" y="409"/>
              <a:ext cx="46" cy="70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w 138"/>
                <a:gd name="T23" fmla="*/ 0 h 210"/>
                <a:gd name="T24" fmla="*/ 0 w 138"/>
                <a:gd name="T25" fmla="*/ 0 h 210"/>
                <a:gd name="T26" fmla="*/ 0 w 138"/>
                <a:gd name="T27" fmla="*/ 0 h 210"/>
                <a:gd name="T28" fmla="*/ 0 w 138"/>
                <a:gd name="T29" fmla="*/ 0 h 210"/>
                <a:gd name="T30" fmla="*/ 0 w 138"/>
                <a:gd name="T31" fmla="*/ 0 h 210"/>
                <a:gd name="T32" fmla="*/ 0 w 138"/>
                <a:gd name="T33" fmla="*/ 0 h 210"/>
                <a:gd name="T34" fmla="*/ 0 w 138"/>
                <a:gd name="T35" fmla="*/ 0 h 210"/>
                <a:gd name="T36" fmla="*/ 0 w 138"/>
                <a:gd name="T37" fmla="*/ 0 h 210"/>
                <a:gd name="T38" fmla="*/ 0 w 138"/>
                <a:gd name="T39" fmla="*/ 0 h 210"/>
                <a:gd name="T40" fmla="*/ 0 w 138"/>
                <a:gd name="T41" fmla="*/ 0 h 210"/>
                <a:gd name="T42" fmla="*/ 0 w 138"/>
                <a:gd name="T43" fmla="*/ 0 h 210"/>
                <a:gd name="T44" fmla="*/ 0 w 138"/>
                <a:gd name="T45" fmla="*/ 0 h 210"/>
                <a:gd name="T46" fmla="*/ 0 w 138"/>
                <a:gd name="T47" fmla="*/ 0 h 210"/>
                <a:gd name="T48" fmla="*/ 0 w 138"/>
                <a:gd name="T49" fmla="*/ 0 h 210"/>
                <a:gd name="T50" fmla="*/ 0 w 138"/>
                <a:gd name="T51" fmla="*/ 0 h 210"/>
                <a:gd name="T52" fmla="*/ 0 w 138"/>
                <a:gd name="T53" fmla="*/ 0 h 210"/>
                <a:gd name="T54" fmla="*/ 0 w 138"/>
                <a:gd name="T55" fmla="*/ 0 h 210"/>
                <a:gd name="T56" fmla="*/ 0 w 138"/>
                <a:gd name="T57" fmla="*/ 0 h 210"/>
                <a:gd name="T58" fmla="*/ 0 w 138"/>
                <a:gd name="T59" fmla="*/ 0 h 210"/>
                <a:gd name="T60" fmla="*/ 0 w 138"/>
                <a:gd name="T61" fmla="*/ 0 h 210"/>
                <a:gd name="T62" fmla="*/ 0 w 138"/>
                <a:gd name="T63" fmla="*/ 0 h 210"/>
                <a:gd name="T64" fmla="*/ 0 w 138"/>
                <a:gd name="T65" fmla="*/ 0 h 210"/>
                <a:gd name="T66" fmla="*/ 0 w 138"/>
                <a:gd name="T67" fmla="*/ 0 h 210"/>
                <a:gd name="T68" fmla="*/ 0 w 138"/>
                <a:gd name="T69" fmla="*/ 0 h 210"/>
                <a:gd name="T70" fmla="*/ 0 w 138"/>
                <a:gd name="T71" fmla="*/ 0 h 210"/>
                <a:gd name="T72" fmla="*/ 0 w 138"/>
                <a:gd name="T73" fmla="*/ 0 h 210"/>
                <a:gd name="T74" fmla="*/ 0 w 138"/>
                <a:gd name="T75" fmla="*/ 0 h 210"/>
                <a:gd name="T76" fmla="*/ 0 w 138"/>
                <a:gd name="T77" fmla="*/ 0 h 210"/>
                <a:gd name="T78" fmla="*/ 0 w 138"/>
                <a:gd name="T79" fmla="*/ 0 h 210"/>
                <a:gd name="T80" fmla="*/ 0 w 138"/>
                <a:gd name="T81" fmla="*/ 0 h 210"/>
                <a:gd name="T82" fmla="*/ 0 w 138"/>
                <a:gd name="T83" fmla="*/ 0 h 210"/>
                <a:gd name="T84" fmla="*/ 0 w 138"/>
                <a:gd name="T85" fmla="*/ 0 h 210"/>
                <a:gd name="T86" fmla="*/ 0 w 138"/>
                <a:gd name="T87" fmla="*/ 0 h 210"/>
                <a:gd name="T88" fmla="*/ 0 w 138"/>
                <a:gd name="T89" fmla="*/ 0 h 210"/>
                <a:gd name="T90" fmla="*/ 0 w 138"/>
                <a:gd name="T91" fmla="*/ 0 h 210"/>
                <a:gd name="T92" fmla="*/ 0 w 138"/>
                <a:gd name="T93" fmla="*/ 0 h 210"/>
                <a:gd name="T94" fmla="*/ 0 w 138"/>
                <a:gd name="T95" fmla="*/ 0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210"/>
                <a:gd name="T146" fmla="*/ 138 w 138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210">
                  <a:moveTo>
                    <a:pt x="138" y="54"/>
                  </a:moveTo>
                  <a:lnTo>
                    <a:pt x="138" y="37"/>
                  </a:lnTo>
                  <a:lnTo>
                    <a:pt x="112" y="37"/>
                  </a:lnTo>
                  <a:lnTo>
                    <a:pt x="114" y="1"/>
                  </a:lnTo>
                  <a:lnTo>
                    <a:pt x="97" y="0"/>
                  </a:lnTo>
                  <a:lnTo>
                    <a:pt x="97" y="37"/>
                  </a:lnTo>
                  <a:lnTo>
                    <a:pt x="20" y="37"/>
                  </a:lnTo>
                  <a:lnTo>
                    <a:pt x="20" y="114"/>
                  </a:lnTo>
                  <a:lnTo>
                    <a:pt x="14" y="164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7" y="210"/>
                  </a:lnTo>
                  <a:lnTo>
                    <a:pt x="27" y="176"/>
                  </a:lnTo>
                  <a:lnTo>
                    <a:pt x="37" y="137"/>
                  </a:lnTo>
                  <a:lnTo>
                    <a:pt x="37" y="99"/>
                  </a:lnTo>
                  <a:lnTo>
                    <a:pt x="68" y="99"/>
                  </a:lnTo>
                  <a:lnTo>
                    <a:pt x="68" y="131"/>
                  </a:lnTo>
                  <a:lnTo>
                    <a:pt x="63" y="147"/>
                  </a:lnTo>
                  <a:lnTo>
                    <a:pt x="53" y="151"/>
                  </a:lnTo>
                  <a:lnTo>
                    <a:pt x="45" y="151"/>
                  </a:lnTo>
                  <a:lnTo>
                    <a:pt x="53" y="167"/>
                  </a:lnTo>
                  <a:lnTo>
                    <a:pt x="75" y="163"/>
                  </a:lnTo>
                  <a:lnTo>
                    <a:pt x="85" y="142"/>
                  </a:lnTo>
                  <a:lnTo>
                    <a:pt x="85" y="82"/>
                  </a:lnTo>
                  <a:lnTo>
                    <a:pt x="37" y="82"/>
                  </a:lnTo>
                  <a:lnTo>
                    <a:pt x="37" y="54"/>
                  </a:lnTo>
                  <a:lnTo>
                    <a:pt x="97" y="54"/>
                  </a:lnTo>
                  <a:lnTo>
                    <a:pt x="101" y="99"/>
                  </a:lnTo>
                  <a:lnTo>
                    <a:pt x="110" y="148"/>
                  </a:lnTo>
                  <a:lnTo>
                    <a:pt x="85" y="174"/>
                  </a:lnTo>
                  <a:lnTo>
                    <a:pt x="58" y="193"/>
                  </a:lnTo>
                  <a:lnTo>
                    <a:pt x="71" y="206"/>
                  </a:lnTo>
                  <a:lnTo>
                    <a:pt x="94" y="189"/>
                  </a:lnTo>
                  <a:lnTo>
                    <a:pt x="114" y="167"/>
                  </a:lnTo>
                  <a:lnTo>
                    <a:pt x="123" y="186"/>
                  </a:lnTo>
                  <a:lnTo>
                    <a:pt x="130" y="199"/>
                  </a:lnTo>
                  <a:lnTo>
                    <a:pt x="138" y="209"/>
                  </a:lnTo>
                  <a:lnTo>
                    <a:pt x="138" y="186"/>
                  </a:lnTo>
                  <a:lnTo>
                    <a:pt x="131" y="171"/>
                  </a:lnTo>
                  <a:lnTo>
                    <a:pt x="124" y="155"/>
                  </a:lnTo>
                  <a:lnTo>
                    <a:pt x="138" y="131"/>
                  </a:lnTo>
                  <a:lnTo>
                    <a:pt x="138" y="86"/>
                  </a:lnTo>
                  <a:lnTo>
                    <a:pt x="131" y="108"/>
                  </a:lnTo>
                  <a:lnTo>
                    <a:pt x="120" y="131"/>
                  </a:lnTo>
                  <a:lnTo>
                    <a:pt x="114" y="91"/>
                  </a:lnTo>
                  <a:lnTo>
                    <a:pt x="112" y="54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01" y="452"/>
              <a:ext cx="4" cy="6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0 h 16"/>
                <a:gd name="T6" fmla="*/ 0 w 10"/>
                <a:gd name="T7" fmla="*/ 0 h 16"/>
                <a:gd name="T8" fmla="*/ 0 w 10"/>
                <a:gd name="T9" fmla="*/ 0 h 16"/>
                <a:gd name="T10" fmla="*/ 0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0" y="2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901" y="429"/>
              <a:ext cx="4" cy="6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0 w 10"/>
                <a:gd name="T7" fmla="*/ 0 h 17"/>
                <a:gd name="T8" fmla="*/ 0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0" y="0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83" y="410"/>
              <a:ext cx="18" cy="53"/>
            </a:xfrm>
            <a:custGeom>
              <a:avLst/>
              <a:gdLst>
                <a:gd name="T0" fmla="*/ 0 w 54"/>
                <a:gd name="T1" fmla="*/ 0 h 158"/>
                <a:gd name="T2" fmla="*/ 0 w 54"/>
                <a:gd name="T3" fmla="*/ 0 h 158"/>
                <a:gd name="T4" fmla="*/ 0 w 54"/>
                <a:gd name="T5" fmla="*/ 0 h 158"/>
                <a:gd name="T6" fmla="*/ 0 w 54"/>
                <a:gd name="T7" fmla="*/ 0 h 158"/>
                <a:gd name="T8" fmla="*/ 0 w 54"/>
                <a:gd name="T9" fmla="*/ 0 h 158"/>
                <a:gd name="T10" fmla="*/ 0 w 54"/>
                <a:gd name="T11" fmla="*/ 0 h 158"/>
                <a:gd name="T12" fmla="*/ 0 w 54"/>
                <a:gd name="T13" fmla="*/ 0 h 158"/>
                <a:gd name="T14" fmla="*/ 0 w 54"/>
                <a:gd name="T15" fmla="*/ 0 h 158"/>
                <a:gd name="T16" fmla="*/ 0 w 54"/>
                <a:gd name="T17" fmla="*/ 0 h 158"/>
                <a:gd name="T18" fmla="*/ 0 w 54"/>
                <a:gd name="T19" fmla="*/ 0 h 158"/>
                <a:gd name="T20" fmla="*/ 0 w 54"/>
                <a:gd name="T21" fmla="*/ 0 h 158"/>
                <a:gd name="T22" fmla="*/ 0 w 54"/>
                <a:gd name="T23" fmla="*/ 0 h 158"/>
                <a:gd name="T24" fmla="*/ 0 w 54"/>
                <a:gd name="T25" fmla="*/ 0 h 158"/>
                <a:gd name="T26" fmla="*/ 0 w 54"/>
                <a:gd name="T27" fmla="*/ 0 h 158"/>
                <a:gd name="T28" fmla="*/ 0 w 54"/>
                <a:gd name="T29" fmla="*/ 0 h 158"/>
                <a:gd name="T30" fmla="*/ 0 w 54"/>
                <a:gd name="T31" fmla="*/ 0 h 158"/>
                <a:gd name="T32" fmla="*/ 0 w 54"/>
                <a:gd name="T33" fmla="*/ 0 h 158"/>
                <a:gd name="T34" fmla="*/ 0 w 54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58"/>
                <a:gd name="T56" fmla="*/ 54 w 54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58">
                  <a:moveTo>
                    <a:pt x="54" y="74"/>
                  </a:moveTo>
                  <a:lnTo>
                    <a:pt x="54" y="57"/>
                  </a:lnTo>
                  <a:lnTo>
                    <a:pt x="42" y="57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25" y="74"/>
                  </a:lnTo>
                  <a:lnTo>
                    <a:pt x="25" y="136"/>
                  </a:lnTo>
                  <a:lnTo>
                    <a:pt x="0" y="140"/>
                  </a:lnTo>
                  <a:lnTo>
                    <a:pt x="9" y="158"/>
                  </a:lnTo>
                  <a:lnTo>
                    <a:pt x="54" y="143"/>
                  </a:lnTo>
                  <a:lnTo>
                    <a:pt x="54" y="129"/>
                  </a:lnTo>
                  <a:lnTo>
                    <a:pt x="42" y="132"/>
                  </a:lnTo>
                  <a:lnTo>
                    <a:pt x="42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899" y="472"/>
              <a:ext cx="2" cy="6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0 h 18"/>
                <a:gd name="T6" fmla="*/ 0 w 9"/>
                <a:gd name="T7" fmla="*/ 0 h 18"/>
                <a:gd name="T8" fmla="*/ 0 w 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8"/>
                <a:gd name="T17" fmla="*/ 9 w 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8">
                  <a:moveTo>
                    <a:pt x="9" y="18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973" y="429"/>
              <a:ext cx="58" cy="50"/>
            </a:xfrm>
            <a:custGeom>
              <a:avLst/>
              <a:gdLst>
                <a:gd name="T0" fmla="*/ 0 w 171"/>
                <a:gd name="T1" fmla="*/ 0 h 151"/>
                <a:gd name="T2" fmla="*/ 0 w 171"/>
                <a:gd name="T3" fmla="*/ 0 h 151"/>
                <a:gd name="T4" fmla="*/ 0 w 171"/>
                <a:gd name="T5" fmla="*/ 0 h 151"/>
                <a:gd name="T6" fmla="*/ 0 w 171"/>
                <a:gd name="T7" fmla="*/ 0 h 151"/>
                <a:gd name="T8" fmla="*/ 0 w 171"/>
                <a:gd name="T9" fmla="*/ 0 h 151"/>
                <a:gd name="T10" fmla="*/ 0 w 171"/>
                <a:gd name="T11" fmla="*/ 0 h 151"/>
                <a:gd name="T12" fmla="*/ 0 w 171"/>
                <a:gd name="T13" fmla="*/ 0 h 151"/>
                <a:gd name="T14" fmla="*/ 0 w 171"/>
                <a:gd name="T15" fmla="*/ 0 h 151"/>
                <a:gd name="T16" fmla="*/ 0 w 171"/>
                <a:gd name="T17" fmla="*/ 0 h 151"/>
                <a:gd name="T18" fmla="*/ 0 w 171"/>
                <a:gd name="T19" fmla="*/ 0 h 151"/>
                <a:gd name="T20" fmla="*/ 0 w 171"/>
                <a:gd name="T21" fmla="*/ 0 h 151"/>
                <a:gd name="T22" fmla="*/ 0 w 171"/>
                <a:gd name="T23" fmla="*/ 0 h 151"/>
                <a:gd name="T24" fmla="*/ 0 w 171"/>
                <a:gd name="T25" fmla="*/ 0 h 151"/>
                <a:gd name="T26" fmla="*/ 0 w 171"/>
                <a:gd name="T27" fmla="*/ 0 h 151"/>
                <a:gd name="T28" fmla="*/ 0 w 171"/>
                <a:gd name="T29" fmla="*/ 0 h 151"/>
                <a:gd name="T30" fmla="*/ 0 w 171"/>
                <a:gd name="T31" fmla="*/ 0 h 151"/>
                <a:gd name="T32" fmla="*/ 0 w 171"/>
                <a:gd name="T33" fmla="*/ 0 h 151"/>
                <a:gd name="T34" fmla="*/ 0 w 171"/>
                <a:gd name="T35" fmla="*/ 0 h 151"/>
                <a:gd name="T36" fmla="*/ 0 w 171"/>
                <a:gd name="T37" fmla="*/ 0 h 151"/>
                <a:gd name="T38" fmla="*/ 0 w 171"/>
                <a:gd name="T39" fmla="*/ 0 h 151"/>
                <a:gd name="T40" fmla="*/ 0 w 171"/>
                <a:gd name="T41" fmla="*/ 0 h 151"/>
                <a:gd name="T42" fmla="*/ 0 w 171"/>
                <a:gd name="T43" fmla="*/ 0 h 151"/>
                <a:gd name="T44" fmla="*/ 0 w 171"/>
                <a:gd name="T45" fmla="*/ 0 h 151"/>
                <a:gd name="T46" fmla="*/ 0 w 171"/>
                <a:gd name="T47" fmla="*/ 0 h 1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"/>
                <a:gd name="T73" fmla="*/ 0 h 151"/>
                <a:gd name="T74" fmla="*/ 171 w 171"/>
                <a:gd name="T75" fmla="*/ 151 h 1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" h="151">
                  <a:moveTo>
                    <a:pt x="77" y="0"/>
                  </a:moveTo>
                  <a:lnTo>
                    <a:pt x="77" y="23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40"/>
                  </a:lnTo>
                  <a:lnTo>
                    <a:pt x="77" y="40"/>
                  </a:lnTo>
                  <a:lnTo>
                    <a:pt x="77" y="151"/>
                  </a:lnTo>
                  <a:lnTo>
                    <a:pt x="93" y="151"/>
                  </a:lnTo>
                  <a:lnTo>
                    <a:pt x="93" y="40"/>
                  </a:lnTo>
                  <a:lnTo>
                    <a:pt x="153" y="40"/>
                  </a:lnTo>
                  <a:lnTo>
                    <a:pt x="153" y="96"/>
                  </a:lnTo>
                  <a:lnTo>
                    <a:pt x="151" y="109"/>
                  </a:lnTo>
                  <a:lnTo>
                    <a:pt x="133" y="115"/>
                  </a:lnTo>
                  <a:lnTo>
                    <a:pt x="116" y="115"/>
                  </a:lnTo>
                  <a:lnTo>
                    <a:pt x="123" y="134"/>
                  </a:lnTo>
                  <a:lnTo>
                    <a:pt x="136" y="134"/>
                  </a:lnTo>
                  <a:lnTo>
                    <a:pt x="162" y="127"/>
                  </a:lnTo>
                  <a:lnTo>
                    <a:pt x="171" y="104"/>
                  </a:lnTo>
                  <a:lnTo>
                    <a:pt x="171" y="23"/>
                  </a:lnTo>
                  <a:lnTo>
                    <a:pt x="93" y="23"/>
                  </a:lnTo>
                  <a:lnTo>
                    <a:pt x="9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967" y="421"/>
              <a:ext cx="70" cy="6"/>
            </a:xfrm>
            <a:custGeom>
              <a:avLst/>
              <a:gdLst>
                <a:gd name="T0" fmla="*/ 0 w 209"/>
                <a:gd name="T1" fmla="*/ 0 h 18"/>
                <a:gd name="T2" fmla="*/ 0 w 209"/>
                <a:gd name="T3" fmla="*/ 0 h 18"/>
                <a:gd name="T4" fmla="*/ 0 w 209"/>
                <a:gd name="T5" fmla="*/ 0 h 18"/>
                <a:gd name="T6" fmla="*/ 0 w 209"/>
                <a:gd name="T7" fmla="*/ 0 h 18"/>
                <a:gd name="T8" fmla="*/ 0 w 209"/>
                <a:gd name="T9" fmla="*/ 0 h 18"/>
                <a:gd name="T10" fmla="*/ 0 w 209"/>
                <a:gd name="T11" fmla="*/ 0 h 18"/>
                <a:gd name="T12" fmla="*/ 0 w 209"/>
                <a:gd name="T13" fmla="*/ 0 h 18"/>
                <a:gd name="T14" fmla="*/ 0 w 209"/>
                <a:gd name="T15" fmla="*/ 0 h 18"/>
                <a:gd name="T16" fmla="*/ 0 w 20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18"/>
                <a:gd name="T29" fmla="*/ 209 w 20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18">
                  <a:moveTo>
                    <a:pt x="112" y="18"/>
                  </a:moveTo>
                  <a:lnTo>
                    <a:pt x="209" y="18"/>
                  </a:lnTo>
                  <a:lnTo>
                    <a:pt x="209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995" y="409"/>
              <a:ext cx="10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32" y="24"/>
                  </a:moveTo>
                  <a:lnTo>
                    <a:pt x="18" y="0"/>
                  </a:lnTo>
                  <a:lnTo>
                    <a:pt x="0" y="4"/>
                  </a:lnTo>
                  <a:lnTo>
                    <a:pt x="15" y="3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843" y="465"/>
              <a:ext cx="25" cy="14"/>
            </a:xfrm>
            <a:custGeom>
              <a:avLst/>
              <a:gdLst>
                <a:gd name="T0" fmla="*/ 0 w 73"/>
                <a:gd name="T1" fmla="*/ 0 h 42"/>
                <a:gd name="T2" fmla="*/ 0 w 73"/>
                <a:gd name="T3" fmla="*/ 0 h 42"/>
                <a:gd name="T4" fmla="*/ 0 w 73"/>
                <a:gd name="T5" fmla="*/ 0 h 42"/>
                <a:gd name="T6" fmla="*/ 0 w 73"/>
                <a:gd name="T7" fmla="*/ 0 h 42"/>
                <a:gd name="T8" fmla="*/ 0 w 73"/>
                <a:gd name="T9" fmla="*/ 0 h 42"/>
                <a:gd name="T10" fmla="*/ 0 w 73"/>
                <a:gd name="T11" fmla="*/ 0 h 42"/>
                <a:gd name="T12" fmla="*/ 0 w 73"/>
                <a:gd name="T13" fmla="*/ 0 h 42"/>
                <a:gd name="T14" fmla="*/ 0 w 73"/>
                <a:gd name="T15" fmla="*/ 0 h 42"/>
                <a:gd name="T16" fmla="*/ 0 w 73"/>
                <a:gd name="T17" fmla="*/ 0 h 42"/>
                <a:gd name="T18" fmla="*/ 0 w 73"/>
                <a:gd name="T19" fmla="*/ 0 h 42"/>
                <a:gd name="T20" fmla="*/ 0 w 73"/>
                <a:gd name="T21" fmla="*/ 0 h 42"/>
                <a:gd name="T22" fmla="*/ 0 w 73"/>
                <a:gd name="T23" fmla="*/ 0 h 42"/>
                <a:gd name="T24" fmla="*/ 0 w 7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42"/>
                <a:gd name="T41" fmla="*/ 73 w 7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42">
                  <a:moveTo>
                    <a:pt x="0" y="26"/>
                  </a:moveTo>
                  <a:lnTo>
                    <a:pt x="0" y="42"/>
                  </a:lnTo>
                  <a:lnTo>
                    <a:pt x="45" y="42"/>
                  </a:lnTo>
                  <a:lnTo>
                    <a:pt x="61" y="35"/>
                  </a:lnTo>
                  <a:lnTo>
                    <a:pt x="68" y="26"/>
                  </a:lnTo>
                  <a:lnTo>
                    <a:pt x="71" y="16"/>
                  </a:lnTo>
                  <a:lnTo>
                    <a:pt x="73" y="6"/>
                  </a:lnTo>
                  <a:lnTo>
                    <a:pt x="55" y="0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38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843" y="409"/>
              <a:ext cx="28" cy="56"/>
            </a:xfrm>
            <a:custGeom>
              <a:avLst/>
              <a:gdLst>
                <a:gd name="T0" fmla="*/ 0 w 84"/>
                <a:gd name="T1" fmla="*/ 0 h 168"/>
                <a:gd name="T2" fmla="*/ 0 w 84"/>
                <a:gd name="T3" fmla="*/ 0 h 168"/>
                <a:gd name="T4" fmla="*/ 0 w 84"/>
                <a:gd name="T5" fmla="*/ 0 h 168"/>
                <a:gd name="T6" fmla="*/ 0 w 84"/>
                <a:gd name="T7" fmla="*/ 0 h 168"/>
                <a:gd name="T8" fmla="*/ 0 w 84"/>
                <a:gd name="T9" fmla="*/ 0 h 168"/>
                <a:gd name="T10" fmla="*/ 0 w 84"/>
                <a:gd name="T11" fmla="*/ 0 h 168"/>
                <a:gd name="T12" fmla="*/ 0 w 84"/>
                <a:gd name="T13" fmla="*/ 0 h 168"/>
                <a:gd name="T14" fmla="*/ 0 w 84"/>
                <a:gd name="T15" fmla="*/ 0 h 168"/>
                <a:gd name="T16" fmla="*/ 0 w 84"/>
                <a:gd name="T17" fmla="*/ 0 h 168"/>
                <a:gd name="T18" fmla="*/ 0 w 84"/>
                <a:gd name="T19" fmla="*/ 0 h 168"/>
                <a:gd name="T20" fmla="*/ 0 w 84"/>
                <a:gd name="T21" fmla="*/ 0 h 168"/>
                <a:gd name="T22" fmla="*/ 0 w 84"/>
                <a:gd name="T23" fmla="*/ 0 h 168"/>
                <a:gd name="T24" fmla="*/ 0 w 84"/>
                <a:gd name="T25" fmla="*/ 0 h 168"/>
                <a:gd name="T26" fmla="*/ 0 w 84"/>
                <a:gd name="T27" fmla="*/ 0 h 168"/>
                <a:gd name="T28" fmla="*/ 0 w 84"/>
                <a:gd name="T29" fmla="*/ 0 h 168"/>
                <a:gd name="T30" fmla="*/ 0 w 84"/>
                <a:gd name="T31" fmla="*/ 0 h 168"/>
                <a:gd name="T32" fmla="*/ 0 w 84"/>
                <a:gd name="T33" fmla="*/ 0 h 168"/>
                <a:gd name="T34" fmla="*/ 0 w 84"/>
                <a:gd name="T35" fmla="*/ 0 h 168"/>
                <a:gd name="T36" fmla="*/ 0 w 84"/>
                <a:gd name="T37" fmla="*/ 0 h 168"/>
                <a:gd name="T38" fmla="*/ 0 w 84"/>
                <a:gd name="T39" fmla="*/ 0 h 168"/>
                <a:gd name="T40" fmla="*/ 0 w 84"/>
                <a:gd name="T41" fmla="*/ 0 h 168"/>
                <a:gd name="T42" fmla="*/ 0 w 84"/>
                <a:gd name="T43" fmla="*/ 0 h 168"/>
                <a:gd name="T44" fmla="*/ 0 w 84"/>
                <a:gd name="T45" fmla="*/ 0 h 168"/>
                <a:gd name="T46" fmla="*/ 0 w 84"/>
                <a:gd name="T47" fmla="*/ 0 h 168"/>
                <a:gd name="T48" fmla="*/ 0 w 84"/>
                <a:gd name="T49" fmla="*/ 0 h 168"/>
                <a:gd name="T50" fmla="*/ 0 w 84"/>
                <a:gd name="T51" fmla="*/ 0 h 168"/>
                <a:gd name="T52" fmla="*/ 0 w 84"/>
                <a:gd name="T53" fmla="*/ 0 h 168"/>
                <a:gd name="T54" fmla="*/ 0 w 84"/>
                <a:gd name="T55" fmla="*/ 0 h 168"/>
                <a:gd name="T56" fmla="*/ 0 w 84"/>
                <a:gd name="T57" fmla="*/ 0 h 168"/>
                <a:gd name="T58" fmla="*/ 0 w 84"/>
                <a:gd name="T59" fmla="*/ 0 h 168"/>
                <a:gd name="T60" fmla="*/ 0 w 84"/>
                <a:gd name="T61" fmla="*/ 0 h 168"/>
                <a:gd name="T62" fmla="*/ 0 w 84"/>
                <a:gd name="T63" fmla="*/ 0 h 168"/>
                <a:gd name="T64" fmla="*/ 0 w 84"/>
                <a:gd name="T65" fmla="*/ 0 h 168"/>
                <a:gd name="T66" fmla="*/ 0 w 84"/>
                <a:gd name="T67" fmla="*/ 0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68"/>
                <a:gd name="T104" fmla="*/ 84 w 84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68">
                  <a:moveTo>
                    <a:pt x="0" y="150"/>
                  </a:moveTo>
                  <a:lnTo>
                    <a:pt x="0" y="168"/>
                  </a:lnTo>
                  <a:lnTo>
                    <a:pt x="42" y="168"/>
                  </a:lnTo>
                  <a:lnTo>
                    <a:pt x="42" y="116"/>
                  </a:lnTo>
                  <a:lnTo>
                    <a:pt x="58" y="127"/>
                  </a:lnTo>
                  <a:lnTo>
                    <a:pt x="70" y="134"/>
                  </a:lnTo>
                  <a:lnTo>
                    <a:pt x="84" y="117"/>
                  </a:lnTo>
                  <a:lnTo>
                    <a:pt x="63" y="107"/>
                  </a:lnTo>
                  <a:lnTo>
                    <a:pt x="42" y="88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35" y="71"/>
                  </a:lnTo>
                  <a:lnTo>
                    <a:pt x="35" y="46"/>
                  </a:lnTo>
                  <a:lnTo>
                    <a:pt x="73" y="46"/>
                  </a:lnTo>
                  <a:lnTo>
                    <a:pt x="73" y="29"/>
                  </a:lnTo>
                  <a:lnTo>
                    <a:pt x="35" y="29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1" y="88"/>
                  </a:lnTo>
                  <a:lnTo>
                    <a:pt x="29" y="98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26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817" y="409"/>
              <a:ext cx="26" cy="70"/>
            </a:xfrm>
            <a:custGeom>
              <a:avLst/>
              <a:gdLst>
                <a:gd name="T0" fmla="*/ 0 w 78"/>
                <a:gd name="T1" fmla="*/ 0 h 209"/>
                <a:gd name="T2" fmla="*/ 0 w 78"/>
                <a:gd name="T3" fmla="*/ 0 h 209"/>
                <a:gd name="T4" fmla="*/ 0 w 78"/>
                <a:gd name="T5" fmla="*/ 0 h 209"/>
                <a:gd name="T6" fmla="*/ 0 w 78"/>
                <a:gd name="T7" fmla="*/ 0 h 209"/>
                <a:gd name="T8" fmla="*/ 0 w 78"/>
                <a:gd name="T9" fmla="*/ 0 h 209"/>
                <a:gd name="T10" fmla="*/ 0 w 78"/>
                <a:gd name="T11" fmla="*/ 0 h 209"/>
                <a:gd name="T12" fmla="*/ 0 w 78"/>
                <a:gd name="T13" fmla="*/ 0 h 209"/>
                <a:gd name="T14" fmla="*/ 0 w 78"/>
                <a:gd name="T15" fmla="*/ 0 h 209"/>
                <a:gd name="T16" fmla="*/ 0 w 78"/>
                <a:gd name="T17" fmla="*/ 0 h 209"/>
                <a:gd name="T18" fmla="*/ 0 w 78"/>
                <a:gd name="T19" fmla="*/ 0 h 209"/>
                <a:gd name="T20" fmla="*/ 0 w 78"/>
                <a:gd name="T21" fmla="*/ 0 h 209"/>
                <a:gd name="T22" fmla="*/ 0 w 78"/>
                <a:gd name="T23" fmla="*/ 0 h 209"/>
                <a:gd name="T24" fmla="*/ 0 w 78"/>
                <a:gd name="T25" fmla="*/ 0 h 209"/>
                <a:gd name="T26" fmla="*/ 0 w 78"/>
                <a:gd name="T27" fmla="*/ 0 h 209"/>
                <a:gd name="T28" fmla="*/ 0 w 78"/>
                <a:gd name="T29" fmla="*/ 0 h 209"/>
                <a:gd name="T30" fmla="*/ 0 w 78"/>
                <a:gd name="T31" fmla="*/ 0 h 209"/>
                <a:gd name="T32" fmla="*/ 0 w 78"/>
                <a:gd name="T33" fmla="*/ 0 h 209"/>
                <a:gd name="T34" fmla="*/ 0 w 78"/>
                <a:gd name="T35" fmla="*/ 0 h 209"/>
                <a:gd name="T36" fmla="*/ 0 w 78"/>
                <a:gd name="T37" fmla="*/ 0 h 209"/>
                <a:gd name="T38" fmla="*/ 0 w 78"/>
                <a:gd name="T39" fmla="*/ 0 h 209"/>
                <a:gd name="T40" fmla="*/ 0 w 78"/>
                <a:gd name="T41" fmla="*/ 0 h 209"/>
                <a:gd name="T42" fmla="*/ 0 w 78"/>
                <a:gd name="T43" fmla="*/ 0 h 209"/>
                <a:gd name="T44" fmla="*/ 0 w 78"/>
                <a:gd name="T45" fmla="*/ 0 h 209"/>
                <a:gd name="T46" fmla="*/ 0 w 78"/>
                <a:gd name="T47" fmla="*/ 0 h 209"/>
                <a:gd name="T48" fmla="*/ 0 w 78"/>
                <a:gd name="T49" fmla="*/ 0 h 209"/>
                <a:gd name="T50" fmla="*/ 0 w 78"/>
                <a:gd name="T51" fmla="*/ 0 h 209"/>
                <a:gd name="T52" fmla="*/ 0 w 78"/>
                <a:gd name="T53" fmla="*/ 0 h 209"/>
                <a:gd name="T54" fmla="*/ 0 w 78"/>
                <a:gd name="T55" fmla="*/ 0 h 209"/>
                <a:gd name="T56" fmla="*/ 0 w 78"/>
                <a:gd name="T57" fmla="*/ 0 h 209"/>
                <a:gd name="T58" fmla="*/ 0 w 78"/>
                <a:gd name="T59" fmla="*/ 0 h 209"/>
                <a:gd name="T60" fmla="*/ 0 w 78"/>
                <a:gd name="T61" fmla="*/ 0 h 209"/>
                <a:gd name="T62" fmla="*/ 0 w 78"/>
                <a:gd name="T63" fmla="*/ 0 h 209"/>
                <a:gd name="T64" fmla="*/ 0 w 78"/>
                <a:gd name="T65" fmla="*/ 0 h 209"/>
                <a:gd name="T66" fmla="*/ 0 w 78"/>
                <a:gd name="T67" fmla="*/ 0 h 209"/>
                <a:gd name="T68" fmla="*/ 0 w 78"/>
                <a:gd name="T69" fmla="*/ 0 h 209"/>
                <a:gd name="T70" fmla="*/ 0 w 78"/>
                <a:gd name="T71" fmla="*/ 0 h 209"/>
                <a:gd name="T72" fmla="*/ 0 w 78"/>
                <a:gd name="T73" fmla="*/ 0 h 209"/>
                <a:gd name="T74" fmla="*/ 0 w 78"/>
                <a:gd name="T75" fmla="*/ 0 h 209"/>
                <a:gd name="T76" fmla="*/ 0 w 78"/>
                <a:gd name="T77" fmla="*/ 0 h 209"/>
                <a:gd name="T78" fmla="*/ 0 w 78"/>
                <a:gd name="T79" fmla="*/ 0 h 209"/>
                <a:gd name="T80" fmla="*/ 0 w 78"/>
                <a:gd name="T81" fmla="*/ 0 h 209"/>
                <a:gd name="T82" fmla="*/ 0 w 78"/>
                <a:gd name="T83" fmla="*/ 0 h 209"/>
                <a:gd name="T84" fmla="*/ 0 w 7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209"/>
                <a:gd name="T131" fmla="*/ 78 w 78"/>
                <a:gd name="T132" fmla="*/ 209 h 2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209">
                  <a:moveTo>
                    <a:pt x="78" y="44"/>
                  </a:moveTo>
                  <a:lnTo>
                    <a:pt x="78" y="27"/>
                  </a:lnTo>
                  <a:lnTo>
                    <a:pt x="63" y="27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11" y="27"/>
                  </a:lnTo>
                  <a:lnTo>
                    <a:pt x="11" y="44"/>
                  </a:lnTo>
                  <a:lnTo>
                    <a:pt x="45" y="44"/>
                  </a:lnTo>
                  <a:lnTo>
                    <a:pt x="45" y="69"/>
                  </a:lnTo>
                  <a:lnTo>
                    <a:pt x="9" y="69"/>
                  </a:lnTo>
                  <a:lnTo>
                    <a:pt x="9" y="86"/>
                  </a:lnTo>
                  <a:lnTo>
                    <a:pt x="42" y="86"/>
                  </a:lnTo>
                  <a:lnTo>
                    <a:pt x="21" y="10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2" y="132"/>
                  </a:lnTo>
                  <a:lnTo>
                    <a:pt x="24" y="125"/>
                  </a:lnTo>
                  <a:lnTo>
                    <a:pt x="35" y="116"/>
                  </a:lnTo>
                  <a:lnTo>
                    <a:pt x="35" y="190"/>
                  </a:lnTo>
                  <a:lnTo>
                    <a:pt x="41" y="202"/>
                  </a:lnTo>
                  <a:lnTo>
                    <a:pt x="54" y="209"/>
                  </a:lnTo>
                  <a:lnTo>
                    <a:pt x="78" y="209"/>
                  </a:lnTo>
                  <a:lnTo>
                    <a:pt x="78" y="193"/>
                  </a:lnTo>
                  <a:lnTo>
                    <a:pt x="63" y="193"/>
                  </a:lnTo>
                  <a:lnTo>
                    <a:pt x="55" y="189"/>
                  </a:lnTo>
                  <a:lnTo>
                    <a:pt x="51" y="177"/>
                  </a:lnTo>
                  <a:lnTo>
                    <a:pt x="51" y="166"/>
                  </a:lnTo>
                  <a:lnTo>
                    <a:pt x="78" y="166"/>
                  </a:lnTo>
                  <a:lnTo>
                    <a:pt x="78" y="148"/>
                  </a:lnTo>
                  <a:lnTo>
                    <a:pt x="51" y="148"/>
                  </a:lnTo>
                  <a:lnTo>
                    <a:pt x="51" y="125"/>
                  </a:lnTo>
                  <a:lnTo>
                    <a:pt x="78" y="125"/>
                  </a:lnTo>
                  <a:lnTo>
                    <a:pt x="78" y="111"/>
                  </a:lnTo>
                  <a:lnTo>
                    <a:pt x="44" y="111"/>
                  </a:lnTo>
                  <a:lnTo>
                    <a:pt x="54" y="96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78" y="69"/>
                  </a:lnTo>
                  <a:lnTo>
                    <a:pt x="63" y="69"/>
                  </a:lnTo>
                  <a:lnTo>
                    <a:pt x="63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817" y="448"/>
              <a:ext cx="2" cy="2"/>
            </a:xfrm>
            <a:custGeom>
              <a:avLst/>
              <a:gdLst>
                <a:gd name="T0" fmla="*/ 16384 w 1"/>
                <a:gd name="T1" fmla="*/ 0 h 6"/>
                <a:gd name="T2" fmla="*/ 16384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16384 w 1"/>
                <a:gd name="T9" fmla="*/ 0 h 6"/>
                <a:gd name="T10" fmla="*/ 16384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817" y="455"/>
              <a:ext cx="2" cy="4"/>
            </a:xfrm>
            <a:custGeom>
              <a:avLst/>
              <a:gdLst>
                <a:gd name="T0" fmla="*/ 16384 w 1"/>
                <a:gd name="T1" fmla="*/ 0 h 11"/>
                <a:gd name="T2" fmla="*/ 16384 w 1"/>
                <a:gd name="T3" fmla="*/ 0 h 11"/>
                <a:gd name="T4" fmla="*/ 0 w 1"/>
                <a:gd name="T5" fmla="*/ 0 h 11"/>
                <a:gd name="T6" fmla="*/ 0 w 1"/>
                <a:gd name="T7" fmla="*/ 0 h 11"/>
                <a:gd name="T8" fmla="*/ 16384 w 1"/>
                <a:gd name="T9" fmla="*/ 0 h 11"/>
                <a:gd name="T10" fmla="*/ 16384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1" y="1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803" y="410"/>
              <a:ext cx="14" cy="12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w 42"/>
                <a:gd name="T9" fmla="*/ 0 h 36"/>
                <a:gd name="T10" fmla="*/ 0 w 42"/>
                <a:gd name="T11" fmla="*/ 0 h 36"/>
                <a:gd name="T12" fmla="*/ 0 w 42"/>
                <a:gd name="T13" fmla="*/ 0 h 36"/>
                <a:gd name="T14" fmla="*/ 0 w 42"/>
                <a:gd name="T15" fmla="*/ 0 h 36"/>
                <a:gd name="T16" fmla="*/ 0 w 4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6"/>
                <a:gd name="T29" fmla="*/ 42 w 4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6">
                  <a:moveTo>
                    <a:pt x="42" y="23"/>
                  </a:moveTo>
                  <a:lnTo>
                    <a:pt x="42" y="20"/>
                  </a:lnTo>
                  <a:lnTo>
                    <a:pt x="29" y="1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17" y="23"/>
                  </a:lnTo>
                  <a:lnTo>
                    <a:pt x="32" y="36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800" y="452"/>
              <a:ext cx="17" cy="27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80"/>
                <a:gd name="T26" fmla="*/ 52 w 52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80">
                  <a:moveTo>
                    <a:pt x="52" y="19"/>
                  </a:moveTo>
                  <a:lnTo>
                    <a:pt x="52" y="8"/>
                  </a:lnTo>
                  <a:lnTo>
                    <a:pt x="46" y="0"/>
                  </a:lnTo>
                  <a:lnTo>
                    <a:pt x="25" y="35"/>
                  </a:lnTo>
                  <a:lnTo>
                    <a:pt x="0" y="68"/>
                  </a:lnTo>
                  <a:lnTo>
                    <a:pt x="13" y="8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799" y="431"/>
              <a:ext cx="16" cy="12"/>
            </a:xfrm>
            <a:custGeom>
              <a:avLst/>
              <a:gdLst>
                <a:gd name="T0" fmla="*/ 0 w 47"/>
                <a:gd name="T1" fmla="*/ 0 h 37"/>
                <a:gd name="T2" fmla="*/ 0 w 47"/>
                <a:gd name="T3" fmla="*/ 0 h 37"/>
                <a:gd name="T4" fmla="*/ 0 w 47"/>
                <a:gd name="T5" fmla="*/ 0 h 37"/>
                <a:gd name="T6" fmla="*/ 0 w 47"/>
                <a:gd name="T7" fmla="*/ 0 h 37"/>
                <a:gd name="T8" fmla="*/ 0 w 47"/>
                <a:gd name="T9" fmla="*/ 0 h 37"/>
                <a:gd name="T10" fmla="*/ 0 w 47"/>
                <a:gd name="T11" fmla="*/ 0 h 37"/>
                <a:gd name="T12" fmla="*/ 0 w 47"/>
                <a:gd name="T13" fmla="*/ 0 h 37"/>
                <a:gd name="T14" fmla="*/ 0 w 4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7"/>
                <a:gd name="T26" fmla="*/ 47 w 4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7">
                  <a:moveTo>
                    <a:pt x="0" y="13"/>
                  </a:moveTo>
                  <a:lnTo>
                    <a:pt x="20" y="24"/>
                  </a:lnTo>
                  <a:lnTo>
                    <a:pt x="37" y="37"/>
                  </a:lnTo>
                  <a:lnTo>
                    <a:pt x="47" y="21"/>
                  </a:lnTo>
                  <a:lnTo>
                    <a:pt x="30" y="8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00"/>
                <a:gd name="T32" fmla="*/ 135 w 135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00">
                  <a:moveTo>
                    <a:pt x="0" y="0"/>
                  </a:move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716" y="409"/>
              <a:ext cx="72" cy="41"/>
            </a:xfrm>
            <a:custGeom>
              <a:avLst/>
              <a:gdLst>
                <a:gd name="T0" fmla="*/ 0 w 215"/>
                <a:gd name="T1" fmla="*/ 0 h 122"/>
                <a:gd name="T2" fmla="*/ 0 w 215"/>
                <a:gd name="T3" fmla="*/ 0 h 122"/>
                <a:gd name="T4" fmla="*/ 0 w 215"/>
                <a:gd name="T5" fmla="*/ 0 h 122"/>
                <a:gd name="T6" fmla="*/ 0 w 215"/>
                <a:gd name="T7" fmla="*/ 0 h 122"/>
                <a:gd name="T8" fmla="*/ 0 w 215"/>
                <a:gd name="T9" fmla="*/ 0 h 122"/>
                <a:gd name="T10" fmla="*/ 0 w 215"/>
                <a:gd name="T11" fmla="*/ 0 h 122"/>
                <a:gd name="T12" fmla="*/ 0 w 215"/>
                <a:gd name="T13" fmla="*/ 0 h 122"/>
                <a:gd name="T14" fmla="*/ 0 w 215"/>
                <a:gd name="T15" fmla="*/ 0 h 122"/>
                <a:gd name="T16" fmla="*/ 0 w 215"/>
                <a:gd name="T17" fmla="*/ 0 h 122"/>
                <a:gd name="T18" fmla="*/ 0 w 215"/>
                <a:gd name="T19" fmla="*/ 0 h 122"/>
                <a:gd name="T20" fmla="*/ 0 w 215"/>
                <a:gd name="T21" fmla="*/ 0 h 122"/>
                <a:gd name="T22" fmla="*/ 0 w 215"/>
                <a:gd name="T23" fmla="*/ 0 h 122"/>
                <a:gd name="T24" fmla="*/ 0 w 215"/>
                <a:gd name="T25" fmla="*/ 0 h 122"/>
                <a:gd name="T26" fmla="*/ 0 w 215"/>
                <a:gd name="T27" fmla="*/ 0 h 122"/>
                <a:gd name="T28" fmla="*/ 0 w 215"/>
                <a:gd name="T29" fmla="*/ 0 h 122"/>
                <a:gd name="T30" fmla="*/ 0 w 215"/>
                <a:gd name="T31" fmla="*/ 0 h 122"/>
                <a:gd name="T32" fmla="*/ 0 w 215"/>
                <a:gd name="T33" fmla="*/ 0 h 122"/>
                <a:gd name="T34" fmla="*/ 0 w 215"/>
                <a:gd name="T35" fmla="*/ 0 h 122"/>
                <a:gd name="T36" fmla="*/ 0 w 215"/>
                <a:gd name="T37" fmla="*/ 0 h 122"/>
                <a:gd name="T38" fmla="*/ 0 w 215"/>
                <a:gd name="T39" fmla="*/ 0 h 122"/>
                <a:gd name="T40" fmla="*/ 0 w 215"/>
                <a:gd name="T41" fmla="*/ 0 h 122"/>
                <a:gd name="T42" fmla="*/ 0 w 215"/>
                <a:gd name="T43" fmla="*/ 0 h 122"/>
                <a:gd name="T44" fmla="*/ 0 w 215"/>
                <a:gd name="T45" fmla="*/ 0 h 122"/>
                <a:gd name="T46" fmla="*/ 0 w 215"/>
                <a:gd name="T47" fmla="*/ 0 h 122"/>
                <a:gd name="T48" fmla="*/ 0 w 215"/>
                <a:gd name="T49" fmla="*/ 0 h 122"/>
                <a:gd name="T50" fmla="*/ 0 w 215"/>
                <a:gd name="T51" fmla="*/ 0 h 122"/>
                <a:gd name="T52" fmla="*/ 0 w 215"/>
                <a:gd name="T53" fmla="*/ 0 h 122"/>
                <a:gd name="T54" fmla="*/ 0 w 215"/>
                <a:gd name="T55" fmla="*/ 0 h 122"/>
                <a:gd name="T56" fmla="*/ 0 w 215"/>
                <a:gd name="T57" fmla="*/ 0 h 122"/>
                <a:gd name="T58" fmla="*/ 0 w 215"/>
                <a:gd name="T59" fmla="*/ 0 h 122"/>
                <a:gd name="T60" fmla="*/ 0 w 215"/>
                <a:gd name="T61" fmla="*/ 0 h 122"/>
                <a:gd name="T62" fmla="*/ 0 w 215"/>
                <a:gd name="T63" fmla="*/ 0 h 122"/>
                <a:gd name="T64" fmla="*/ 0 w 215"/>
                <a:gd name="T65" fmla="*/ 0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22"/>
                <a:gd name="T101" fmla="*/ 215 w 21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22">
                  <a:moveTo>
                    <a:pt x="37" y="108"/>
                  </a:moveTo>
                  <a:lnTo>
                    <a:pt x="96" y="67"/>
                  </a:lnTo>
                  <a:lnTo>
                    <a:pt x="96" y="108"/>
                  </a:lnTo>
                  <a:lnTo>
                    <a:pt x="114" y="108"/>
                  </a:lnTo>
                  <a:lnTo>
                    <a:pt x="114" y="62"/>
                  </a:lnTo>
                  <a:lnTo>
                    <a:pt x="133" y="79"/>
                  </a:lnTo>
                  <a:lnTo>
                    <a:pt x="200" y="122"/>
                  </a:lnTo>
                  <a:lnTo>
                    <a:pt x="215" y="106"/>
                  </a:lnTo>
                  <a:lnTo>
                    <a:pt x="172" y="89"/>
                  </a:lnTo>
                  <a:lnTo>
                    <a:pt x="133" y="62"/>
                  </a:lnTo>
                  <a:lnTo>
                    <a:pt x="209" y="62"/>
                  </a:lnTo>
                  <a:lnTo>
                    <a:pt x="209" y="46"/>
                  </a:lnTo>
                  <a:lnTo>
                    <a:pt x="114" y="46"/>
                  </a:lnTo>
                  <a:lnTo>
                    <a:pt x="114" y="24"/>
                  </a:lnTo>
                  <a:lnTo>
                    <a:pt x="141" y="18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4" y="10"/>
                  </a:lnTo>
                  <a:lnTo>
                    <a:pt x="163" y="0"/>
                  </a:lnTo>
                  <a:lnTo>
                    <a:pt x="96" y="8"/>
                  </a:lnTo>
                  <a:lnTo>
                    <a:pt x="24" y="11"/>
                  </a:lnTo>
                  <a:lnTo>
                    <a:pt x="36" y="27"/>
                  </a:lnTo>
                  <a:lnTo>
                    <a:pt x="65" y="26"/>
                  </a:lnTo>
                  <a:lnTo>
                    <a:pt x="96" y="24"/>
                  </a:lnTo>
                  <a:lnTo>
                    <a:pt x="98" y="46"/>
                  </a:lnTo>
                  <a:lnTo>
                    <a:pt x="1" y="46"/>
                  </a:lnTo>
                  <a:lnTo>
                    <a:pt x="1" y="62"/>
                  </a:lnTo>
                  <a:lnTo>
                    <a:pt x="85" y="62"/>
                  </a:lnTo>
                  <a:lnTo>
                    <a:pt x="43" y="89"/>
                  </a:lnTo>
                  <a:lnTo>
                    <a:pt x="0" y="103"/>
                  </a:lnTo>
                  <a:lnTo>
                    <a:pt x="16" y="122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4" name="Freeform 74"/>
            <p:cNvSpPr>
              <a:spLocks/>
            </p:cNvSpPr>
            <p:nvPr/>
          </p:nvSpPr>
          <p:spPr bwMode="auto">
            <a:xfrm>
              <a:off x="4736" y="467"/>
              <a:ext cx="33" cy="6"/>
            </a:xfrm>
            <a:custGeom>
              <a:avLst/>
              <a:gdLst>
                <a:gd name="T0" fmla="*/ 0 w 101"/>
                <a:gd name="T1" fmla="*/ 0 h 18"/>
                <a:gd name="T2" fmla="*/ 0 w 101"/>
                <a:gd name="T3" fmla="*/ 0 h 18"/>
                <a:gd name="T4" fmla="*/ 0 w 101"/>
                <a:gd name="T5" fmla="*/ 0 h 18"/>
                <a:gd name="T6" fmla="*/ 0 w 101"/>
                <a:gd name="T7" fmla="*/ 0 h 18"/>
                <a:gd name="T8" fmla="*/ 0 w 101"/>
                <a:gd name="T9" fmla="*/ 0 h 18"/>
                <a:gd name="T10" fmla="*/ 0 w 10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8"/>
                <a:gd name="T20" fmla="*/ 101 w 10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8">
                  <a:moveTo>
                    <a:pt x="0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5" name="Freeform 75"/>
            <p:cNvSpPr>
              <a:spLocks/>
            </p:cNvSpPr>
            <p:nvPr/>
          </p:nvSpPr>
          <p:spPr bwMode="auto">
            <a:xfrm>
              <a:off x="4736" y="453"/>
              <a:ext cx="33" cy="8"/>
            </a:xfrm>
            <a:custGeom>
              <a:avLst/>
              <a:gdLst>
                <a:gd name="T0" fmla="*/ 0 w 101"/>
                <a:gd name="T1" fmla="*/ 0 h 22"/>
                <a:gd name="T2" fmla="*/ 0 w 101"/>
                <a:gd name="T3" fmla="*/ 0 h 22"/>
                <a:gd name="T4" fmla="*/ 0 w 101"/>
                <a:gd name="T5" fmla="*/ 0 h 22"/>
                <a:gd name="T6" fmla="*/ 0 w 101"/>
                <a:gd name="T7" fmla="*/ 0 h 22"/>
                <a:gd name="T8" fmla="*/ 0 w 101"/>
                <a:gd name="T9" fmla="*/ 0 h 22"/>
                <a:gd name="T10" fmla="*/ 0 w 10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2"/>
                <a:gd name="T20" fmla="*/ 101 w 10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2">
                  <a:moveTo>
                    <a:pt x="0" y="0"/>
                  </a:moveTo>
                  <a:lnTo>
                    <a:pt x="101" y="0"/>
                  </a:lnTo>
                  <a:lnTo>
                    <a:pt x="10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w 135"/>
                <a:gd name="T21" fmla="*/ 0 h 100"/>
                <a:gd name="T22" fmla="*/ 0 w 135"/>
                <a:gd name="T23" fmla="*/ 0 h 100"/>
                <a:gd name="T24" fmla="*/ 0 w 135"/>
                <a:gd name="T25" fmla="*/ 0 h 100"/>
                <a:gd name="T26" fmla="*/ 0 w 135"/>
                <a:gd name="T27" fmla="*/ 0 h 100"/>
                <a:gd name="T28" fmla="*/ 0 w 135"/>
                <a:gd name="T29" fmla="*/ 0 h 100"/>
                <a:gd name="T30" fmla="*/ 0 w 135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100"/>
                <a:gd name="T50" fmla="*/ 135 w 135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100">
                  <a:moveTo>
                    <a:pt x="0" y="0"/>
                  </a:moveTo>
                  <a:lnTo>
                    <a:pt x="0" y="100"/>
                  </a:lnTo>
                  <a:lnTo>
                    <a:pt x="17" y="100"/>
                  </a:lnTo>
                  <a:lnTo>
                    <a:pt x="17" y="93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35" y="100"/>
                  </a:ln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77" name="Egyenes összekötő 149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 w="12700">
            <a:solidFill>
              <a:srgbClr val="1DC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4" y="1097657"/>
            <a:ext cx="4716442" cy="405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14234"/>
            <a:ext cx="4868589" cy="96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9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4814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Scattering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liquid or non-crystalline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</a:p>
          <a:p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some rearrangements: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next we analyze the integral in the third term: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7504" y="6255593"/>
            <a:ext cx="1211263" cy="485775"/>
            <a:chOff x="4297" y="361"/>
            <a:chExt cx="910" cy="36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715" y="523"/>
              <a:ext cx="40" cy="51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w 116"/>
                <a:gd name="T27" fmla="*/ 0 h 155"/>
                <a:gd name="T28" fmla="*/ 0 w 116"/>
                <a:gd name="T29" fmla="*/ 0 h 155"/>
                <a:gd name="T30" fmla="*/ 0 w 116"/>
                <a:gd name="T31" fmla="*/ 0 h 155"/>
                <a:gd name="T32" fmla="*/ 0 w 116"/>
                <a:gd name="T33" fmla="*/ 0 h 155"/>
                <a:gd name="T34" fmla="*/ 0 w 116"/>
                <a:gd name="T35" fmla="*/ 0 h 155"/>
                <a:gd name="T36" fmla="*/ 0 w 116"/>
                <a:gd name="T37" fmla="*/ 0 h 155"/>
                <a:gd name="T38" fmla="*/ 0 w 116"/>
                <a:gd name="T39" fmla="*/ 0 h 155"/>
                <a:gd name="T40" fmla="*/ 0 w 116"/>
                <a:gd name="T41" fmla="*/ 0 h 155"/>
                <a:gd name="T42" fmla="*/ 0 w 116"/>
                <a:gd name="T43" fmla="*/ 0 h 155"/>
                <a:gd name="T44" fmla="*/ 0 w 116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55"/>
                <a:gd name="T71" fmla="*/ 116 w 116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55">
                  <a:moveTo>
                    <a:pt x="114" y="120"/>
                  </a:moveTo>
                  <a:lnTo>
                    <a:pt x="84" y="127"/>
                  </a:lnTo>
                  <a:lnTo>
                    <a:pt x="62" y="123"/>
                  </a:lnTo>
                  <a:lnTo>
                    <a:pt x="45" y="113"/>
                  </a:lnTo>
                  <a:lnTo>
                    <a:pt x="31" y="74"/>
                  </a:lnTo>
                  <a:lnTo>
                    <a:pt x="35" y="52"/>
                  </a:lnTo>
                  <a:lnTo>
                    <a:pt x="45" y="39"/>
                  </a:lnTo>
                  <a:lnTo>
                    <a:pt x="61" y="31"/>
                  </a:lnTo>
                  <a:lnTo>
                    <a:pt x="81" y="26"/>
                  </a:lnTo>
                  <a:lnTo>
                    <a:pt x="113" y="32"/>
                  </a:lnTo>
                  <a:lnTo>
                    <a:pt x="114" y="6"/>
                  </a:lnTo>
                  <a:lnTo>
                    <a:pt x="80" y="0"/>
                  </a:lnTo>
                  <a:lnTo>
                    <a:pt x="46" y="6"/>
                  </a:lnTo>
                  <a:lnTo>
                    <a:pt x="20" y="19"/>
                  </a:lnTo>
                  <a:lnTo>
                    <a:pt x="5" y="44"/>
                  </a:lnTo>
                  <a:lnTo>
                    <a:pt x="0" y="77"/>
                  </a:lnTo>
                  <a:lnTo>
                    <a:pt x="6" y="110"/>
                  </a:lnTo>
                  <a:lnTo>
                    <a:pt x="23" y="135"/>
                  </a:lnTo>
                  <a:lnTo>
                    <a:pt x="49" y="149"/>
                  </a:lnTo>
                  <a:lnTo>
                    <a:pt x="83" y="155"/>
                  </a:lnTo>
                  <a:lnTo>
                    <a:pt x="116" y="148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761" y="536"/>
              <a:ext cx="10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61" y="520"/>
              <a:ext cx="10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775" y="525"/>
              <a:ext cx="26" cy="49"/>
            </a:xfrm>
            <a:custGeom>
              <a:avLst/>
              <a:gdLst>
                <a:gd name="T0" fmla="*/ 0 w 77"/>
                <a:gd name="T1" fmla="*/ 0 h 147"/>
                <a:gd name="T2" fmla="*/ 0 w 77"/>
                <a:gd name="T3" fmla="*/ 0 h 147"/>
                <a:gd name="T4" fmla="*/ 0 w 77"/>
                <a:gd name="T5" fmla="*/ 0 h 147"/>
                <a:gd name="T6" fmla="*/ 0 w 77"/>
                <a:gd name="T7" fmla="*/ 0 h 147"/>
                <a:gd name="T8" fmla="*/ 0 w 77"/>
                <a:gd name="T9" fmla="*/ 0 h 147"/>
                <a:gd name="T10" fmla="*/ 0 w 77"/>
                <a:gd name="T11" fmla="*/ 0 h 147"/>
                <a:gd name="T12" fmla="*/ 0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0 w 77"/>
                <a:gd name="T19" fmla="*/ 0 h 147"/>
                <a:gd name="T20" fmla="*/ 0 w 77"/>
                <a:gd name="T21" fmla="*/ 0 h 147"/>
                <a:gd name="T22" fmla="*/ 0 w 77"/>
                <a:gd name="T23" fmla="*/ 0 h 147"/>
                <a:gd name="T24" fmla="*/ 0 w 77"/>
                <a:gd name="T25" fmla="*/ 0 h 147"/>
                <a:gd name="T26" fmla="*/ 0 w 77"/>
                <a:gd name="T27" fmla="*/ 0 h 147"/>
                <a:gd name="T28" fmla="*/ 0 w 77"/>
                <a:gd name="T29" fmla="*/ 0 h 147"/>
                <a:gd name="T30" fmla="*/ 0 w 77"/>
                <a:gd name="T31" fmla="*/ 0 h 147"/>
                <a:gd name="T32" fmla="*/ 0 w 77"/>
                <a:gd name="T33" fmla="*/ 0 h 147"/>
                <a:gd name="T34" fmla="*/ 0 w 77"/>
                <a:gd name="T35" fmla="*/ 0 h 147"/>
                <a:gd name="T36" fmla="*/ 0 w 77"/>
                <a:gd name="T37" fmla="*/ 0 h 147"/>
                <a:gd name="T38" fmla="*/ 0 w 77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47"/>
                <a:gd name="T62" fmla="*/ 77 w 77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47">
                  <a:moveTo>
                    <a:pt x="75" y="119"/>
                  </a:moveTo>
                  <a:lnTo>
                    <a:pt x="67" y="121"/>
                  </a:lnTo>
                  <a:lnTo>
                    <a:pt x="51" y="112"/>
                  </a:lnTo>
                  <a:lnTo>
                    <a:pt x="49" y="96"/>
                  </a:lnTo>
                  <a:lnTo>
                    <a:pt x="49" y="53"/>
                  </a:lnTo>
                  <a:lnTo>
                    <a:pt x="75" y="53"/>
                  </a:lnTo>
                  <a:lnTo>
                    <a:pt x="75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22" y="102"/>
                  </a:lnTo>
                  <a:lnTo>
                    <a:pt x="31" y="135"/>
                  </a:lnTo>
                  <a:lnTo>
                    <a:pt x="58" y="147"/>
                  </a:lnTo>
                  <a:lnTo>
                    <a:pt x="77" y="141"/>
                  </a:lnTo>
                  <a:lnTo>
                    <a:pt x="7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804" y="536"/>
              <a:ext cx="39" cy="53"/>
            </a:xfrm>
            <a:custGeom>
              <a:avLst/>
              <a:gdLst>
                <a:gd name="T0" fmla="*/ 0 w 117"/>
                <a:gd name="T1" fmla="*/ 0 h 159"/>
                <a:gd name="T2" fmla="*/ 0 w 117"/>
                <a:gd name="T3" fmla="*/ 0 h 159"/>
                <a:gd name="T4" fmla="*/ 0 w 117"/>
                <a:gd name="T5" fmla="*/ 0 h 159"/>
                <a:gd name="T6" fmla="*/ 0 w 117"/>
                <a:gd name="T7" fmla="*/ 0 h 159"/>
                <a:gd name="T8" fmla="*/ 0 w 117"/>
                <a:gd name="T9" fmla="*/ 0 h 159"/>
                <a:gd name="T10" fmla="*/ 0 w 117"/>
                <a:gd name="T11" fmla="*/ 0 h 159"/>
                <a:gd name="T12" fmla="*/ 0 w 117"/>
                <a:gd name="T13" fmla="*/ 0 h 159"/>
                <a:gd name="T14" fmla="*/ 0 w 117"/>
                <a:gd name="T15" fmla="*/ 0 h 159"/>
                <a:gd name="T16" fmla="*/ 0 w 117"/>
                <a:gd name="T17" fmla="*/ 0 h 159"/>
                <a:gd name="T18" fmla="*/ 0 w 117"/>
                <a:gd name="T19" fmla="*/ 0 h 159"/>
                <a:gd name="T20" fmla="*/ 0 w 117"/>
                <a:gd name="T21" fmla="*/ 0 h 159"/>
                <a:gd name="T22" fmla="*/ 0 w 117"/>
                <a:gd name="T23" fmla="*/ 0 h 159"/>
                <a:gd name="T24" fmla="*/ 0 w 117"/>
                <a:gd name="T25" fmla="*/ 0 h 159"/>
                <a:gd name="T26" fmla="*/ 0 w 117"/>
                <a:gd name="T27" fmla="*/ 0 h 159"/>
                <a:gd name="T28" fmla="*/ 0 w 117"/>
                <a:gd name="T29" fmla="*/ 0 h 159"/>
                <a:gd name="T30" fmla="*/ 0 w 117"/>
                <a:gd name="T31" fmla="*/ 0 h 159"/>
                <a:gd name="T32" fmla="*/ 0 w 11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59"/>
                <a:gd name="T53" fmla="*/ 117 w 11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59">
                  <a:moveTo>
                    <a:pt x="7" y="156"/>
                  </a:moveTo>
                  <a:lnTo>
                    <a:pt x="27" y="159"/>
                  </a:lnTo>
                  <a:lnTo>
                    <a:pt x="56" y="149"/>
                  </a:lnTo>
                  <a:lnTo>
                    <a:pt x="70" y="120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65" y="65"/>
                  </a:lnTo>
                  <a:lnTo>
                    <a:pt x="59" y="81"/>
                  </a:lnTo>
                  <a:lnTo>
                    <a:pt x="53" y="69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3" y="138"/>
                  </a:lnTo>
                  <a:lnTo>
                    <a:pt x="10" y="137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71" y="523"/>
              <a:ext cx="40" cy="52"/>
            </a:xfrm>
            <a:custGeom>
              <a:avLst/>
              <a:gdLst>
                <a:gd name="T0" fmla="*/ 0 w 121"/>
                <a:gd name="T1" fmla="*/ 0 h 156"/>
                <a:gd name="T2" fmla="*/ 0 w 121"/>
                <a:gd name="T3" fmla="*/ 0 h 156"/>
                <a:gd name="T4" fmla="*/ 0 w 121"/>
                <a:gd name="T5" fmla="*/ 0 h 156"/>
                <a:gd name="T6" fmla="*/ 0 w 121"/>
                <a:gd name="T7" fmla="*/ 0 h 156"/>
                <a:gd name="T8" fmla="*/ 0 w 121"/>
                <a:gd name="T9" fmla="*/ 0 h 156"/>
                <a:gd name="T10" fmla="*/ 0 w 121"/>
                <a:gd name="T11" fmla="*/ 0 h 156"/>
                <a:gd name="T12" fmla="*/ 0 w 121"/>
                <a:gd name="T13" fmla="*/ 0 h 156"/>
                <a:gd name="T14" fmla="*/ 0 w 121"/>
                <a:gd name="T15" fmla="*/ 0 h 156"/>
                <a:gd name="T16" fmla="*/ 0 w 121"/>
                <a:gd name="T17" fmla="*/ 0 h 156"/>
                <a:gd name="T18" fmla="*/ 0 w 121"/>
                <a:gd name="T19" fmla="*/ 0 h 156"/>
                <a:gd name="T20" fmla="*/ 0 w 121"/>
                <a:gd name="T21" fmla="*/ 0 h 156"/>
                <a:gd name="T22" fmla="*/ 0 w 121"/>
                <a:gd name="T23" fmla="*/ 0 h 156"/>
                <a:gd name="T24" fmla="*/ 0 w 121"/>
                <a:gd name="T25" fmla="*/ 0 h 156"/>
                <a:gd name="T26" fmla="*/ 0 w 121"/>
                <a:gd name="T27" fmla="*/ 0 h 156"/>
                <a:gd name="T28" fmla="*/ 0 w 121"/>
                <a:gd name="T29" fmla="*/ 0 h 156"/>
                <a:gd name="T30" fmla="*/ 0 w 121"/>
                <a:gd name="T31" fmla="*/ 0 h 156"/>
                <a:gd name="T32" fmla="*/ 0 w 121"/>
                <a:gd name="T33" fmla="*/ 0 h 156"/>
                <a:gd name="T34" fmla="*/ 0 w 121"/>
                <a:gd name="T35" fmla="*/ 0 h 156"/>
                <a:gd name="T36" fmla="*/ 0 w 121"/>
                <a:gd name="T37" fmla="*/ 0 h 156"/>
                <a:gd name="T38" fmla="*/ 0 w 121"/>
                <a:gd name="T39" fmla="*/ 0 h 156"/>
                <a:gd name="T40" fmla="*/ 0 w 121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56"/>
                <a:gd name="T65" fmla="*/ 121 w 121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56">
                  <a:moveTo>
                    <a:pt x="94" y="0"/>
                  </a:moveTo>
                  <a:lnTo>
                    <a:pt x="94" y="87"/>
                  </a:lnTo>
                  <a:lnTo>
                    <a:pt x="88" y="119"/>
                  </a:lnTo>
                  <a:lnTo>
                    <a:pt x="79" y="127"/>
                  </a:lnTo>
                  <a:lnTo>
                    <a:pt x="65" y="130"/>
                  </a:lnTo>
                  <a:lnTo>
                    <a:pt x="36" y="119"/>
                  </a:lnTo>
                  <a:lnTo>
                    <a:pt x="30" y="8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4" y="120"/>
                  </a:lnTo>
                  <a:lnTo>
                    <a:pt x="16" y="139"/>
                  </a:lnTo>
                  <a:lnTo>
                    <a:pt x="35" y="153"/>
                  </a:lnTo>
                  <a:lnTo>
                    <a:pt x="61" y="156"/>
                  </a:lnTo>
                  <a:lnTo>
                    <a:pt x="91" y="152"/>
                  </a:lnTo>
                  <a:lnTo>
                    <a:pt x="108" y="139"/>
                  </a:lnTo>
                  <a:lnTo>
                    <a:pt x="118" y="119"/>
                  </a:lnTo>
                  <a:lnTo>
                    <a:pt x="121" y="93"/>
                  </a:lnTo>
                  <a:lnTo>
                    <a:pt x="12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921" y="536"/>
              <a:ext cx="35" cy="37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2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2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73" y="35"/>
                  </a:lnTo>
                  <a:lnTo>
                    <a:pt x="77" y="58"/>
                  </a:lnTo>
                  <a:lnTo>
                    <a:pt x="77" y="113"/>
                  </a:lnTo>
                  <a:lnTo>
                    <a:pt x="104" y="113"/>
                  </a:lnTo>
                  <a:lnTo>
                    <a:pt x="104" y="49"/>
                  </a:lnTo>
                  <a:lnTo>
                    <a:pt x="97" y="13"/>
                  </a:lnTo>
                  <a:lnTo>
                    <a:pt x="86" y="3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28" y="1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967" y="536"/>
              <a:ext cx="8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967" y="520"/>
              <a:ext cx="8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81" y="536"/>
              <a:ext cx="39" cy="37"/>
            </a:xfrm>
            <a:custGeom>
              <a:avLst/>
              <a:gdLst>
                <a:gd name="T0" fmla="*/ 0 w 115"/>
                <a:gd name="T1" fmla="*/ 0 h 111"/>
                <a:gd name="T2" fmla="*/ 0 w 115"/>
                <a:gd name="T3" fmla="*/ 0 h 111"/>
                <a:gd name="T4" fmla="*/ 0 w 115"/>
                <a:gd name="T5" fmla="*/ 0 h 111"/>
                <a:gd name="T6" fmla="*/ 0 w 115"/>
                <a:gd name="T7" fmla="*/ 0 h 111"/>
                <a:gd name="T8" fmla="*/ 0 w 115"/>
                <a:gd name="T9" fmla="*/ 0 h 111"/>
                <a:gd name="T10" fmla="*/ 0 w 115"/>
                <a:gd name="T11" fmla="*/ 0 h 111"/>
                <a:gd name="T12" fmla="*/ 0 w 115"/>
                <a:gd name="T13" fmla="*/ 0 h 111"/>
                <a:gd name="T14" fmla="*/ 0 w 115"/>
                <a:gd name="T15" fmla="*/ 0 h 111"/>
                <a:gd name="T16" fmla="*/ 0 w 115"/>
                <a:gd name="T17" fmla="*/ 0 h 111"/>
                <a:gd name="T18" fmla="*/ 0 w 115"/>
                <a:gd name="T19" fmla="*/ 0 h 111"/>
                <a:gd name="T20" fmla="*/ 0 w 11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11"/>
                <a:gd name="T35" fmla="*/ 115 w 11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11">
                  <a:moveTo>
                    <a:pt x="72" y="111"/>
                  </a:moveTo>
                  <a:lnTo>
                    <a:pt x="115" y="0"/>
                  </a:lnTo>
                  <a:lnTo>
                    <a:pt x="86" y="0"/>
                  </a:lnTo>
                  <a:lnTo>
                    <a:pt x="64" y="62"/>
                  </a:lnTo>
                  <a:lnTo>
                    <a:pt x="56" y="86"/>
                  </a:lnTo>
                  <a:lnTo>
                    <a:pt x="47" y="5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8" y="111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1" y="563"/>
              <a:ext cx="14" cy="12"/>
            </a:xfrm>
            <a:custGeom>
              <a:avLst/>
              <a:gdLst>
                <a:gd name="T0" fmla="*/ 0 w 41"/>
                <a:gd name="T1" fmla="*/ 0 h 34"/>
                <a:gd name="T2" fmla="*/ 0 w 41"/>
                <a:gd name="T3" fmla="*/ 0 h 34"/>
                <a:gd name="T4" fmla="*/ 0 w 41"/>
                <a:gd name="T5" fmla="*/ 0 h 34"/>
                <a:gd name="T6" fmla="*/ 0 w 41"/>
                <a:gd name="T7" fmla="*/ 0 h 34"/>
                <a:gd name="T8" fmla="*/ 0 w 41"/>
                <a:gd name="T9" fmla="*/ 0 h 34"/>
                <a:gd name="T10" fmla="*/ 0 w 41"/>
                <a:gd name="T11" fmla="*/ 0 h 34"/>
                <a:gd name="T12" fmla="*/ 0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0" y="10"/>
                  </a:moveTo>
                  <a:lnTo>
                    <a:pt x="2" y="34"/>
                  </a:lnTo>
                  <a:lnTo>
                    <a:pt x="41" y="24"/>
                  </a:lnTo>
                  <a:lnTo>
                    <a:pt x="41" y="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41" y="536"/>
              <a:ext cx="18" cy="22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7"/>
                <a:gd name="T38" fmla="*/ 50 w 50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7">
                  <a:moveTo>
                    <a:pt x="0" y="47"/>
                  </a:moveTo>
                  <a:lnTo>
                    <a:pt x="0" y="67"/>
                  </a:lnTo>
                  <a:lnTo>
                    <a:pt x="49" y="67"/>
                  </a:lnTo>
                  <a:lnTo>
                    <a:pt x="50" y="57"/>
                  </a:lnTo>
                  <a:lnTo>
                    <a:pt x="39" y="1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5" y="28"/>
                  </a:lnTo>
                  <a:lnTo>
                    <a:pt x="2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023" y="535"/>
              <a:ext cx="18" cy="40"/>
            </a:xfrm>
            <a:custGeom>
              <a:avLst/>
              <a:gdLst>
                <a:gd name="T0" fmla="*/ 0 w 54"/>
                <a:gd name="T1" fmla="*/ 0 h 120"/>
                <a:gd name="T2" fmla="*/ 0 w 54"/>
                <a:gd name="T3" fmla="*/ 0 h 120"/>
                <a:gd name="T4" fmla="*/ 0 w 54"/>
                <a:gd name="T5" fmla="*/ 0 h 120"/>
                <a:gd name="T6" fmla="*/ 0 w 54"/>
                <a:gd name="T7" fmla="*/ 0 h 120"/>
                <a:gd name="T8" fmla="*/ 0 w 54"/>
                <a:gd name="T9" fmla="*/ 0 h 120"/>
                <a:gd name="T10" fmla="*/ 0 w 54"/>
                <a:gd name="T11" fmla="*/ 0 h 120"/>
                <a:gd name="T12" fmla="*/ 0 w 54"/>
                <a:gd name="T13" fmla="*/ 0 h 120"/>
                <a:gd name="T14" fmla="*/ 0 w 54"/>
                <a:gd name="T15" fmla="*/ 0 h 120"/>
                <a:gd name="T16" fmla="*/ 0 w 54"/>
                <a:gd name="T17" fmla="*/ 0 h 120"/>
                <a:gd name="T18" fmla="*/ 0 w 54"/>
                <a:gd name="T19" fmla="*/ 0 h 120"/>
                <a:gd name="T20" fmla="*/ 0 w 54"/>
                <a:gd name="T21" fmla="*/ 0 h 120"/>
                <a:gd name="T22" fmla="*/ 0 w 54"/>
                <a:gd name="T23" fmla="*/ 0 h 120"/>
                <a:gd name="T24" fmla="*/ 0 w 54"/>
                <a:gd name="T25" fmla="*/ 0 h 120"/>
                <a:gd name="T26" fmla="*/ 0 w 54"/>
                <a:gd name="T27" fmla="*/ 0 h 120"/>
                <a:gd name="T28" fmla="*/ 0 w 54"/>
                <a:gd name="T29" fmla="*/ 0 h 120"/>
                <a:gd name="T30" fmla="*/ 0 w 54"/>
                <a:gd name="T31" fmla="*/ 0 h 120"/>
                <a:gd name="T32" fmla="*/ 0 w 54"/>
                <a:gd name="T33" fmla="*/ 0 h 120"/>
                <a:gd name="T34" fmla="*/ 0 w 54"/>
                <a:gd name="T35" fmla="*/ 0 h 120"/>
                <a:gd name="T36" fmla="*/ 0 w 54"/>
                <a:gd name="T37" fmla="*/ 0 h 120"/>
                <a:gd name="T38" fmla="*/ 0 w 54"/>
                <a:gd name="T39" fmla="*/ 0 h 120"/>
                <a:gd name="T40" fmla="*/ 0 w 54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0"/>
                <a:gd name="T65" fmla="*/ 54 w 54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0">
                  <a:moveTo>
                    <a:pt x="54" y="24"/>
                  </a:moveTo>
                  <a:lnTo>
                    <a:pt x="54" y="3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5" y="18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4"/>
                  </a:lnTo>
                  <a:lnTo>
                    <a:pt x="16" y="103"/>
                  </a:lnTo>
                  <a:lnTo>
                    <a:pt x="33" y="116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9" y="90"/>
                  </a:lnTo>
                  <a:lnTo>
                    <a:pt x="28" y="70"/>
                  </a:lnTo>
                  <a:lnTo>
                    <a:pt x="54" y="70"/>
                  </a:lnTo>
                  <a:lnTo>
                    <a:pt x="54" y="50"/>
                  </a:lnTo>
                  <a:lnTo>
                    <a:pt x="28" y="50"/>
                  </a:lnTo>
                  <a:lnTo>
                    <a:pt x="35" y="31"/>
                  </a:lnTo>
                  <a:lnTo>
                    <a:pt x="52" y="22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065" y="536"/>
              <a:ext cx="23" cy="37"/>
            </a:xfrm>
            <a:custGeom>
              <a:avLst/>
              <a:gdLst>
                <a:gd name="T0" fmla="*/ 0 w 68"/>
                <a:gd name="T1" fmla="*/ 0 h 113"/>
                <a:gd name="T2" fmla="*/ 0 w 68"/>
                <a:gd name="T3" fmla="*/ 0 h 113"/>
                <a:gd name="T4" fmla="*/ 0 w 68"/>
                <a:gd name="T5" fmla="*/ 0 h 113"/>
                <a:gd name="T6" fmla="*/ 0 w 68"/>
                <a:gd name="T7" fmla="*/ 0 h 113"/>
                <a:gd name="T8" fmla="*/ 0 w 68"/>
                <a:gd name="T9" fmla="*/ 0 h 113"/>
                <a:gd name="T10" fmla="*/ 0 w 68"/>
                <a:gd name="T11" fmla="*/ 0 h 113"/>
                <a:gd name="T12" fmla="*/ 0 w 68"/>
                <a:gd name="T13" fmla="*/ 0 h 113"/>
                <a:gd name="T14" fmla="*/ 0 w 68"/>
                <a:gd name="T15" fmla="*/ 0 h 113"/>
                <a:gd name="T16" fmla="*/ 0 w 68"/>
                <a:gd name="T17" fmla="*/ 0 h 113"/>
                <a:gd name="T18" fmla="*/ 0 w 68"/>
                <a:gd name="T19" fmla="*/ 0 h 113"/>
                <a:gd name="T20" fmla="*/ 0 w 68"/>
                <a:gd name="T21" fmla="*/ 0 h 113"/>
                <a:gd name="T22" fmla="*/ 0 w 68"/>
                <a:gd name="T23" fmla="*/ 0 h 113"/>
                <a:gd name="T24" fmla="*/ 0 w 68"/>
                <a:gd name="T25" fmla="*/ 0 h 113"/>
                <a:gd name="T26" fmla="*/ 0 w 68"/>
                <a:gd name="T27" fmla="*/ 0 h 113"/>
                <a:gd name="T28" fmla="*/ 0 w 68"/>
                <a:gd name="T29" fmla="*/ 0 h 113"/>
                <a:gd name="T30" fmla="*/ 0 w 68"/>
                <a:gd name="T31" fmla="*/ 0 h 113"/>
                <a:gd name="T32" fmla="*/ 0 w 68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13"/>
                <a:gd name="T53" fmla="*/ 68 w 68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13">
                  <a:moveTo>
                    <a:pt x="29" y="113"/>
                  </a:moveTo>
                  <a:lnTo>
                    <a:pt x="29" y="67"/>
                  </a:lnTo>
                  <a:lnTo>
                    <a:pt x="29" y="65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5" y="26"/>
                  </a:lnTo>
                  <a:lnTo>
                    <a:pt x="68" y="28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6" y="9"/>
                  </a:lnTo>
                  <a:lnTo>
                    <a:pt x="26" y="29"/>
                  </a:lnTo>
                  <a:lnTo>
                    <a:pt x="26" y="2"/>
                  </a:lnTo>
                  <a:lnTo>
                    <a:pt x="0" y="2"/>
                  </a:lnTo>
                  <a:lnTo>
                    <a:pt x="2" y="35"/>
                  </a:lnTo>
                  <a:lnTo>
                    <a:pt x="2" y="113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092" y="535"/>
              <a:ext cx="27" cy="39"/>
            </a:xfrm>
            <a:custGeom>
              <a:avLst/>
              <a:gdLst>
                <a:gd name="T0" fmla="*/ 0 w 79"/>
                <a:gd name="T1" fmla="*/ 0 h 119"/>
                <a:gd name="T2" fmla="*/ 0 w 79"/>
                <a:gd name="T3" fmla="*/ 0 h 119"/>
                <a:gd name="T4" fmla="*/ 0 w 79"/>
                <a:gd name="T5" fmla="*/ 0 h 119"/>
                <a:gd name="T6" fmla="*/ 0 w 79"/>
                <a:gd name="T7" fmla="*/ 0 h 119"/>
                <a:gd name="T8" fmla="*/ 0 w 79"/>
                <a:gd name="T9" fmla="*/ 0 h 119"/>
                <a:gd name="T10" fmla="*/ 0 w 79"/>
                <a:gd name="T11" fmla="*/ 0 h 119"/>
                <a:gd name="T12" fmla="*/ 0 w 79"/>
                <a:gd name="T13" fmla="*/ 0 h 119"/>
                <a:gd name="T14" fmla="*/ 0 w 79"/>
                <a:gd name="T15" fmla="*/ 0 h 119"/>
                <a:gd name="T16" fmla="*/ 0 w 79"/>
                <a:gd name="T17" fmla="*/ 0 h 119"/>
                <a:gd name="T18" fmla="*/ 0 w 79"/>
                <a:gd name="T19" fmla="*/ 0 h 119"/>
                <a:gd name="T20" fmla="*/ 0 w 79"/>
                <a:gd name="T21" fmla="*/ 0 h 119"/>
                <a:gd name="T22" fmla="*/ 0 w 79"/>
                <a:gd name="T23" fmla="*/ 0 h 119"/>
                <a:gd name="T24" fmla="*/ 0 w 79"/>
                <a:gd name="T25" fmla="*/ 0 h 119"/>
                <a:gd name="T26" fmla="*/ 0 w 79"/>
                <a:gd name="T27" fmla="*/ 0 h 119"/>
                <a:gd name="T28" fmla="*/ 0 w 79"/>
                <a:gd name="T29" fmla="*/ 0 h 119"/>
                <a:gd name="T30" fmla="*/ 0 w 79"/>
                <a:gd name="T31" fmla="*/ 0 h 119"/>
                <a:gd name="T32" fmla="*/ 0 w 79"/>
                <a:gd name="T33" fmla="*/ 0 h 119"/>
                <a:gd name="T34" fmla="*/ 0 w 79"/>
                <a:gd name="T35" fmla="*/ 0 h 119"/>
                <a:gd name="T36" fmla="*/ 0 w 79"/>
                <a:gd name="T37" fmla="*/ 0 h 119"/>
                <a:gd name="T38" fmla="*/ 0 w 79"/>
                <a:gd name="T39" fmla="*/ 0 h 119"/>
                <a:gd name="T40" fmla="*/ 0 w 79"/>
                <a:gd name="T41" fmla="*/ 0 h 119"/>
                <a:gd name="T42" fmla="*/ 0 w 79"/>
                <a:gd name="T43" fmla="*/ 0 h 119"/>
                <a:gd name="T44" fmla="*/ 0 w 79"/>
                <a:gd name="T45" fmla="*/ 0 h 119"/>
                <a:gd name="T46" fmla="*/ 0 w 79"/>
                <a:gd name="T47" fmla="*/ 0 h 119"/>
                <a:gd name="T48" fmla="*/ 0 w 79"/>
                <a:gd name="T49" fmla="*/ 0 h 119"/>
                <a:gd name="T50" fmla="*/ 0 w 79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19"/>
                <a:gd name="T80" fmla="*/ 79 w 79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19">
                  <a:moveTo>
                    <a:pt x="1" y="112"/>
                  </a:moveTo>
                  <a:lnTo>
                    <a:pt x="31" y="119"/>
                  </a:lnTo>
                  <a:lnTo>
                    <a:pt x="63" y="110"/>
                  </a:lnTo>
                  <a:lnTo>
                    <a:pt x="79" y="83"/>
                  </a:lnTo>
                  <a:lnTo>
                    <a:pt x="72" y="60"/>
                  </a:lnTo>
                  <a:lnTo>
                    <a:pt x="55" y="50"/>
                  </a:lnTo>
                  <a:lnTo>
                    <a:pt x="37" y="42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49" y="24"/>
                  </a:lnTo>
                  <a:lnTo>
                    <a:pt x="72" y="26"/>
                  </a:lnTo>
                  <a:lnTo>
                    <a:pt x="75" y="6"/>
                  </a:lnTo>
                  <a:lnTo>
                    <a:pt x="46" y="0"/>
                  </a:lnTo>
                  <a:lnTo>
                    <a:pt x="31" y="3"/>
                  </a:lnTo>
                  <a:lnTo>
                    <a:pt x="16" y="9"/>
                  </a:lnTo>
                  <a:lnTo>
                    <a:pt x="5" y="21"/>
                  </a:lnTo>
                  <a:lnTo>
                    <a:pt x="0" y="35"/>
                  </a:lnTo>
                  <a:lnTo>
                    <a:pt x="7" y="57"/>
                  </a:lnTo>
                  <a:lnTo>
                    <a:pt x="24" y="68"/>
                  </a:lnTo>
                  <a:lnTo>
                    <a:pt x="42" y="76"/>
                  </a:lnTo>
                  <a:lnTo>
                    <a:pt x="49" y="84"/>
                  </a:lnTo>
                  <a:lnTo>
                    <a:pt x="42" y="93"/>
                  </a:lnTo>
                  <a:lnTo>
                    <a:pt x="31" y="96"/>
                  </a:lnTo>
                  <a:lnTo>
                    <a:pt x="1" y="87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27" y="536"/>
              <a:ext cx="8" cy="37"/>
            </a:xfrm>
            <a:custGeom>
              <a:avLst/>
              <a:gdLst>
                <a:gd name="T0" fmla="*/ 0 w 28"/>
                <a:gd name="T1" fmla="*/ 0 h 111"/>
                <a:gd name="T2" fmla="*/ 0 w 28"/>
                <a:gd name="T3" fmla="*/ 0 h 111"/>
                <a:gd name="T4" fmla="*/ 0 w 28"/>
                <a:gd name="T5" fmla="*/ 0 h 111"/>
                <a:gd name="T6" fmla="*/ 0 w 28"/>
                <a:gd name="T7" fmla="*/ 0 h 111"/>
                <a:gd name="T8" fmla="*/ 0 w 28"/>
                <a:gd name="T9" fmla="*/ 0 h 111"/>
                <a:gd name="T10" fmla="*/ 0 w 28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11"/>
                <a:gd name="T20" fmla="*/ 28 w 28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11">
                  <a:moveTo>
                    <a:pt x="28" y="1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27" y="520"/>
              <a:ext cx="8" cy="10"/>
            </a:xfrm>
            <a:custGeom>
              <a:avLst/>
              <a:gdLst>
                <a:gd name="T0" fmla="*/ 0 w 28"/>
                <a:gd name="T1" fmla="*/ 0 h 30"/>
                <a:gd name="T2" fmla="*/ 0 w 28"/>
                <a:gd name="T3" fmla="*/ 0 h 30"/>
                <a:gd name="T4" fmla="*/ 0 w 28"/>
                <a:gd name="T5" fmla="*/ 0 h 30"/>
                <a:gd name="T6" fmla="*/ 0 w 28"/>
                <a:gd name="T7" fmla="*/ 0 h 30"/>
                <a:gd name="T8" fmla="*/ 0 w 28"/>
                <a:gd name="T9" fmla="*/ 0 h 30"/>
                <a:gd name="T10" fmla="*/ 0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0"/>
                <a:gd name="T20" fmla="*/ 28 w 2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0">
                  <a:moveTo>
                    <a:pt x="28" y="3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141" y="525"/>
              <a:ext cx="26" cy="49"/>
            </a:xfrm>
            <a:custGeom>
              <a:avLst/>
              <a:gdLst>
                <a:gd name="T0" fmla="*/ 0 w 76"/>
                <a:gd name="T1" fmla="*/ 0 h 147"/>
                <a:gd name="T2" fmla="*/ 0 w 76"/>
                <a:gd name="T3" fmla="*/ 0 h 147"/>
                <a:gd name="T4" fmla="*/ 0 w 76"/>
                <a:gd name="T5" fmla="*/ 0 h 147"/>
                <a:gd name="T6" fmla="*/ 0 w 76"/>
                <a:gd name="T7" fmla="*/ 0 h 147"/>
                <a:gd name="T8" fmla="*/ 0 w 76"/>
                <a:gd name="T9" fmla="*/ 0 h 147"/>
                <a:gd name="T10" fmla="*/ 0 w 76"/>
                <a:gd name="T11" fmla="*/ 0 h 147"/>
                <a:gd name="T12" fmla="*/ 0 w 76"/>
                <a:gd name="T13" fmla="*/ 0 h 147"/>
                <a:gd name="T14" fmla="*/ 0 w 76"/>
                <a:gd name="T15" fmla="*/ 0 h 147"/>
                <a:gd name="T16" fmla="*/ 0 w 76"/>
                <a:gd name="T17" fmla="*/ 0 h 147"/>
                <a:gd name="T18" fmla="*/ 0 w 76"/>
                <a:gd name="T19" fmla="*/ 0 h 147"/>
                <a:gd name="T20" fmla="*/ 0 w 76"/>
                <a:gd name="T21" fmla="*/ 0 h 147"/>
                <a:gd name="T22" fmla="*/ 0 w 76"/>
                <a:gd name="T23" fmla="*/ 0 h 147"/>
                <a:gd name="T24" fmla="*/ 0 w 76"/>
                <a:gd name="T25" fmla="*/ 0 h 147"/>
                <a:gd name="T26" fmla="*/ 0 w 76"/>
                <a:gd name="T27" fmla="*/ 0 h 147"/>
                <a:gd name="T28" fmla="*/ 0 w 76"/>
                <a:gd name="T29" fmla="*/ 0 h 147"/>
                <a:gd name="T30" fmla="*/ 0 w 76"/>
                <a:gd name="T31" fmla="*/ 0 h 147"/>
                <a:gd name="T32" fmla="*/ 0 w 76"/>
                <a:gd name="T33" fmla="*/ 0 h 147"/>
                <a:gd name="T34" fmla="*/ 0 w 76"/>
                <a:gd name="T35" fmla="*/ 0 h 147"/>
                <a:gd name="T36" fmla="*/ 0 w 76"/>
                <a:gd name="T37" fmla="*/ 0 h 147"/>
                <a:gd name="T38" fmla="*/ 0 w 76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147"/>
                <a:gd name="T62" fmla="*/ 76 w 76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147">
                  <a:moveTo>
                    <a:pt x="73" y="119"/>
                  </a:moveTo>
                  <a:lnTo>
                    <a:pt x="65" y="121"/>
                  </a:lnTo>
                  <a:lnTo>
                    <a:pt x="50" y="112"/>
                  </a:lnTo>
                  <a:lnTo>
                    <a:pt x="47" y="96"/>
                  </a:lnTo>
                  <a:lnTo>
                    <a:pt x="47" y="53"/>
                  </a:lnTo>
                  <a:lnTo>
                    <a:pt x="73" y="53"/>
                  </a:lnTo>
                  <a:lnTo>
                    <a:pt x="73" y="33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20" y="11"/>
                  </a:lnTo>
                  <a:lnTo>
                    <a:pt x="20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0" y="53"/>
                  </a:lnTo>
                  <a:lnTo>
                    <a:pt x="20" y="102"/>
                  </a:lnTo>
                  <a:lnTo>
                    <a:pt x="28" y="135"/>
                  </a:lnTo>
                  <a:lnTo>
                    <a:pt x="56" y="147"/>
                  </a:lnTo>
                  <a:lnTo>
                    <a:pt x="76" y="141"/>
                  </a:lnTo>
                  <a:lnTo>
                    <a:pt x="7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69" y="536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w 115"/>
                <a:gd name="T19" fmla="*/ 0 h 159"/>
                <a:gd name="T20" fmla="*/ 0 w 115"/>
                <a:gd name="T21" fmla="*/ 0 h 159"/>
                <a:gd name="T22" fmla="*/ 0 w 115"/>
                <a:gd name="T23" fmla="*/ 0 h 159"/>
                <a:gd name="T24" fmla="*/ 0 w 115"/>
                <a:gd name="T25" fmla="*/ 0 h 159"/>
                <a:gd name="T26" fmla="*/ 0 w 115"/>
                <a:gd name="T27" fmla="*/ 0 h 159"/>
                <a:gd name="T28" fmla="*/ 0 w 115"/>
                <a:gd name="T29" fmla="*/ 0 h 159"/>
                <a:gd name="T30" fmla="*/ 0 w 115"/>
                <a:gd name="T31" fmla="*/ 0 h 159"/>
                <a:gd name="T32" fmla="*/ 0 w 115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59"/>
                <a:gd name="T53" fmla="*/ 115 w 115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59">
                  <a:moveTo>
                    <a:pt x="6" y="156"/>
                  </a:moveTo>
                  <a:lnTo>
                    <a:pt x="27" y="159"/>
                  </a:lnTo>
                  <a:lnTo>
                    <a:pt x="55" y="149"/>
                  </a:lnTo>
                  <a:lnTo>
                    <a:pt x="71" y="120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63" y="6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1" y="138"/>
                  </a:lnTo>
                  <a:lnTo>
                    <a:pt x="10" y="137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35" y="624"/>
              <a:ext cx="18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4" y="82"/>
                  </a:lnTo>
                  <a:lnTo>
                    <a:pt x="58" y="59"/>
                  </a:lnTo>
                  <a:lnTo>
                    <a:pt x="54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2" y="23"/>
                  </a:lnTo>
                  <a:lnTo>
                    <a:pt x="20" y="32"/>
                  </a:lnTo>
                  <a:lnTo>
                    <a:pt x="28" y="59"/>
                  </a:lnTo>
                  <a:lnTo>
                    <a:pt x="20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715" y="624"/>
              <a:ext cx="20" cy="40"/>
            </a:xfrm>
            <a:custGeom>
              <a:avLst/>
              <a:gdLst>
                <a:gd name="T0" fmla="*/ 0 w 58"/>
                <a:gd name="T1" fmla="*/ 0 h 119"/>
                <a:gd name="T2" fmla="*/ 0 w 58"/>
                <a:gd name="T3" fmla="*/ 0 h 119"/>
                <a:gd name="T4" fmla="*/ 0 w 58"/>
                <a:gd name="T5" fmla="*/ 0 h 119"/>
                <a:gd name="T6" fmla="*/ 0 w 58"/>
                <a:gd name="T7" fmla="*/ 0 h 119"/>
                <a:gd name="T8" fmla="*/ 0 w 58"/>
                <a:gd name="T9" fmla="*/ 0 h 119"/>
                <a:gd name="T10" fmla="*/ 0 w 58"/>
                <a:gd name="T11" fmla="*/ 0 h 119"/>
                <a:gd name="T12" fmla="*/ 0 w 58"/>
                <a:gd name="T13" fmla="*/ 0 h 119"/>
                <a:gd name="T14" fmla="*/ 0 w 58"/>
                <a:gd name="T15" fmla="*/ 0 h 119"/>
                <a:gd name="T16" fmla="*/ 0 w 58"/>
                <a:gd name="T17" fmla="*/ 0 h 119"/>
                <a:gd name="T18" fmla="*/ 0 w 58"/>
                <a:gd name="T19" fmla="*/ 0 h 119"/>
                <a:gd name="T20" fmla="*/ 0 w 58"/>
                <a:gd name="T21" fmla="*/ 0 h 119"/>
                <a:gd name="T22" fmla="*/ 0 w 58"/>
                <a:gd name="T23" fmla="*/ 0 h 119"/>
                <a:gd name="T24" fmla="*/ 0 w 58"/>
                <a:gd name="T25" fmla="*/ 0 h 119"/>
                <a:gd name="T26" fmla="*/ 0 w 58"/>
                <a:gd name="T27" fmla="*/ 0 h 119"/>
                <a:gd name="T28" fmla="*/ 0 w 58"/>
                <a:gd name="T29" fmla="*/ 0 h 119"/>
                <a:gd name="T30" fmla="*/ 0 w 58"/>
                <a:gd name="T31" fmla="*/ 0 h 119"/>
                <a:gd name="T32" fmla="*/ 0 w 58"/>
                <a:gd name="T33" fmla="*/ 0 h 119"/>
                <a:gd name="T34" fmla="*/ 0 w 58"/>
                <a:gd name="T35" fmla="*/ 0 h 119"/>
                <a:gd name="T36" fmla="*/ 0 w 58"/>
                <a:gd name="T37" fmla="*/ 0 h 119"/>
                <a:gd name="T38" fmla="*/ 0 w 58"/>
                <a:gd name="T39" fmla="*/ 0 h 119"/>
                <a:gd name="T40" fmla="*/ 0 w 58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119"/>
                <a:gd name="T65" fmla="*/ 58 w 58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119">
                  <a:moveTo>
                    <a:pt x="58" y="23"/>
                  </a:moveTo>
                  <a:lnTo>
                    <a:pt x="58" y="1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5" y="34"/>
                  </a:lnTo>
                  <a:lnTo>
                    <a:pt x="0" y="59"/>
                  </a:lnTo>
                  <a:lnTo>
                    <a:pt x="5" y="83"/>
                  </a:lnTo>
                  <a:lnTo>
                    <a:pt x="16" y="102"/>
                  </a:lnTo>
                  <a:lnTo>
                    <a:pt x="34" y="114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8" y="93"/>
                  </a:lnTo>
                  <a:lnTo>
                    <a:pt x="57" y="95"/>
                  </a:lnTo>
                  <a:lnTo>
                    <a:pt x="35" y="83"/>
                  </a:lnTo>
                  <a:lnTo>
                    <a:pt x="31" y="59"/>
                  </a:lnTo>
                  <a:lnTo>
                    <a:pt x="35" y="33"/>
                  </a:lnTo>
                  <a:lnTo>
                    <a:pt x="44" y="24"/>
                  </a:lnTo>
                  <a:lnTo>
                    <a:pt x="57" y="2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752" y="608"/>
              <a:ext cx="27" cy="54"/>
            </a:xfrm>
            <a:custGeom>
              <a:avLst/>
              <a:gdLst>
                <a:gd name="T0" fmla="*/ 0 w 81"/>
                <a:gd name="T1" fmla="*/ 0 h 162"/>
                <a:gd name="T2" fmla="*/ 0 w 81"/>
                <a:gd name="T3" fmla="*/ 0 h 162"/>
                <a:gd name="T4" fmla="*/ 0 w 81"/>
                <a:gd name="T5" fmla="*/ 0 h 162"/>
                <a:gd name="T6" fmla="*/ 0 w 81"/>
                <a:gd name="T7" fmla="*/ 0 h 162"/>
                <a:gd name="T8" fmla="*/ 0 w 81"/>
                <a:gd name="T9" fmla="*/ 0 h 162"/>
                <a:gd name="T10" fmla="*/ 0 w 81"/>
                <a:gd name="T11" fmla="*/ 0 h 162"/>
                <a:gd name="T12" fmla="*/ 0 w 81"/>
                <a:gd name="T13" fmla="*/ 0 h 162"/>
                <a:gd name="T14" fmla="*/ 0 w 81"/>
                <a:gd name="T15" fmla="*/ 0 h 162"/>
                <a:gd name="T16" fmla="*/ 0 w 81"/>
                <a:gd name="T17" fmla="*/ 0 h 162"/>
                <a:gd name="T18" fmla="*/ 0 w 81"/>
                <a:gd name="T19" fmla="*/ 0 h 162"/>
                <a:gd name="T20" fmla="*/ 0 w 81"/>
                <a:gd name="T21" fmla="*/ 0 h 162"/>
                <a:gd name="T22" fmla="*/ 0 w 81"/>
                <a:gd name="T23" fmla="*/ 0 h 162"/>
                <a:gd name="T24" fmla="*/ 0 w 81"/>
                <a:gd name="T25" fmla="*/ 0 h 162"/>
                <a:gd name="T26" fmla="*/ 0 w 81"/>
                <a:gd name="T27" fmla="*/ 0 h 162"/>
                <a:gd name="T28" fmla="*/ 0 w 81"/>
                <a:gd name="T29" fmla="*/ 0 h 162"/>
                <a:gd name="T30" fmla="*/ 0 w 81"/>
                <a:gd name="T31" fmla="*/ 0 h 162"/>
                <a:gd name="T32" fmla="*/ 0 w 81"/>
                <a:gd name="T33" fmla="*/ 0 h 162"/>
                <a:gd name="T34" fmla="*/ 0 w 81"/>
                <a:gd name="T35" fmla="*/ 0 h 162"/>
                <a:gd name="T36" fmla="*/ 0 w 81"/>
                <a:gd name="T37" fmla="*/ 0 h 162"/>
                <a:gd name="T38" fmla="*/ 0 w 81"/>
                <a:gd name="T39" fmla="*/ 0 h 162"/>
                <a:gd name="T40" fmla="*/ 0 w 81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162"/>
                <a:gd name="T65" fmla="*/ 81 w 8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162">
                  <a:moveTo>
                    <a:pt x="52" y="162"/>
                  </a:moveTo>
                  <a:lnTo>
                    <a:pt x="52" y="72"/>
                  </a:lnTo>
                  <a:lnTo>
                    <a:pt x="78" y="72"/>
                  </a:lnTo>
                  <a:lnTo>
                    <a:pt x="78" y="52"/>
                  </a:lnTo>
                  <a:lnTo>
                    <a:pt x="52" y="52"/>
                  </a:lnTo>
                  <a:lnTo>
                    <a:pt x="55" y="35"/>
                  </a:lnTo>
                  <a:lnTo>
                    <a:pt x="59" y="27"/>
                  </a:lnTo>
                  <a:lnTo>
                    <a:pt x="69" y="26"/>
                  </a:lnTo>
                  <a:lnTo>
                    <a:pt x="78" y="27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6" y="3"/>
                  </a:lnTo>
                  <a:lnTo>
                    <a:pt x="32" y="14"/>
                  </a:lnTo>
                  <a:lnTo>
                    <a:pt x="26" y="3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162"/>
                  </a:lnTo>
                  <a:lnTo>
                    <a:pt x="52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19" y="612"/>
              <a:ext cx="40" cy="50"/>
            </a:xfrm>
            <a:custGeom>
              <a:avLst/>
              <a:gdLst>
                <a:gd name="T0" fmla="*/ 0 w 120"/>
                <a:gd name="T1" fmla="*/ 0 h 150"/>
                <a:gd name="T2" fmla="*/ 0 w 120"/>
                <a:gd name="T3" fmla="*/ 0 h 150"/>
                <a:gd name="T4" fmla="*/ 0 w 120"/>
                <a:gd name="T5" fmla="*/ 0 h 150"/>
                <a:gd name="T6" fmla="*/ 0 w 120"/>
                <a:gd name="T7" fmla="*/ 0 h 150"/>
                <a:gd name="T8" fmla="*/ 0 w 120"/>
                <a:gd name="T9" fmla="*/ 0 h 150"/>
                <a:gd name="T10" fmla="*/ 0 w 120"/>
                <a:gd name="T11" fmla="*/ 0 h 150"/>
                <a:gd name="T12" fmla="*/ 0 w 120"/>
                <a:gd name="T13" fmla="*/ 0 h 150"/>
                <a:gd name="T14" fmla="*/ 0 w 120"/>
                <a:gd name="T15" fmla="*/ 0 h 150"/>
                <a:gd name="T16" fmla="*/ 0 w 120"/>
                <a:gd name="T17" fmla="*/ 0 h 150"/>
                <a:gd name="T18" fmla="*/ 0 w 120"/>
                <a:gd name="T19" fmla="*/ 0 h 150"/>
                <a:gd name="T20" fmla="*/ 0 w 120"/>
                <a:gd name="T21" fmla="*/ 0 h 150"/>
                <a:gd name="T22" fmla="*/ 0 w 120"/>
                <a:gd name="T23" fmla="*/ 0 h 150"/>
                <a:gd name="T24" fmla="*/ 0 w 120"/>
                <a:gd name="T25" fmla="*/ 0 h 150"/>
                <a:gd name="T26" fmla="*/ 0 w 120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50"/>
                <a:gd name="T44" fmla="*/ 120 w 120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50">
                  <a:moveTo>
                    <a:pt x="120" y="150"/>
                  </a:moveTo>
                  <a:lnTo>
                    <a:pt x="120" y="0"/>
                  </a:lnTo>
                  <a:lnTo>
                    <a:pt x="92" y="0"/>
                  </a:lnTo>
                  <a:lnTo>
                    <a:pt x="92" y="62"/>
                  </a:lnTo>
                  <a:lnTo>
                    <a:pt x="30" y="6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30" y="150"/>
                  </a:lnTo>
                  <a:lnTo>
                    <a:pt x="30" y="86"/>
                  </a:lnTo>
                  <a:lnTo>
                    <a:pt x="92" y="86"/>
                  </a:lnTo>
                  <a:lnTo>
                    <a:pt x="92" y="150"/>
                  </a:lnTo>
                  <a:lnTo>
                    <a:pt x="12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87" y="624"/>
              <a:ext cx="20" cy="40"/>
            </a:xfrm>
            <a:custGeom>
              <a:avLst/>
              <a:gdLst>
                <a:gd name="T0" fmla="*/ 0 w 56"/>
                <a:gd name="T1" fmla="*/ 0 h 118"/>
                <a:gd name="T2" fmla="*/ 0 w 56"/>
                <a:gd name="T3" fmla="*/ 0 h 118"/>
                <a:gd name="T4" fmla="*/ 0 w 56"/>
                <a:gd name="T5" fmla="*/ 0 h 118"/>
                <a:gd name="T6" fmla="*/ 0 w 56"/>
                <a:gd name="T7" fmla="*/ 0 h 118"/>
                <a:gd name="T8" fmla="*/ 0 w 56"/>
                <a:gd name="T9" fmla="*/ 0 h 118"/>
                <a:gd name="T10" fmla="*/ 0 w 56"/>
                <a:gd name="T11" fmla="*/ 0 h 118"/>
                <a:gd name="T12" fmla="*/ 0 w 56"/>
                <a:gd name="T13" fmla="*/ 0 h 118"/>
                <a:gd name="T14" fmla="*/ 0 w 56"/>
                <a:gd name="T15" fmla="*/ 0 h 118"/>
                <a:gd name="T16" fmla="*/ 0 w 56"/>
                <a:gd name="T17" fmla="*/ 0 h 118"/>
                <a:gd name="T18" fmla="*/ 0 w 56"/>
                <a:gd name="T19" fmla="*/ 0 h 118"/>
                <a:gd name="T20" fmla="*/ 0 w 56"/>
                <a:gd name="T21" fmla="*/ 0 h 118"/>
                <a:gd name="T22" fmla="*/ 0 w 56"/>
                <a:gd name="T23" fmla="*/ 0 h 118"/>
                <a:gd name="T24" fmla="*/ 0 w 56"/>
                <a:gd name="T25" fmla="*/ 0 h 118"/>
                <a:gd name="T26" fmla="*/ 0 w 56"/>
                <a:gd name="T27" fmla="*/ 0 h 118"/>
                <a:gd name="T28" fmla="*/ 0 w 56"/>
                <a:gd name="T29" fmla="*/ 0 h 118"/>
                <a:gd name="T30" fmla="*/ 0 w 56"/>
                <a:gd name="T31" fmla="*/ 0 h 118"/>
                <a:gd name="T32" fmla="*/ 0 w 56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18"/>
                <a:gd name="T53" fmla="*/ 56 w 56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18">
                  <a:moveTo>
                    <a:pt x="0" y="92"/>
                  </a:moveTo>
                  <a:lnTo>
                    <a:pt x="0" y="118"/>
                  </a:lnTo>
                  <a:lnTo>
                    <a:pt x="22" y="113"/>
                  </a:lnTo>
                  <a:lnTo>
                    <a:pt x="40" y="101"/>
                  </a:lnTo>
                  <a:lnTo>
                    <a:pt x="52" y="82"/>
                  </a:lnTo>
                  <a:lnTo>
                    <a:pt x="56" y="59"/>
                  </a:lnTo>
                  <a:lnTo>
                    <a:pt x="52" y="35"/>
                  </a:lnTo>
                  <a:lnTo>
                    <a:pt x="40" y="16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3"/>
                  </a:lnTo>
                  <a:lnTo>
                    <a:pt x="19" y="32"/>
                  </a:lnTo>
                  <a:lnTo>
                    <a:pt x="26" y="59"/>
                  </a:lnTo>
                  <a:lnTo>
                    <a:pt x="19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868" y="624"/>
              <a:ext cx="19" cy="40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0 h 119"/>
                <a:gd name="T4" fmla="*/ 0 w 59"/>
                <a:gd name="T5" fmla="*/ 0 h 119"/>
                <a:gd name="T6" fmla="*/ 0 w 59"/>
                <a:gd name="T7" fmla="*/ 0 h 119"/>
                <a:gd name="T8" fmla="*/ 0 w 59"/>
                <a:gd name="T9" fmla="*/ 0 h 119"/>
                <a:gd name="T10" fmla="*/ 0 w 59"/>
                <a:gd name="T11" fmla="*/ 0 h 119"/>
                <a:gd name="T12" fmla="*/ 0 w 59"/>
                <a:gd name="T13" fmla="*/ 0 h 119"/>
                <a:gd name="T14" fmla="*/ 0 w 59"/>
                <a:gd name="T15" fmla="*/ 0 h 119"/>
                <a:gd name="T16" fmla="*/ 0 w 59"/>
                <a:gd name="T17" fmla="*/ 0 h 119"/>
                <a:gd name="T18" fmla="*/ 0 w 59"/>
                <a:gd name="T19" fmla="*/ 0 h 119"/>
                <a:gd name="T20" fmla="*/ 0 w 59"/>
                <a:gd name="T21" fmla="*/ 0 h 119"/>
                <a:gd name="T22" fmla="*/ 0 w 59"/>
                <a:gd name="T23" fmla="*/ 0 h 119"/>
                <a:gd name="T24" fmla="*/ 0 w 59"/>
                <a:gd name="T25" fmla="*/ 0 h 119"/>
                <a:gd name="T26" fmla="*/ 0 w 59"/>
                <a:gd name="T27" fmla="*/ 0 h 119"/>
                <a:gd name="T28" fmla="*/ 0 w 59"/>
                <a:gd name="T29" fmla="*/ 0 h 119"/>
                <a:gd name="T30" fmla="*/ 0 w 59"/>
                <a:gd name="T31" fmla="*/ 0 h 119"/>
                <a:gd name="T32" fmla="*/ 0 w 59"/>
                <a:gd name="T33" fmla="*/ 0 h 119"/>
                <a:gd name="T34" fmla="*/ 0 w 59"/>
                <a:gd name="T35" fmla="*/ 0 h 119"/>
                <a:gd name="T36" fmla="*/ 0 w 59"/>
                <a:gd name="T37" fmla="*/ 0 h 119"/>
                <a:gd name="T38" fmla="*/ 0 w 59"/>
                <a:gd name="T39" fmla="*/ 0 h 119"/>
                <a:gd name="T40" fmla="*/ 0 w 59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9"/>
                <a:gd name="T65" fmla="*/ 59 w 59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9">
                  <a:moveTo>
                    <a:pt x="59" y="23"/>
                  </a:moveTo>
                  <a:lnTo>
                    <a:pt x="59" y="1"/>
                  </a:lnTo>
                  <a:lnTo>
                    <a:pt x="56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9"/>
                  </a:lnTo>
                  <a:lnTo>
                    <a:pt x="4" y="83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34" y="83"/>
                  </a:lnTo>
                  <a:lnTo>
                    <a:pt x="30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6" y="2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913" y="624"/>
              <a:ext cx="35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30" y="113"/>
                  </a:lnTo>
                  <a:lnTo>
                    <a:pt x="30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6" y="26"/>
                  </a:lnTo>
                  <a:lnTo>
                    <a:pt x="74" y="35"/>
                  </a:lnTo>
                  <a:lnTo>
                    <a:pt x="76" y="59"/>
                  </a:lnTo>
                  <a:lnTo>
                    <a:pt x="76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975" y="625"/>
              <a:ext cx="16" cy="53"/>
            </a:xfrm>
            <a:custGeom>
              <a:avLst/>
              <a:gdLst>
                <a:gd name="T0" fmla="*/ 0 w 52"/>
                <a:gd name="T1" fmla="*/ 0 h 159"/>
                <a:gd name="T2" fmla="*/ 0 w 52"/>
                <a:gd name="T3" fmla="*/ 0 h 159"/>
                <a:gd name="T4" fmla="*/ 0 w 52"/>
                <a:gd name="T5" fmla="*/ 0 h 159"/>
                <a:gd name="T6" fmla="*/ 0 w 52"/>
                <a:gd name="T7" fmla="*/ 0 h 159"/>
                <a:gd name="T8" fmla="*/ 0 w 52"/>
                <a:gd name="T9" fmla="*/ 0 h 159"/>
                <a:gd name="T10" fmla="*/ 0 w 52"/>
                <a:gd name="T11" fmla="*/ 0 h 159"/>
                <a:gd name="T12" fmla="*/ 0 w 52"/>
                <a:gd name="T13" fmla="*/ 0 h 159"/>
                <a:gd name="T14" fmla="*/ 0 w 52"/>
                <a:gd name="T15" fmla="*/ 0 h 159"/>
                <a:gd name="T16" fmla="*/ 0 w 52"/>
                <a:gd name="T17" fmla="*/ 0 h 159"/>
                <a:gd name="T18" fmla="*/ 0 w 52"/>
                <a:gd name="T19" fmla="*/ 0 h 159"/>
                <a:gd name="T20" fmla="*/ 0 w 52"/>
                <a:gd name="T21" fmla="*/ 0 h 159"/>
                <a:gd name="T22" fmla="*/ 0 w 52"/>
                <a:gd name="T23" fmla="*/ 0 h 159"/>
                <a:gd name="T24" fmla="*/ 0 w 52"/>
                <a:gd name="T25" fmla="*/ 0 h 159"/>
                <a:gd name="T26" fmla="*/ 0 w 52"/>
                <a:gd name="T27" fmla="*/ 0 h 159"/>
                <a:gd name="T28" fmla="*/ 0 w 52"/>
                <a:gd name="T29" fmla="*/ 0 h 159"/>
                <a:gd name="T30" fmla="*/ 0 w 52"/>
                <a:gd name="T31" fmla="*/ 0 h 159"/>
                <a:gd name="T32" fmla="*/ 0 w 52"/>
                <a:gd name="T33" fmla="*/ 0 h 159"/>
                <a:gd name="T34" fmla="*/ 0 w 52"/>
                <a:gd name="T35" fmla="*/ 0 h 159"/>
                <a:gd name="T36" fmla="*/ 0 w 52"/>
                <a:gd name="T37" fmla="*/ 0 h 159"/>
                <a:gd name="T38" fmla="*/ 0 w 52"/>
                <a:gd name="T39" fmla="*/ 0 h 159"/>
                <a:gd name="T40" fmla="*/ 0 w 52"/>
                <a:gd name="T41" fmla="*/ 0 h 159"/>
                <a:gd name="T42" fmla="*/ 0 w 52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159"/>
                <a:gd name="T68" fmla="*/ 52 w 5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159">
                  <a:moveTo>
                    <a:pt x="0" y="133"/>
                  </a:moveTo>
                  <a:lnTo>
                    <a:pt x="0" y="159"/>
                  </a:lnTo>
                  <a:lnTo>
                    <a:pt x="22" y="156"/>
                  </a:lnTo>
                  <a:lnTo>
                    <a:pt x="39" y="143"/>
                  </a:lnTo>
                  <a:lnTo>
                    <a:pt x="49" y="124"/>
                  </a:lnTo>
                  <a:lnTo>
                    <a:pt x="52" y="97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24" y="17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" y="30"/>
                  </a:lnTo>
                  <a:lnTo>
                    <a:pt x="24" y="55"/>
                  </a:lnTo>
                  <a:lnTo>
                    <a:pt x="17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0" y="104"/>
                  </a:lnTo>
                  <a:lnTo>
                    <a:pt x="26" y="88"/>
                  </a:lnTo>
                  <a:lnTo>
                    <a:pt x="23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956" y="624"/>
              <a:ext cx="19" cy="38"/>
            </a:xfrm>
            <a:custGeom>
              <a:avLst/>
              <a:gdLst>
                <a:gd name="T0" fmla="*/ 0 w 55"/>
                <a:gd name="T1" fmla="*/ 0 h 114"/>
                <a:gd name="T2" fmla="*/ 0 w 55"/>
                <a:gd name="T3" fmla="*/ 0 h 114"/>
                <a:gd name="T4" fmla="*/ 0 w 55"/>
                <a:gd name="T5" fmla="*/ 0 h 114"/>
                <a:gd name="T6" fmla="*/ 0 w 55"/>
                <a:gd name="T7" fmla="*/ 0 h 114"/>
                <a:gd name="T8" fmla="*/ 0 w 55"/>
                <a:gd name="T9" fmla="*/ 0 h 114"/>
                <a:gd name="T10" fmla="*/ 0 w 55"/>
                <a:gd name="T11" fmla="*/ 0 h 114"/>
                <a:gd name="T12" fmla="*/ 0 w 55"/>
                <a:gd name="T13" fmla="*/ 0 h 114"/>
                <a:gd name="T14" fmla="*/ 0 w 55"/>
                <a:gd name="T15" fmla="*/ 0 h 114"/>
                <a:gd name="T16" fmla="*/ 0 w 55"/>
                <a:gd name="T17" fmla="*/ 0 h 114"/>
                <a:gd name="T18" fmla="*/ 0 w 55"/>
                <a:gd name="T19" fmla="*/ 0 h 114"/>
                <a:gd name="T20" fmla="*/ 0 w 55"/>
                <a:gd name="T21" fmla="*/ 0 h 114"/>
                <a:gd name="T22" fmla="*/ 0 w 55"/>
                <a:gd name="T23" fmla="*/ 0 h 114"/>
                <a:gd name="T24" fmla="*/ 0 w 55"/>
                <a:gd name="T25" fmla="*/ 0 h 114"/>
                <a:gd name="T26" fmla="*/ 0 w 55"/>
                <a:gd name="T27" fmla="*/ 0 h 114"/>
                <a:gd name="T28" fmla="*/ 0 w 55"/>
                <a:gd name="T29" fmla="*/ 0 h 114"/>
                <a:gd name="T30" fmla="*/ 0 w 55"/>
                <a:gd name="T31" fmla="*/ 0 h 114"/>
                <a:gd name="T32" fmla="*/ 0 w 55"/>
                <a:gd name="T33" fmla="*/ 0 h 114"/>
                <a:gd name="T34" fmla="*/ 0 w 55"/>
                <a:gd name="T35" fmla="*/ 0 h 114"/>
                <a:gd name="T36" fmla="*/ 0 w 55"/>
                <a:gd name="T37" fmla="*/ 0 h 114"/>
                <a:gd name="T38" fmla="*/ 0 w 55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114"/>
                <a:gd name="T62" fmla="*/ 55 w 55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114">
                  <a:moveTo>
                    <a:pt x="55" y="27"/>
                  </a:moveTo>
                  <a:lnTo>
                    <a:pt x="55" y="4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10" y="18"/>
                  </a:lnTo>
                  <a:lnTo>
                    <a:pt x="3" y="36"/>
                  </a:lnTo>
                  <a:lnTo>
                    <a:pt x="0" y="59"/>
                  </a:lnTo>
                  <a:lnTo>
                    <a:pt x="10" y="96"/>
                  </a:lnTo>
                  <a:lnTo>
                    <a:pt x="25" y="109"/>
                  </a:lnTo>
                  <a:lnTo>
                    <a:pt x="43" y="114"/>
                  </a:lnTo>
                  <a:lnTo>
                    <a:pt x="55" y="111"/>
                  </a:lnTo>
                  <a:lnTo>
                    <a:pt x="55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29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959" y="667"/>
              <a:ext cx="16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3"/>
                <a:gd name="T26" fmla="*/ 45 w 4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3">
                  <a:moveTo>
                    <a:pt x="45" y="33"/>
                  </a:moveTo>
                  <a:lnTo>
                    <a:pt x="45" y="7"/>
                  </a:lnTo>
                  <a:lnTo>
                    <a:pt x="35" y="13"/>
                  </a:lnTo>
                  <a:lnTo>
                    <a:pt x="3" y="0"/>
                  </a:lnTo>
                  <a:lnTo>
                    <a:pt x="0" y="26"/>
                  </a:lnTo>
                  <a:lnTo>
                    <a:pt x="38" y="33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035" y="612"/>
              <a:ext cx="40" cy="50"/>
            </a:xfrm>
            <a:custGeom>
              <a:avLst/>
              <a:gdLst>
                <a:gd name="T0" fmla="*/ 0 w 121"/>
                <a:gd name="T1" fmla="*/ 0 h 150"/>
                <a:gd name="T2" fmla="*/ 0 w 121"/>
                <a:gd name="T3" fmla="*/ 0 h 150"/>
                <a:gd name="T4" fmla="*/ 0 w 121"/>
                <a:gd name="T5" fmla="*/ 0 h 150"/>
                <a:gd name="T6" fmla="*/ 0 w 121"/>
                <a:gd name="T7" fmla="*/ 0 h 150"/>
                <a:gd name="T8" fmla="*/ 0 w 121"/>
                <a:gd name="T9" fmla="*/ 0 h 150"/>
                <a:gd name="T10" fmla="*/ 0 w 121"/>
                <a:gd name="T11" fmla="*/ 0 h 150"/>
                <a:gd name="T12" fmla="*/ 0 w 121"/>
                <a:gd name="T13" fmla="*/ 0 h 150"/>
                <a:gd name="T14" fmla="*/ 0 w 121"/>
                <a:gd name="T15" fmla="*/ 0 h 150"/>
                <a:gd name="T16" fmla="*/ 0 w 121"/>
                <a:gd name="T17" fmla="*/ 0 h 150"/>
                <a:gd name="T18" fmla="*/ 0 w 121"/>
                <a:gd name="T19" fmla="*/ 0 h 150"/>
                <a:gd name="T20" fmla="*/ 0 w 121"/>
                <a:gd name="T21" fmla="*/ 0 h 150"/>
                <a:gd name="T22" fmla="*/ 0 w 121"/>
                <a:gd name="T23" fmla="*/ 0 h 150"/>
                <a:gd name="T24" fmla="*/ 0 w 121"/>
                <a:gd name="T25" fmla="*/ 0 h 150"/>
                <a:gd name="T26" fmla="*/ 0 w 121"/>
                <a:gd name="T27" fmla="*/ 0 h 150"/>
                <a:gd name="T28" fmla="*/ 0 w 121"/>
                <a:gd name="T29" fmla="*/ 0 h 150"/>
                <a:gd name="T30" fmla="*/ 0 w 121"/>
                <a:gd name="T31" fmla="*/ 0 h 150"/>
                <a:gd name="T32" fmla="*/ 0 w 121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50"/>
                <a:gd name="T53" fmla="*/ 121 w 121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50">
                  <a:moveTo>
                    <a:pt x="121" y="150"/>
                  </a:moveTo>
                  <a:lnTo>
                    <a:pt x="58" y="69"/>
                  </a:lnTo>
                  <a:lnTo>
                    <a:pt x="118" y="0"/>
                  </a:lnTo>
                  <a:lnTo>
                    <a:pt x="84" y="0"/>
                  </a:lnTo>
                  <a:lnTo>
                    <a:pt x="34" y="54"/>
                  </a:lnTo>
                  <a:lnTo>
                    <a:pt x="27" y="66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7" y="150"/>
                  </a:lnTo>
                  <a:lnTo>
                    <a:pt x="27" y="92"/>
                  </a:lnTo>
                  <a:lnTo>
                    <a:pt x="27" y="79"/>
                  </a:lnTo>
                  <a:lnTo>
                    <a:pt x="34" y="88"/>
                  </a:lnTo>
                  <a:lnTo>
                    <a:pt x="85" y="15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099" y="624"/>
              <a:ext cx="20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5" y="82"/>
                  </a:lnTo>
                  <a:lnTo>
                    <a:pt x="58" y="59"/>
                  </a:lnTo>
                  <a:lnTo>
                    <a:pt x="55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3"/>
                  </a:lnTo>
                  <a:lnTo>
                    <a:pt x="22" y="32"/>
                  </a:lnTo>
                  <a:lnTo>
                    <a:pt x="29" y="59"/>
                  </a:lnTo>
                  <a:lnTo>
                    <a:pt x="22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080" y="624"/>
              <a:ext cx="19" cy="40"/>
            </a:xfrm>
            <a:custGeom>
              <a:avLst/>
              <a:gdLst>
                <a:gd name="T0" fmla="*/ 0 w 56"/>
                <a:gd name="T1" fmla="*/ 0 h 119"/>
                <a:gd name="T2" fmla="*/ 0 w 56"/>
                <a:gd name="T3" fmla="*/ 0 h 119"/>
                <a:gd name="T4" fmla="*/ 0 w 56"/>
                <a:gd name="T5" fmla="*/ 0 h 119"/>
                <a:gd name="T6" fmla="*/ 0 w 56"/>
                <a:gd name="T7" fmla="*/ 0 h 119"/>
                <a:gd name="T8" fmla="*/ 0 w 56"/>
                <a:gd name="T9" fmla="*/ 0 h 119"/>
                <a:gd name="T10" fmla="*/ 0 w 56"/>
                <a:gd name="T11" fmla="*/ 0 h 119"/>
                <a:gd name="T12" fmla="*/ 0 w 56"/>
                <a:gd name="T13" fmla="*/ 0 h 119"/>
                <a:gd name="T14" fmla="*/ 0 w 56"/>
                <a:gd name="T15" fmla="*/ 0 h 119"/>
                <a:gd name="T16" fmla="*/ 0 w 56"/>
                <a:gd name="T17" fmla="*/ 0 h 119"/>
                <a:gd name="T18" fmla="*/ 0 w 56"/>
                <a:gd name="T19" fmla="*/ 0 h 119"/>
                <a:gd name="T20" fmla="*/ 0 w 56"/>
                <a:gd name="T21" fmla="*/ 0 h 119"/>
                <a:gd name="T22" fmla="*/ 0 w 56"/>
                <a:gd name="T23" fmla="*/ 0 h 119"/>
                <a:gd name="T24" fmla="*/ 0 w 56"/>
                <a:gd name="T25" fmla="*/ 0 h 119"/>
                <a:gd name="T26" fmla="*/ 0 w 56"/>
                <a:gd name="T27" fmla="*/ 0 h 119"/>
                <a:gd name="T28" fmla="*/ 0 w 56"/>
                <a:gd name="T29" fmla="*/ 0 h 119"/>
                <a:gd name="T30" fmla="*/ 0 w 56"/>
                <a:gd name="T31" fmla="*/ 0 h 119"/>
                <a:gd name="T32" fmla="*/ 0 w 56"/>
                <a:gd name="T33" fmla="*/ 0 h 119"/>
                <a:gd name="T34" fmla="*/ 0 w 56"/>
                <a:gd name="T35" fmla="*/ 0 h 119"/>
                <a:gd name="T36" fmla="*/ 0 w 56"/>
                <a:gd name="T37" fmla="*/ 0 h 119"/>
                <a:gd name="T38" fmla="*/ 0 w 56"/>
                <a:gd name="T39" fmla="*/ 0 h 119"/>
                <a:gd name="T40" fmla="*/ 0 w 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19"/>
                <a:gd name="T65" fmla="*/ 56 w 56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19">
                  <a:moveTo>
                    <a:pt x="56" y="23"/>
                  </a:moveTo>
                  <a:lnTo>
                    <a:pt x="56" y="1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2" y="34"/>
                  </a:lnTo>
                  <a:lnTo>
                    <a:pt x="0" y="59"/>
                  </a:lnTo>
                  <a:lnTo>
                    <a:pt x="2" y="83"/>
                  </a:lnTo>
                  <a:lnTo>
                    <a:pt x="15" y="102"/>
                  </a:lnTo>
                  <a:lnTo>
                    <a:pt x="33" y="114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34" y="83"/>
                  </a:lnTo>
                  <a:lnTo>
                    <a:pt x="28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21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127" y="624"/>
              <a:ext cx="33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4" y="35"/>
                  </a:lnTo>
                  <a:lnTo>
                    <a:pt x="40" y="26"/>
                  </a:lnTo>
                  <a:lnTo>
                    <a:pt x="53" y="23"/>
                  </a:lnTo>
                  <a:lnTo>
                    <a:pt x="65" y="26"/>
                  </a:lnTo>
                  <a:lnTo>
                    <a:pt x="72" y="35"/>
                  </a:lnTo>
                  <a:lnTo>
                    <a:pt x="75" y="59"/>
                  </a:lnTo>
                  <a:lnTo>
                    <a:pt x="75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4" y="4"/>
                  </a:lnTo>
                  <a:lnTo>
                    <a:pt x="63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187" y="625"/>
              <a:ext cx="17" cy="53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0 h 159"/>
                <a:gd name="T4" fmla="*/ 0 w 51"/>
                <a:gd name="T5" fmla="*/ 0 h 159"/>
                <a:gd name="T6" fmla="*/ 0 w 51"/>
                <a:gd name="T7" fmla="*/ 0 h 159"/>
                <a:gd name="T8" fmla="*/ 0 w 51"/>
                <a:gd name="T9" fmla="*/ 0 h 159"/>
                <a:gd name="T10" fmla="*/ 0 w 51"/>
                <a:gd name="T11" fmla="*/ 0 h 159"/>
                <a:gd name="T12" fmla="*/ 0 w 51"/>
                <a:gd name="T13" fmla="*/ 0 h 159"/>
                <a:gd name="T14" fmla="*/ 0 w 51"/>
                <a:gd name="T15" fmla="*/ 0 h 159"/>
                <a:gd name="T16" fmla="*/ 0 w 51"/>
                <a:gd name="T17" fmla="*/ 0 h 159"/>
                <a:gd name="T18" fmla="*/ 0 w 51"/>
                <a:gd name="T19" fmla="*/ 0 h 159"/>
                <a:gd name="T20" fmla="*/ 0 w 51"/>
                <a:gd name="T21" fmla="*/ 0 h 159"/>
                <a:gd name="T22" fmla="*/ 0 w 51"/>
                <a:gd name="T23" fmla="*/ 0 h 159"/>
                <a:gd name="T24" fmla="*/ 0 w 51"/>
                <a:gd name="T25" fmla="*/ 0 h 159"/>
                <a:gd name="T26" fmla="*/ 0 w 51"/>
                <a:gd name="T27" fmla="*/ 0 h 159"/>
                <a:gd name="T28" fmla="*/ 0 w 51"/>
                <a:gd name="T29" fmla="*/ 0 h 159"/>
                <a:gd name="T30" fmla="*/ 0 w 51"/>
                <a:gd name="T31" fmla="*/ 0 h 159"/>
                <a:gd name="T32" fmla="*/ 0 w 51"/>
                <a:gd name="T33" fmla="*/ 0 h 159"/>
                <a:gd name="T34" fmla="*/ 0 w 51"/>
                <a:gd name="T35" fmla="*/ 0 h 159"/>
                <a:gd name="T36" fmla="*/ 0 w 51"/>
                <a:gd name="T37" fmla="*/ 0 h 159"/>
                <a:gd name="T38" fmla="*/ 0 w 51"/>
                <a:gd name="T39" fmla="*/ 0 h 159"/>
                <a:gd name="T40" fmla="*/ 0 w 51"/>
                <a:gd name="T41" fmla="*/ 0 h 159"/>
                <a:gd name="T42" fmla="*/ 0 w 5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59"/>
                <a:gd name="T68" fmla="*/ 51 w 51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59">
                  <a:moveTo>
                    <a:pt x="0" y="131"/>
                  </a:moveTo>
                  <a:lnTo>
                    <a:pt x="0" y="159"/>
                  </a:lnTo>
                  <a:lnTo>
                    <a:pt x="19" y="156"/>
                  </a:lnTo>
                  <a:lnTo>
                    <a:pt x="36" y="143"/>
                  </a:lnTo>
                  <a:lnTo>
                    <a:pt x="46" y="124"/>
                  </a:lnTo>
                  <a:lnTo>
                    <a:pt x="51" y="97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2" y="1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3"/>
                  </a:lnTo>
                  <a:lnTo>
                    <a:pt x="16" y="30"/>
                  </a:lnTo>
                  <a:lnTo>
                    <a:pt x="22" y="55"/>
                  </a:lnTo>
                  <a:lnTo>
                    <a:pt x="16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9" y="104"/>
                  </a:lnTo>
                  <a:lnTo>
                    <a:pt x="25" y="88"/>
                  </a:lnTo>
                  <a:lnTo>
                    <a:pt x="20" y="12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167" y="624"/>
              <a:ext cx="20" cy="38"/>
            </a:xfrm>
            <a:custGeom>
              <a:avLst/>
              <a:gdLst>
                <a:gd name="T0" fmla="*/ 0 w 58"/>
                <a:gd name="T1" fmla="*/ 0 h 114"/>
                <a:gd name="T2" fmla="*/ 0 w 58"/>
                <a:gd name="T3" fmla="*/ 0 h 114"/>
                <a:gd name="T4" fmla="*/ 0 w 58"/>
                <a:gd name="T5" fmla="*/ 0 h 114"/>
                <a:gd name="T6" fmla="*/ 0 w 58"/>
                <a:gd name="T7" fmla="*/ 0 h 114"/>
                <a:gd name="T8" fmla="*/ 0 w 58"/>
                <a:gd name="T9" fmla="*/ 0 h 114"/>
                <a:gd name="T10" fmla="*/ 0 w 58"/>
                <a:gd name="T11" fmla="*/ 0 h 114"/>
                <a:gd name="T12" fmla="*/ 0 w 58"/>
                <a:gd name="T13" fmla="*/ 0 h 114"/>
                <a:gd name="T14" fmla="*/ 0 w 58"/>
                <a:gd name="T15" fmla="*/ 0 h 114"/>
                <a:gd name="T16" fmla="*/ 0 w 58"/>
                <a:gd name="T17" fmla="*/ 0 h 114"/>
                <a:gd name="T18" fmla="*/ 0 w 58"/>
                <a:gd name="T19" fmla="*/ 0 h 114"/>
                <a:gd name="T20" fmla="*/ 0 w 58"/>
                <a:gd name="T21" fmla="*/ 0 h 114"/>
                <a:gd name="T22" fmla="*/ 0 w 58"/>
                <a:gd name="T23" fmla="*/ 0 h 114"/>
                <a:gd name="T24" fmla="*/ 0 w 58"/>
                <a:gd name="T25" fmla="*/ 0 h 114"/>
                <a:gd name="T26" fmla="*/ 0 w 58"/>
                <a:gd name="T27" fmla="*/ 0 h 114"/>
                <a:gd name="T28" fmla="*/ 0 w 58"/>
                <a:gd name="T29" fmla="*/ 0 h 114"/>
                <a:gd name="T30" fmla="*/ 0 w 58"/>
                <a:gd name="T31" fmla="*/ 0 h 114"/>
                <a:gd name="T32" fmla="*/ 0 w 58"/>
                <a:gd name="T33" fmla="*/ 0 h 114"/>
                <a:gd name="T34" fmla="*/ 0 w 58"/>
                <a:gd name="T35" fmla="*/ 0 h 114"/>
                <a:gd name="T36" fmla="*/ 0 w 58"/>
                <a:gd name="T37" fmla="*/ 0 h 114"/>
                <a:gd name="T38" fmla="*/ 0 w 58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14"/>
                <a:gd name="T62" fmla="*/ 58 w 58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14">
                  <a:moveTo>
                    <a:pt x="58" y="27"/>
                  </a:moveTo>
                  <a:lnTo>
                    <a:pt x="58" y="5"/>
                  </a:lnTo>
                  <a:lnTo>
                    <a:pt x="44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5" y="36"/>
                  </a:lnTo>
                  <a:lnTo>
                    <a:pt x="0" y="59"/>
                  </a:lnTo>
                  <a:lnTo>
                    <a:pt x="11" y="96"/>
                  </a:lnTo>
                  <a:lnTo>
                    <a:pt x="25" y="109"/>
                  </a:lnTo>
                  <a:lnTo>
                    <a:pt x="44" y="114"/>
                  </a:lnTo>
                  <a:lnTo>
                    <a:pt x="58" y="111"/>
                  </a:lnTo>
                  <a:lnTo>
                    <a:pt x="58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31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171" y="667"/>
              <a:ext cx="16" cy="11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w 47"/>
                <a:gd name="T11" fmla="*/ 0 h 33"/>
                <a:gd name="T12" fmla="*/ 0 w 47"/>
                <a:gd name="T13" fmla="*/ 0 h 33"/>
                <a:gd name="T14" fmla="*/ 0 w 4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3"/>
                <a:gd name="T26" fmla="*/ 47 w 4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3">
                  <a:moveTo>
                    <a:pt x="47" y="33"/>
                  </a:moveTo>
                  <a:lnTo>
                    <a:pt x="47" y="5"/>
                  </a:lnTo>
                  <a:lnTo>
                    <a:pt x="34" y="13"/>
                  </a:lnTo>
                  <a:lnTo>
                    <a:pt x="4" y="0"/>
                  </a:lnTo>
                  <a:lnTo>
                    <a:pt x="0" y="26"/>
                  </a:lnTo>
                  <a:lnTo>
                    <a:pt x="39" y="3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297" y="361"/>
              <a:ext cx="206" cy="274"/>
            </a:xfrm>
            <a:custGeom>
              <a:avLst/>
              <a:gdLst>
                <a:gd name="T0" fmla="*/ 0 w 618"/>
                <a:gd name="T1" fmla="*/ 0 h 824"/>
                <a:gd name="T2" fmla="*/ 0 w 618"/>
                <a:gd name="T3" fmla="*/ 0 h 824"/>
                <a:gd name="T4" fmla="*/ 0 w 618"/>
                <a:gd name="T5" fmla="*/ 0 h 824"/>
                <a:gd name="T6" fmla="*/ 0 w 618"/>
                <a:gd name="T7" fmla="*/ 0 h 824"/>
                <a:gd name="T8" fmla="*/ 0 w 618"/>
                <a:gd name="T9" fmla="*/ 0 h 824"/>
                <a:gd name="T10" fmla="*/ 0 w 618"/>
                <a:gd name="T11" fmla="*/ 0 h 824"/>
                <a:gd name="T12" fmla="*/ 0 w 618"/>
                <a:gd name="T13" fmla="*/ 0 h 824"/>
                <a:gd name="T14" fmla="*/ 0 w 618"/>
                <a:gd name="T15" fmla="*/ 0 h 824"/>
                <a:gd name="T16" fmla="*/ 0 w 618"/>
                <a:gd name="T17" fmla="*/ 0 h 824"/>
                <a:gd name="T18" fmla="*/ 0 w 618"/>
                <a:gd name="T19" fmla="*/ 0 h 824"/>
                <a:gd name="T20" fmla="*/ 0 w 618"/>
                <a:gd name="T21" fmla="*/ 0 h 824"/>
                <a:gd name="T22" fmla="*/ 0 w 618"/>
                <a:gd name="T23" fmla="*/ 0 h 824"/>
                <a:gd name="T24" fmla="*/ 0 w 618"/>
                <a:gd name="T25" fmla="*/ 0 h 824"/>
                <a:gd name="T26" fmla="*/ 0 w 618"/>
                <a:gd name="T27" fmla="*/ 0 h 824"/>
                <a:gd name="T28" fmla="*/ 0 w 618"/>
                <a:gd name="T29" fmla="*/ 0 h 824"/>
                <a:gd name="T30" fmla="*/ 0 w 618"/>
                <a:gd name="T31" fmla="*/ 0 h 824"/>
                <a:gd name="T32" fmla="*/ 0 w 618"/>
                <a:gd name="T33" fmla="*/ 0 h 824"/>
                <a:gd name="T34" fmla="*/ 0 w 618"/>
                <a:gd name="T35" fmla="*/ 0 h 824"/>
                <a:gd name="T36" fmla="*/ 0 w 618"/>
                <a:gd name="T37" fmla="*/ 0 h 824"/>
                <a:gd name="T38" fmla="*/ 0 w 618"/>
                <a:gd name="T39" fmla="*/ 0 h 824"/>
                <a:gd name="T40" fmla="*/ 0 w 618"/>
                <a:gd name="T41" fmla="*/ 0 h 824"/>
                <a:gd name="T42" fmla="*/ 0 w 618"/>
                <a:gd name="T43" fmla="*/ 0 h 824"/>
                <a:gd name="T44" fmla="*/ 0 w 618"/>
                <a:gd name="T45" fmla="*/ 0 h 824"/>
                <a:gd name="T46" fmla="*/ 0 w 618"/>
                <a:gd name="T47" fmla="*/ 0 h 824"/>
                <a:gd name="T48" fmla="*/ 0 w 618"/>
                <a:gd name="T49" fmla="*/ 0 h 824"/>
                <a:gd name="T50" fmla="*/ 0 w 618"/>
                <a:gd name="T51" fmla="*/ 0 h 824"/>
                <a:gd name="T52" fmla="*/ 0 w 618"/>
                <a:gd name="T53" fmla="*/ 0 h 8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8"/>
                <a:gd name="T82" fmla="*/ 0 h 824"/>
                <a:gd name="T83" fmla="*/ 618 w 618"/>
                <a:gd name="T84" fmla="*/ 824 h 8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8" h="824">
                  <a:moveTo>
                    <a:pt x="618" y="0"/>
                  </a:moveTo>
                  <a:lnTo>
                    <a:pt x="313" y="0"/>
                  </a:lnTo>
                  <a:lnTo>
                    <a:pt x="273" y="8"/>
                  </a:lnTo>
                  <a:lnTo>
                    <a:pt x="242" y="33"/>
                  </a:lnTo>
                  <a:lnTo>
                    <a:pt x="27" y="249"/>
                  </a:lnTo>
                  <a:lnTo>
                    <a:pt x="5" y="278"/>
                  </a:lnTo>
                  <a:lnTo>
                    <a:pt x="0" y="309"/>
                  </a:lnTo>
                  <a:lnTo>
                    <a:pt x="0" y="794"/>
                  </a:lnTo>
                  <a:lnTo>
                    <a:pt x="10" y="814"/>
                  </a:lnTo>
                  <a:lnTo>
                    <a:pt x="30" y="824"/>
                  </a:lnTo>
                  <a:lnTo>
                    <a:pt x="245" y="824"/>
                  </a:lnTo>
                  <a:lnTo>
                    <a:pt x="494" y="574"/>
                  </a:lnTo>
                  <a:lnTo>
                    <a:pt x="313" y="574"/>
                  </a:lnTo>
                  <a:lnTo>
                    <a:pt x="290" y="570"/>
                  </a:lnTo>
                  <a:lnTo>
                    <a:pt x="270" y="557"/>
                  </a:lnTo>
                  <a:lnTo>
                    <a:pt x="254" y="537"/>
                  </a:lnTo>
                  <a:lnTo>
                    <a:pt x="248" y="509"/>
                  </a:lnTo>
                  <a:lnTo>
                    <a:pt x="248" y="310"/>
                  </a:lnTo>
                  <a:lnTo>
                    <a:pt x="254" y="286"/>
                  </a:lnTo>
                  <a:lnTo>
                    <a:pt x="265" y="265"/>
                  </a:lnTo>
                  <a:lnTo>
                    <a:pt x="287" y="251"/>
                  </a:lnTo>
                  <a:lnTo>
                    <a:pt x="313" y="245"/>
                  </a:lnTo>
                  <a:lnTo>
                    <a:pt x="358" y="245"/>
                  </a:lnTo>
                  <a:lnTo>
                    <a:pt x="378" y="241"/>
                  </a:lnTo>
                  <a:lnTo>
                    <a:pt x="394" y="2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444" y="409"/>
              <a:ext cx="100" cy="121"/>
            </a:xfrm>
            <a:custGeom>
              <a:avLst/>
              <a:gdLst>
                <a:gd name="T0" fmla="*/ 0 w 299"/>
                <a:gd name="T1" fmla="*/ 0 h 363"/>
                <a:gd name="T2" fmla="*/ 0 w 299"/>
                <a:gd name="T3" fmla="*/ 0 h 363"/>
                <a:gd name="T4" fmla="*/ 0 w 299"/>
                <a:gd name="T5" fmla="*/ 0 h 363"/>
                <a:gd name="T6" fmla="*/ 0 w 299"/>
                <a:gd name="T7" fmla="*/ 0 h 363"/>
                <a:gd name="T8" fmla="*/ 0 w 299"/>
                <a:gd name="T9" fmla="*/ 0 h 363"/>
                <a:gd name="T10" fmla="*/ 0 w 299"/>
                <a:gd name="T11" fmla="*/ 0 h 363"/>
                <a:gd name="T12" fmla="*/ 0 w 299"/>
                <a:gd name="T13" fmla="*/ 0 h 363"/>
                <a:gd name="T14" fmla="*/ 0 w 299"/>
                <a:gd name="T15" fmla="*/ 0 h 363"/>
                <a:gd name="T16" fmla="*/ 0 w 299"/>
                <a:gd name="T17" fmla="*/ 0 h 363"/>
                <a:gd name="T18" fmla="*/ 0 w 299"/>
                <a:gd name="T19" fmla="*/ 0 h 363"/>
                <a:gd name="T20" fmla="*/ 0 w 299"/>
                <a:gd name="T21" fmla="*/ 0 h 363"/>
                <a:gd name="T22" fmla="*/ 0 w 299"/>
                <a:gd name="T23" fmla="*/ 0 h 363"/>
                <a:gd name="T24" fmla="*/ 0 w 299"/>
                <a:gd name="T25" fmla="*/ 0 h 363"/>
                <a:gd name="T26" fmla="*/ 0 w 299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363"/>
                <a:gd name="T44" fmla="*/ 299 w 299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363">
                  <a:moveTo>
                    <a:pt x="91" y="0"/>
                  </a:moveTo>
                  <a:lnTo>
                    <a:pt x="0" y="102"/>
                  </a:lnTo>
                  <a:lnTo>
                    <a:pt x="65" y="102"/>
                  </a:lnTo>
                  <a:lnTo>
                    <a:pt x="87" y="106"/>
                  </a:lnTo>
                  <a:lnTo>
                    <a:pt x="106" y="121"/>
                  </a:lnTo>
                  <a:lnTo>
                    <a:pt x="123" y="157"/>
                  </a:lnTo>
                  <a:lnTo>
                    <a:pt x="123" y="363"/>
                  </a:lnTo>
                  <a:lnTo>
                    <a:pt x="230" y="258"/>
                  </a:lnTo>
                  <a:lnTo>
                    <a:pt x="230" y="131"/>
                  </a:lnTo>
                  <a:lnTo>
                    <a:pt x="235" y="85"/>
                  </a:lnTo>
                  <a:lnTo>
                    <a:pt x="259" y="44"/>
                  </a:lnTo>
                  <a:lnTo>
                    <a:pt x="29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536" y="409"/>
              <a:ext cx="77" cy="122"/>
            </a:xfrm>
            <a:custGeom>
              <a:avLst/>
              <a:gdLst>
                <a:gd name="T0" fmla="*/ 0 w 230"/>
                <a:gd name="T1" fmla="*/ 0 h 365"/>
                <a:gd name="T2" fmla="*/ 0 w 230"/>
                <a:gd name="T3" fmla="*/ 0 h 365"/>
                <a:gd name="T4" fmla="*/ 0 w 230"/>
                <a:gd name="T5" fmla="*/ 0 h 365"/>
                <a:gd name="T6" fmla="*/ 0 w 230"/>
                <a:gd name="T7" fmla="*/ 0 h 365"/>
                <a:gd name="T8" fmla="*/ 0 w 230"/>
                <a:gd name="T9" fmla="*/ 0 h 365"/>
                <a:gd name="T10" fmla="*/ 0 w 230"/>
                <a:gd name="T11" fmla="*/ 0 h 365"/>
                <a:gd name="T12" fmla="*/ 0 w 230"/>
                <a:gd name="T13" fmla="*/ 0 h 365"/>
                <a:gd name="T14" fmla="*/ 0 w 230"/>
                <a:gd name="T15" fmla="*/ 0 h 365"/>
                <a:gd name="T16" fmla="*/ 0 w 230"/>
                <a:gd name="T17" fmla="*/ 0 h 365"/>
                <a:gd name="T18" fmla="*/ 0 w 230"/>
                <a:gd name="T19" fmla="*/ 0 h 365"/>
                <a:gd name="T20" fmla="*/ 0 w 230"/>
                <a:gd name="T21" fmla="*/ 0 h 365"/>
                <a:gd name="T22" fmla="*/ 0 w 230"/>
                <a:gd name="T23" fmla="*/ 0 h 365"/>
                <a:gd name="T24" fmla="*/ 0 w 230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365"/>
                <a:gd name="T41" fmla="*/ 230 w 230"/>
                <a:gd name="T42" fmla="*/ 365 h 3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365">
                  <a:moveTo>
                    <a:pt x="81" y="0"/>
                  </a:moveTo>
                  <a:lnTo>
                    <a:pt x="26" y="54"/>
                  </a:lnTo>
                  <a:lnTo>
                    <a:pt x="6" y="86"/>
                  </a:lnTo>
                  <a:lnTo>
                    <a:pt x="0" y="122"/>
                  </a:lnTo>
                  <a:lnTo>
                    <a:pt x="0" y="365"/>
                  </a:lnTo>
                  <a:lnTo>
                    <a:pt x="110" y="255"/>
                  </a:lnTo>
                  <a:lnTo>
                    <a:pt x="108" y="189"/>
                  </a:lnTo>
                  <a:lnTo>
                    <a:pt x="113" y="138"/>
                  </a:lnTo>
                  <a:lnTo>
                    <a:pt x="118" y="115"/>
                  </a:lnTo>
                  <a:lnTo>
                    <a:pt x="131" y="98"/>
                  </a:lnTo>
                  <a:lnTo>
                    <a:pt x="23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392" y="374"/>
              <a:ext cx="276" cy="351"/>
            </a:xfrm>
            <a:custGeom>
              <a:avLst/>
              <a:gdLst>
                <a:gd name="T0" fmla="*/ 0 w 827"/>
                <a:gd name="T1" fmla="*/ 0 h 1054"/>
                <a:gd name="T2" fmla="*/ 0 w 827"/>
                <a:gd name="T3" fmla="*/ 0 h 1054"/>
                <a:gd name="T4" fmla="*/ 0 w 827"/>
                <a:gd name="T5" fmla="*/ 0 h 1054"/>
                <a:gd name="T6" fmla="*/ 0 w 827"/>
                <a:gd name="T7" fmla="*/ 0 h 1054"/>
                <a:gd name="T8" fmla="*/ 0 w 827"/>
                <a:gd name="T9" fmla="*/ 0 h 1054"/>
                <a:gd name="T10" fmla="*/ 0 w 827"/>
                <a:gd name="T11" fmla="*/ 0 h 1054"/>
                <a:gd name="T12" fmla="*/ 0 w 827"/>
                <a:gd name="T13" fmla="*/ 0 h 1054"/>
                <a:gd name="T14" fmla="*/ 0 w 827"/>
                <a:gd name="T15" fmla="*/ 0 h 1054"/>
                <a:gd name="T16" fmla="*/ 0 w 827"/>
                <a:gd name="T17" fmla="*/ 0 h 1054"/>
                <a:gd name="T18" fmla="*/ 0 w 827"/>
                <a:gd name="T19" fmla="*/ 0 h 1054"/>
                <a:gd name="T20" fmla="*/ 0 w 827"/>
                <a:gd name="T21" fmla="*/ 0 h 1054"/>
                <a:gd name="T22" fmla="*/ 0 w 827"/>
                <a:gd name="T23" fmla="*/ 0 h 1054"/>
                <a:gd name="T24" fmla="*/ 0 w 827"/>
                <a:gd name="T25" fmla="*/ 0 h 1054"/>
                <a:gd name="T26" fmla="*/ 0 w 827"/>
                <a:gd name="T27" fmla="*/ 0 h 1054"/>
                <a:gd name="T28" fmla="*/ 0 w 827"/>
                <a:gd name="T29" fmla="*/ 0 h 1054"/>
                <a:gd name="T30" fmla="*/ 0 w 827"/>
                <a:gd name="T31" fmla="*/ 0 h 1054"/>
                <a:gd name="T32" fmla="*/ 0 w 827"/>
                <a:gd name="T33" fmla="*/ 0 h 1054"/>
                <a:gd name="T34" fmla="*/ 0 w 827"/>
                <a:gd name="T35" fmla="*/ 0 h 1054"/>
                <a:gd name="T36" fmla="*/ 0 w 827"/>
                <a:gd name="T37" fmla="*/ 0 h 1054"/>
                <a:gd name="T38" fmla="*/ 0 w 827"/>
                <a:gd name="T39" fmla="*/ 0 h 1054"/>
                <a:gd name="T40" fmla="*/ 0 w 827"/>
                <a:gd name="T41" fmla="*/ 0 h 1054"/>
                <a:gd name="T42" fmla="*/ 0 w 827"/>
                <a:gd name="T43" fmla="*/ 0 h 1054"/>
                <a:gd name="T44" fmla="*/ 0 w 827"/>
                <a:gd name="T45" fmla="*/ 0 h 1054"/>
                <a:gd name="T46" fmla="*/ 0 w 827"/>
                <a:gd name="T47" fmla="*/ 0 h 10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1054"/>
                <a:gd name="T74" fmla="*/ 827 w 827"/>
                <a:gd name="T75" fmla="*/ 1054 h 10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1054">
                  <a:moveTo>
                    <a:pt x="248" y="556"/>
                  </a:moveTo>
                  <a:lnTo>
                    <a:pt x="0" y="806"/>
                  </a:lnTo>
                  <a:lnTo>
                    <a:pt x="0" y="1027"/>
                  </a:lnTo>
                  <a:lnTo>
                    <a:pt x="8" y="1046"/>
                  </a:lnTo>
                  <a:lnTo>
                    <a:pt x="30" y="1054"/>
                  </a:lnTo>
                  <a:lnTo>
                    <a:pt x="525" y="1054"/>
                  </a:lnTo>
                  <a:lnTo>
                    <a:pt x="559" y="1036"/>
                  </a:lnTo>
                  <a:lnTo>
                    <a:pt x="599" y="991"/>
                  </a:lnTo>
                  <a:lnTo>
                    <a:pt x="762" y="828"/>
                  </a:lnTo>
                  <a:lnTo>
                    <a:pt x="806" y="783"/>
                  </a:lnTo>
                  <a:lnTo>
                    <a:pt x="823" y="757"/>
                  </a:lnTo>
                  <a:lnTo>
                    <a:pt x="827" y="731"/>
                  </a:lnTo>
                  <a:lnTo>
                    <a:pt x="827" y="0"/>
                  </a:lnTo>
                  <a:lnTo>
                    <a:pt x="611" y="218"/>
                  </a:lnTo>
                  <a:lnTo>
                    <a:pt x="590" y="248"/>
                  </a:lnTo>
                  <a:lnTo>
                    <a:pt x="583" y="290"/>
                  </a:lnTo>
                  <a:lnTo>
                    <a:pt x="583" y="781"/>
                  </a:lnTo>
                  <a:lnTo>
                    <a:pt x="574" y="800"/>
                  </a:lnTo>
                  <a:lnTo>
                    <a:pt x="554" y="809"/>
                  </a:lnTo>
                  <a:lnTo>
                    <a:pt x="280" y="809"/>
                  </a:lnTo>
                  <a:lnTo>
                    <a:pt x="257" y="800"/>
                  </a:lnTo>
                  <a:lnTo>
                    <a:pt x="248" y="776"/>
                  </a:lnTo>
                  <a:lnTo>
                    <a:pt x="248" y="5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425" y="457"/>
              <a:ext cx="43" cy="81"/>
            </a:xfrm>
            <a:custGeom>
              <a:avLst/>
              <a:gdLst>
                <a:gd name="T0" fmla="*/ 0 w 130"/>
                <a:gd name="T1" fmla="*/ 0 h 243"/>
                <a:gd name="T2" fmla="*/ 0 w 130"/>
                <a:gd name="T3" fmla="*/ 0 h 243"/>
                <a:gd name="T4" fmla="*/ 0 w 130"/>
                <a:gd name="T5" fmla="*/ 0 h 243"/>
                <a:gd name="T6" fmla="*/ 0 w 130"/>
                <a:gd name="T7" fmla="*/ 0 h 243"/>
                <a:gd name="T8" fmla="*/ 0 w 130"/>
                <a:gd name="T9" fmla="*/ 0 h 243"/>
                <a:gd name="T10" fmla="*/ 0 w 130"/>
                <a:gd name="T11" fmla="*/ 0 h 243"/>
                <a:gd name="T12" fmla="*/ 0 w 130"/>
                <a:gd name="T13" fmla="*/ 0 h 243"/>
                <a:gd name="T14" fmla="*/ 0 w 130"/>
                <a:gd name="T15" fmla="*/ 0 h 243"/>
                <a:gd name="T16" fmla="*/ 0 w 130"/>
                <a:gd name="T17" fmla="*/ 0 h 243"/>
                <a:gd name="T18" fmla="*/ 0 w 130"/>
                <a:gd name="T19" fmla="*/ 0 h 243"/>
                <a:gd name="T20" fmla="*/ 0 w 130"/>
                <a:gd name="T21" fmla="*/ 0 h 243"/>
                <a:gd name="T22" fmla="*/ 0 w 130"/>
                <a:gd name="T23" fmla="*/ 0 h 243"/>
                <a:gd name="T24" fmla="*/ 0 w 130"/>
                <a:gd name="T25" fmla="*/ 0 h 243"/>
                <a:gd name="T26" fmla="*/ 0 w 130"/>
                <a:gd name="T27" fmla="*/ 0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243"/>
                <a:gd name="T44" fmla="*/ 130 w 130"/>
                <a:gd name="T45" fmla="*/ 243 h 2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243">
                  <a:moveTo>
                    <a:pt x="103" y="243"/>
                  </a:moveTo>
                  <a:lnTo>
                    <a:pt x="122" y="234"/>
                  </a:lnTo>
                  <a:lnTo>
                    <a:pt x="130" y="214"/>
                  </a:lnTo>
                  <a:lnTo>
                    <a:pt x="130" y="31"/>
                  </a:lnTo>
                  <a:lnTo>
                    <a:pt x="122" y="9"/>
                  </a:lnTo>
                  <a:lnTo>
                    <a:pt x="103" y="0"/>
                  </a:lnTo>
                  <a:lnTo>
                    <a:pt x="31" y="0"/>
                  </a:lnTo>
                  <a:lnTo>
                    <a:pt x="9" y="9"/>
                  </a:lnTo>
                  <a:lnTo>
                    <a:pt x="0" y="31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31" y="243"/>
                  </a:lnTo>
                  <a:lnTo>
                    <a:pt x="103" y="2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163" y="425"/>
              <a:ext cx="17" cy="13"/>
            </a:xfrm>
            <a:custGeom>
              <a:avLst/>
              <a:gdLst>
                <a:gd name="T0" fmla="*/ 0 w 54"/>
                <a:gd name="T1" fmla="*/ 0 h 39"/>
                <a:gd name="T2" fmla="*/ 0 w 54"/>
                <a:gd name="T3" fmla="*/ 0 h 39"/>
                <a:gd name="T4" fmla="*/ 0 w 54"/>
                <a:gd name="T5" fmla="*/ 0 h 39"/>
                <a:gd name="T6" fmla="*/ 0 w 54"/>
                <a:gd name="T7" fmla="*/ 0 h 39"/>
                <a:gd name="T8" fmla="*/ 0 w 54"/>
                <a:gd name="T9" fmla="*/ 0 h 39"/>
                <a:gd name="T10" fmla="*/ 0 w 54"/>
                <a:gd name="T11" fmla="*/ 0 h 39"/>
                <a:gd name="T12" fmla="*/ 0 w 54"/>
                <a:gd name="T13" fmla="*/ 0 h 39"/>
                <a:gd name="T14" fmla="*/ 0 w 54"/>
                <a:gd name="T15" fmla="*/ 0 h 39"/>
                <a:gd name="T16" fmla="*/ 0 w 54"/>
                <a:gd name="T17" fmla="*/ 0 h 39"/>
                <a:gd name="T18" fmla="*/ 0 w 54"/>
                <a:gd name="T19" fmla="*/ 0 h 39"/>
                <a:gd name="T20" fmla="*/ 0 w 54"/>
                <a:gd name="T21" fmla="*/ 0 h 39"/>
                <a:gd name="T22" fmla="*/ 0 w 54"/>
                <a:gd name="T23" fmla="*/ 0 h 39"/>
                <a:gd name="T24" fmla="*/ 0 w 54"/>
                <a:gd name="T25" fmla="*/ 0 h 39"/>
                <a:gd name="T26" fmla="*/ 0 w 54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39"/>
                <a:gd name="T44" fmla="*/ 54 w 5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39">
                  <a:moveTo>
                    <a:pt x="0" y="32"/>
                  </a:moveTo>
                  <a:lnTo>
                    <a:pt x="6" y="39"/>
                  </a:lnTo>
                  <a:lnTo>
                    <a:pt x="28" y="27"/>
                  </a:lnTo>
                  <a:lnTo>
                    <a:pt x="42" y="39"/>
                  </a:lnTo>
                  <a:lnTo>
                    <a:pt x="51" y="30"/>
                  </a:lnTo>
                  <a:lnTo>
                    <a:pt x="36" y="21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30" y="13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161" y="410"/>
              <a:ext cx="18" cy="13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40"/>
                <a:gd name="T44" fmla="*/ 53 w 5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40">
                  <a:moveTo>
                    <a:pt x="0" y="9"/>
                  </a:moveTo>
                  <a:lnTo>
                    <a:pt x="17" y="19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29" y="27"/>
                  </a:lnTo>
                  <a:lnTo>
                    <a:pt x="46" y="40"/>
                  </a:lnTo>
                  <a:lnTo>
                    <a:pt x="53" y="32"/>
                  </a:lnTo>
                  <a:lnTo>
                    <a:pt x="37" y="19"/>
                  </a:lnTo>
                  <a:lnTo>
                    <a:pt x="53" y="6"/>
                  </a:lnTo>
                  <a:lnTo>
                    <a:pt x="43" y="0"/>
                  </a:lnTo>
                  <a:lnTo>
                    <a:pt x="27" y="12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141" y="447"/>
              <a:ext cx="56" cy="32"/>
            </a:xfrm>
            <a:custGeom>
              <a:avLst/>
              <a:gdLst>
                <a:gd name="T0" fmla="*/ 0 w 167"/>
                <a:gd name="T1" fmla="*/ 0 h 95"/>
                <a:gd name="T2" fmla="*/ 0 w 167"/>
                <a:gd name="T3" fmla="*/ 0 h 95"/>
                <a:gd name="T4" fmla="*/ 0 w 167"/>
                <a:gd name="T5" fmla="*/ 0 h 95"/>
                <a:gd name="T6" fmla="*/ 0 w 167"/>
                <a:gd name="T7" fmla="*/ 0 h 95"/>
                <a:gd name="T8" fmla="*/ 0 w 167"/>
                <a:gd name="T9" fmla="*/ 0 h 95"/>
                <a:gd name="T10" fmla="*/ 0 w 167"/>
                <a:gd name="T11" fmla="*/ 0 h 95"/>
                <a:gd name="T12" fmla="*/ 0 w 167"/>
                <a:gd name="T13" fmla="*/ 0 h 95"/>
                <a:gd name="T14" fmla="*/ 0 w 167"/>
                <a:gd name="T15" fmla="*/ 0 h 95"/>
                <a:gd name="T16" fmla="*/ 0 w 167"/>
                <a:gd name="T17" fmla="*/ 0 h 95"/>
                <a:gd name="T18" fmla="*/ 0 w 167"/>
                <a:gd name="T19" fmla="*/ 0 h 95"/>
                <a:gd name="T20" fmla="*/ 0 w 167"/>
                <a:gd name="T21" fmla="*/ 0 h 95"/>
                <a:gd name="T22" fmla="*/ 0 w 167"/>
                <a:gd name="T23" fmla="*/ 0 h 95"/>
                <a:gd name="T24" fmla="*/ 0 w 167"/>
                <a:gd name="T25" fmla="*/ 0 h 95"/>
                <a:gd name="T26" fmla="*/ 0 w 167"/>
                <a:gd name="T27" fmla="*/ 0 h 95"/>
                <a:gd name="T28" fmla="*/ 0 w 167"/>
                <a:gd name="T29" fmla="*/ 0 h 95"/>
                <a:gd name="T30" fmla="*/ 0 w 167"/>
                <a:gd name="T31" fmla="*/ 0 h 95"/>
                <a:gd name="T32" fmla="*/ 0 w 167"/>
                <a:gd name="T33" fmla="*/ 0 h 95"/>
                <a:gd name="T34" fmla="*/ 0 w 167"/>
                <a:gd name="T35" fmla="*/ 0 h 95"/>
                <a:gd name="T36" fmla="*/ 0 w 167"/>
                <a:gd name="T37" fmla="*/ 0 h 95"/>
                <a:gd name="T38" fmla="*/ 0 w 167"/>
                <a:gd name="T39" fmla="*/ 0 h 95"/>
                <a:gd name="T40" fmla="*/ 0 w 167"/>
                <a:gd name="T41" fmla="*/ 0 h 95"/>
                <a:gd name="T42" fmla="*/ 0 w 167"/>
                <a:gd name="T43" fmla="*/ 0 h 95"/>
                <a:gd name="T44" fmla="*/ 0 w 167"/>
                <a:gd name="T45" fmla="*/ 0 h 95"/>
                <a:gd name="T46" fmla="*/ 0 w 167"/>
                <a:gd name="T47" fmla="*/ 0 h 95"/>
                <a:gd name="T48" fmla="*/ 0 w 167"/>
                <a:gd name="T49" fmla="*/ 0 h 95"/>
                <a:gd name="T50" fmla="*/ 0 w 167"/>
                <a:gd name="T51" fmla="*/ 0 h 95"/>
                <a:gd name="T52" fmla="*/ 0 w 167"/>
                <a:gd name="T53" fmla="*/ 0 h 95"/>
                <a:gd name="T54" fmla="*/ 0 w 167"/>
                <a:gd name="T55" fmla="*/ 0 h 95"/>
                <a:gd name="T56" fmla="*/ 0 w 167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95"/>
                <a:gd name="T89" fmla="*/ 167 w 167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95">
                  <a:moveTo>
                    <a:pt x="34" y="17"/>
                  </a:moveTo>
                  <a:lnTo>
                    <a:pt x="104" y="17"/>
                  </a:lnTo>
                  <a:lnTo>
                    <a:pt x="83" y="33"/>
                  </a:lnTo>
                  <a:lnTo>
                    <a:pt x="74" y="27"/>
                  </a:lnTo>
                  <a:lnTo>
                    <a:pt x="61" y="34"/>
                  </a:lnTo>
                  <a:lnTo>
                    <a:pt x="67" y="37"/>
                  </a:lnTo>
                  <a:lnTo>
                    <a:pt x="77" y="44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87" y="60"/>
                  </a:lnTo>
                  <a:lnTo>
                    <a:pt x="87" y="69"/>
                  </a:lnTo>
                  <a:lnTo>
                    <a:pt x="86" y="76"/>
                  </a:lnTo>
                  <a:lnTo>
                    <a:pt x="76" y="79"/>
                  </a:lnTo>
                  <a:lnTo>
                    <a:pt x="44" y="78"/>
                  </a:lnTo>
                  <a:lnTo>
                    <a:pt x="50" y="93"/>
                  </a:lnTo>
                  <a:lnTo>
                    <a:pt x="77" y="95"/>
                  </a:lnTo>
                  <a:lnTo>
                    <a:pt x="97" y="89"/>
                  </a:lnTo>
                  <a:lnTo>
                    <a:pt x="104" y="72"/>
                  </a:lnTo>
                  <a:lnTo>
                    <a:pt x="104" y="60"/>
                  </a:lnTo>
                  <a:lnTo>
                    <a:pt x="167" y="60"/>
                  </a:lnTo>
                  <a:lnTo>
                    <a:pt x="167" y="43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139" y="1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34" y="1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136" y="409"/>
              <a:ext cx="68" cy="45"/>
            </a:xfrm>
            <a:custGeom>
              <a:avLst/>
              <a:gdLst>
                <a:gd name="T0" fmla="*/ 0 w 204"/>
                <a:gd name="T1" fmla="*/ 0 h 136"/>
                <a:gd name="T2" fmla="*/ 0 w 204"/>
                <a:gd name="T3" fmla="*/ 0 h 136"/>
                <a:gd name="T4" fmla="*/ 0 w 204"/>
                <a:gd name="T5" fmla="*/ 0 h 136"/>
                <a:gd name="T6" fmla="*/ 0 w 204"/>
                <a:gd name="T7" fmla="*/ 0 h 136"/>
                <a:gd name="T8" fmla="*/ 0 w 204"/>
                <a:gd name="T9" fmla="*/ 0 h 136"/>
                <a:gd name="T10" fmla="*/ 0 w 204"/>
                <a:gd name="T11" fmla="*/ 0 h 136"/>
                <a:gd name="T12" fmla="*/ 0 w 204"/>
                <a:gd name="T13" fmla="*/ 0 h 136"/>
                <a:gd name="T14" fmla="*/ 0 w 204"/>
                <a:gd name="T15" fmla="*/ 0 h 136"/>
                <a:gd name="T16" fmla="*/ 0 w 204"/>
                <a:gd name="T17" fmla="*/ 0 h 136"/>
                <a:gd name="T18" fmla="*/ 0 w 204"/>
                <a:gd name="T19" fmla="*/ 0 h 136"/>
                <a:gd name="T20" fmla="*/ 0 w 204"/>
                <a:gd name="T21" fmla="*/ 0 h 136"/>
                <a:gd name="T22" fmla="*/ 0 w 204"/>
                <a:gd name="T23" fmla="*/ 0 h 136"/>
                <a:gd name="T24" fmla="*/ 0 w 204"/>
                <a:gd name="T25" fmla="*/ 0 h 136"/>
                <a:gd name="T26" fmla="*/ 0 w 204"/>
                <a:gd name="T27" fmla="*/ 0 h 136"/>
                <a:gd name="T28" fmla="*/ 0 w 204"/>
                <a:gd name="T29" fmla="*/ 0 h 136"/>
                <a:gd name="T30" fmla="*/ 0 w 204"/>
                <a:gd name="T31" fmla="*/ 0 h 136"/>
                <a:gd name="T32" fmla="*/ 0 w 204"/>
                <a:gd name="T33" fmla="*/ 0 h 136"/>
                <a:gd name="T34" fmla="*/ 0 w 204"/>
                <a:gd name="T35" fmla="*/ 0 h 136"/>
                <a:gd name="T36" fmla="*/ 0 w 204"/>
                <a:gd name="T37" fmla="*/ 0 h 136"/>
                <a:gd name="T38" fmla="*/ 0 w 204"/>
                <a:gd name="T39" fmla="*/ 0 h 136"/>
                <a:gd name="T40" fmla="*/ 0 w 204"/>
                <a:gd name="T41" fmla="*/ 0 h 136"/>
                <a:gd name="T42" fmla="*/ 0 w 204"/>
                <a:gd name="T43" fmla="*/ 0 h 136"/>
                <a:gd name="T44" fmla="*/ 0 w 204"/>
                <a:gd name="T45" fmla="*/ 0 h 136"/>
                <a:gd name="T46" fmla="*/ 0 w 204"/>
                <a:gd name="T47" fmla="*/ 0 h 136"/>
                <a:gd name="T48" fmla="*/ 0 w 204"/>
                <a:gd name="T49" fmla="*/ 0 h 136"/>
                <a:gd name="T50" fmla="*/ 0 w 204"/>
                <a:gd name="T51" fmla="*/ 0 h 136"/>
                <a:gd name="T52" fmla="*/ 0 w 204"/>
                <a:gd name="T53" fmla="*/ 0 h 136"/>
                <a:gd name="T54" fmla="*/ 0 w 204"/>
                <a:gd name="T55" fmla="*/ 0 h 136"/>
                <a:gd name="T56" fmla="*/ 0 w 204"/>
                <a:gd name="T57" fmla="*/ 0 h 136"/>
                <a:gd name="T58" fmla="*/ 0 w 204"/>
                <a:gd name="T59" fmla="*/ 0 h 136"/>
                <a:gd name="T60" fmla="*/ 0 w 204"/>
                <a:gd name="T61" fmla="*/ 0 h 136"/>
                <a:gd name="T62" fmla="*/ 0 w 204"/>
                <a:gd name="T63" fmla="*/ 0 h 136"/>
                <a:gd name="T64" fmla="*/ 0 w 204"/>
                <a:gd name="T65" fmla="*/ 0 h 136"/>
                <a:gd name="T66" fmla="*/ 0 w 204"/>
                <a:gd name="T67" fmla="*/ 0 h 136"/>
                <a:gd name="T68" fmla="*/ 0 w 204"/>
                <a:gd name="T69" fmla="*/ 0 h 136"/>
                <a:gd name="T70" fmla="*/ 0 w 204"/>
                <a:gd name="T71" fmla="*/ 0 h 136"/>
                <a:gd name="T72" fmla="*/ 0 w 204"/>
                <a:gd name="T73" fmla="*/ 0 h 136"/>
                <a:gd name="T74" fmla="*/ 0 w 204"/>
                <a:gd name="T75" fmla="*/ 0 h 136"/>
                <a:gd name="T76" fmla="*/ 0 w 204"/>
                <a:gd name="T77" fmla="*/ 0 h 136"/>
                <a:gd name="T78" fmla="*/ 0 w 204"/>
                <a:gd name="T79" fmla="*/ 0 h 136"/>
                <a:gd name="T80" fmla="*/ 0 w 204"/>
                <a:gd name="T81" fmla="*/ 0 h 136"/>
                <a:gd name="T82" fmla="*/ 0 w 204"/>
                <a:gd name="T83" fmla="*/ 0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4"/>
                <a:gd name="T127" fmla="*/ 0 h 136"/>
                <a:gd name="T128" fmla="*/ 204 w 204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4" h="136">
                  <a:moveTo>
                    <a:pt x="16" y="9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16" y="107"/>
                  </a:lnTo>
                  <a:lnTo>
                    <a:pt x="186" y="107"/>
                  </a:lnTo>
                  <a:lnTo>
                    <a:pt x="186" y="136"/>
                  </a:lnTo>
                  <a:lnTo>
                    <a:pt x="204" y="136"/>
                  </a:lnTo>
                  <a:lnTo>
                    <a:pt x="204" y="90"/>
                  </a:lnTo>
                  <a:lnTo>
                    <a:pt x="191" y="90"/>
                  </a:lnTo>
                  <a:lnTo>
                    <a:pt x="191" y="4"/>
                  </a:lnTo>
                  <a:lnTo>
                    <a:pt x="140" y="4"/>
                  </a:lnTo>
                  <a:lnTo>
                    <a:pt x="140" y="20"/>
                  </a:lnTo>
                  <a:lnTo>
                    <a:pt x="175" y="20"/>
                  </a:lnTo>
                  <a:lnTo>
                    <a:pt x="175" y="36"/>
                  </a:lnTo>
                  <a:lnTo>
                    <a:pt x="140" y="36"/>
                  </a:lnTo>
                  <a:lnTo>
                    <a:pt x="140" y="52"/>
                  </a:lnTo>
                  <a:lnTo>
                    <a:pt x="175" y="52"/>
                  </a:lnTo>
                  <a:lnTo>
                    <a:pt x="175" y="62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0" y="75"/>
                  </a:lnTo>
                  <a:lnTo>
                    <a:pt x="175" y="75"/>
                  </a:lnTo>
                  <a:lnTo>
                    <a:pt x="175" y="90"/>
                  </a:lnTo>
                  <a:lnTo>
                    <a:pt x="32" y="9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64"/>
                  </a:lnTo>
                  <a:lnTo>
                    <a:pt x="32" y="64"/>
                  </a:lnTo>
                  <a:lnTo>
                    <a:pt x="32" y="49"/>
                  </a:lnTo>
                  <a:lnTo>
                    <a:pt x="62" y="49"/>
                  </a:lnTo>
                  <a:lnTo>
                    <a:pt x="62" y="35"/>
                  </a:lnTo>
                  <a:lnTo>
                    <a:pt x="32" y="35"/>
                  </a:lnTo>
                  <a:lnTo>
                    <a:pt x="32" y="23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58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051" y="409"/>
              <a:ext cx="70" cy="70"/>
            </a:xfrm>
            <a:custGeom>
              <a:avLst/>
              <a:gdLst>
                <a:gd name="T0" fmla="*/ 0 w 211"/>
                <a:gd name="T1" fmla="*/ 0 h 209"/>
                <a:gd name="T2" fmla="*/ 0 w 211"/>
                <a:gd name="T3" fmla="*/ 0 h 209"/>
                <a:gd name="T4" fmla="*/ 0 w 211"/>
                <a:gd name="T5" fmla="*/ 0 h 209"/>
                <a:gd name="T6" fmla="*/ 0 w 211"/>
                <a:gd name="T7" fmla="*/ 0 h 209"/>
                <a:gd name="T8" fmla="*/ 0 w 211"/>
                <a:gd name="T9" fmla="*/ 0 h 209"/>
                <a:gd name="T10" fmla="*/ 0 w 211"/>
                <a:gd name="T11" fmla="*/ 0 h 209"/>
                <a:gd name="T12" fmla="*/ 0 w 211"/>
                <a:gd name="T13" fmla="*/ 0 h 209"/>
                <a:gd name="T14" fmla="*/ 0 w 211"/>
                <a:gd name="T15" fmla="*/ 0 h 209"/>
                <a:gd name="T16" fmla="*/ 0 w 211"/>
                <a:gd name="T17" fmla="*/ 0 h 209"/>
                <a:gd name="T18" fmla="*/ 0 w 211"/>
                <a:gd name="T19" fmla="*/ 0 h 209"/>
                <a:gd name="T20" fmla="*/ 0 w 211"/>
                <a:gd name="T21" fmla="*/ 0 h 209"/>
                <a:gd name="T22" fmla="*/ 0 w 211"/>
                <a:gd name="T23" fmla="*/ 0 h 209"/>
                <a:gd name="T24" fmla="*/ 0 w 211"/>
                <a:gd name="T25" fmla="*/ 0 h 209"/>
                <a:gd name="T26" fmla="*/ 0 w 211"/>
                <a:gd name="T27" fmla="*/ 0 h 209"/>
                <a:gd name="T28" fmla="*/ 0 w 211"/>
                <a:gd name="T29" fmla="*/ 0 h 209"/>
                <a:gd name="T30" fmla="*/ 0 w 211"/>
                <a:gd name="T31" fmla="*/ 0 h 209"/>
                <a:gd name="T32" fmla="*/ 0 w 211"/>
                <a:gd name="T33" fmla="*/ 0 h 209"/>
                <a:gd name="T34" fmla="*/ 0 w 211"/>
                <a:gd name="T35" fmla="*/ 0 h 209"/>
                <a:gd name="T36" fmla="*/ 0 w 211"/>
                <a:gd name="T37" fmla="*/ 0 h 209"/>
                <a:gd name="T38" fmla="*/ 0 w 211"/>
                <a:gd name="T39" fmla="*/ 0 h 209"/>
                <a:gd name="T40" fmla="*/ 0 w 211"/>
                <a:gd name="T41" fmla="*/ 0 h 209"/>
                <a:gd name="T42" fmla="*/ 0 w 211"/>
                <a:gd name="T43" fmla="*/ 0 h 209"/>
                <a:gd name="T44" fmla="*/ 0 w 211"/>
                <a:gd name="T45" fmla="*/ 0 h 209"/>
                <a:gd name="T46" fmla="*/ 0 w 211"/>
                <a:gd name="T47" fmla="*/ 0 h 209"/>
                <a:gd name="T48" fmla="*/ 0 w 211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09"/>
                <a:gd name="T77" fmla="*/ 211 w 211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09">
                  <a:moveTo>
                    <a:pt x="99" y="0"/>
                  </a:moveTo>
                  <a:lnTo>
                    <a:pt x="99" y="62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97" y="79"/>
                  </a:lnTo>
                  <a:lnTo>
                    <a:pt x="87" y="116"/>
                  </a:lnTo>
                  <a:lnTo>
                    <a:pt x="67" y="147"/>
                  </a:lnTo>
                  <a:lnTo>
                    <a:pt x="0" y="194"/>
                  </a:lnTo>
                  <a:lnTo>
                    <a:pt x="13" y="209"/>
                  </a:lnTo>
                  <a:lnTo>
                    <a:pt x="78" y="163"/>
                  </a:lnTo>
                  <a:lnTo>
                    <a:pt x="99" y="134"/>
                  </a:lnTo>
                  <a:lnTo>
                    <a:pt x="110" y="102"/>
                  </a:lnTo>
                  <a:lnTo>
                    <a:pt x="125" y="134"/>
                  </a:lnTo>
                  <a:lnTo>
                    <a:pt x="145" y="164"/>
                  </a:lnTo>
                  <a:lnTo>
                    <a:pt x="197" y="209"/>
                  </a:lnTo>
                  <a:lnTo>
                    <a:pt x="211" y="193"/>
                  </a:lnTo>
                  <a:lnTo>
                    <a:pt x="158" y="148"/>
                  </a:lnTo>
                  <a:lnTo>
                    <a:pt x="136" y="115"/>
                  </a:lnTo>
                  <a:lnTo>
                    <a:pt x="123" y="79"/>
                  </a:lnTo>
                  <a:lnTo>
                    <a:pt x="208" y="79"/>
                  </a:lnTo>
                  <a:lnTo>
                    <a:pt x="208" y="62"/>
                  </a:lnTo>
                  <a:lnTo>
                    <a:pt x="117" y="62"/>
                  </a:lnTo>
                  <a:lnTo>
                    <a:pt x="11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947" y="465"/>
              <a:ext cx="8" cy="14"/>
            </a:xfrm>
            <a:custGeom>
              <a:avLst/>
              <a:gdLst>
                <a:gd name="T0" fmla="*/ 0 w 24"/>
                <a:gd name="T1" fmla="*/ 0 h 43"/>
                <a:gd name="T2" fmla="*/ 0 w 24"/>
                <a:gd name="T3" fmla="*/ 0 h 43"/>
                <a:gd name="T4" fmla="*/ 0 w 24"/>
                <a:gd name="T5" fmla="*/ 0 h 43"/>
                <a:gd name="T6" fmla="*/ 0 w 24"/>
                <a:gd name="T7" fmla="*/ 0 h 43"/>
                <a:gd name="T8" fmla="*/ 0 w 24"/>
                <a:gd name="T9" fmla="*/ 0 h 43"/>
                <a:gd name="T10" fmla="*/ 0 w 24"/>
                <a:gd name="T11" fmla="*/ 0 h 43"/>
                <a:gd name="T12" fmla="*/ 0 w 24"/>
                <a:gd name="T13" fmla="*/ 0 h 43"/>
                <a:gd name="T14" fmla="*/ 0 w 24"/>
                <a:gd name="T15" fmla="*/ 0 h 43"/>
                <a:gd name="T16" fmla="*/ 0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3"/>
                <a:gd name="T29" fmla="*/ 24 w 2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3">
                  <a:moveTo>
                    <a:pt x="0" y="20"/>
                  </a:moveTo>
                  <a:lnTo>
                    <a:pt x="0" y="43"/>
                  </a:lnTo>
                  <a:lnTo>
                    <a:pt x="3" y="43"/>
                  </a:lnTo>
                  <a:lnTo>
                    <a:pt x="15" y="34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947" y="438"/>
              <a:ext cx="6" cy="1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0 w 18"/>
                <a:gd name="T5" fmla="*/ 0 h 45"/>
                <a:gd name="T6" fmla="*/ 0 w 18"/>
                <a:gd name="T7" fmla="*/ 0 h 45"/>
                <a:gd name="T8" fmla="*/ 0 w 18"/>
                <a:gd name="T9" fmla="*/ 0 h 45"/>
                <a:gd name="T10" fmla="*/ 0 w 1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5"/>
                <a:gd name="T20" fmla="*/ 18 w 1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5">
                  <a:moveTo>
                    <a:pt x="0" y="0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947" y="422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947" y="412"/>
              <a:ext cx="5" cy="7"/>
            </a:xfrm>
            <a:custGeom>
              <a:avLst/>
              <a:gdLst>
                <a:gd name="T0" fmla="*/ 0 w 15"/>
                <a:gd name="T1" fmla="*/ 0 h 21"/>
                <a:gd name="T2" fmla="*/ 0 w 15"/>
                <a:gd name="T3" fmla="*/ 0 h 21"/>
                <a:gd name="T4" fmla="*/ 0 w 15"/>
                <a:gd name="T5" fmla="*/ 0 h 21"/>
                <a:gd name="T6" fmla="*/ 0 w 15"/>
                <a:gd name="T7" fmla="*/ 0 h 21"/>
                <a:gd name="T8" fmla="*/ 0 w 15"/>
                <a:gd name="T9" fmla="*/ 0 h 21"/>
                <a:gd name="T10" fmla="*/ 0 w 15"/>
                <a:gd name="T11" fmla="*/ 0 h 21"/>
                <a:gd name="T12" fmla="*/ 0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0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15" y="13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943" y="410"/>
              <a:ext cx="4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24"/>
                  </a:moveTo>
                  <a:lnTo>
                    <a:pt x="14" y="5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901" y="409"/>
              <a:ext cx="46" cy="70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w 138"/>
                <a:gd name="T23" fmla="*/ 0 h 210"/>
                <a:gd name="T24" fmla="*/ 0 w 138"/>
                <a:gd name="T25" fmla="*/ 0 h 210"/>
                <a:gd name="T26" fmla="*/ 0 w 138"/>
                <a:gd name="T27" fmla="*/ 0 h 210"/>
                <a:gd name="T28" fmla="*/ 0 w 138"/>
                <a:gd name="T29" fmla="*/ 0 h 210"/>
                <a:gd name="T30" fmla="*/ 0 w 138"/>
                <a:gd name="T31" fmla="*/ 0 h 210"/>
                <a:gd name="T32" fmla="*/ 0 w 138"/>
                <a:gd name="T33" fmla="*/ 0 h 210"/>
                <a:gd name="T34" fmla="*/ 0 w 138"/>
                <a:gd name="T35" fmla="*/ 0 h 210"/>
                <a:gd name="T36" fmla="*/ 0 w 138"/>
                <a:gd name="T37" fmla="*/ 0 h 210"/>
                <a:gd name="T38" fmla="*/ 0 w 138"/>
                <a:gd name="T39" fmla="*/ 0 h 210"/>
                <a:gd name="T40" fmla="*/ 0 w 138"/>
                <a:gd name="T41" fmla="*/ 0 h 210"/>
                <a:gd name="T42" fmla="*/ 0 w 138"/>
                <a:gd name="T43" fmla="*/ 0 h 210"/>
                <a:gd name="T44" fmla="*/ 0 w 138"/>
                <a:gd name="T45" fmla="*/ 0 h 210"/>
                <a:gd name="T46" fmla="*/ 0 w 138"/>
                <a:gd name="T47" fmla="*/ 0 h 210"/>
                <a:gd name="T48" fmla="*/ 0 w 138"/>
                <a:gd name="T49" fmla="*/ 0 h 210"/>
                <a:gd name="T50" fmla="*/ 0 w 138"/>
                <a:gd name="T51" fmla="*/ 0 h 210"/>
                <a:gd name="T52" fmla="*/ 0 w 138"/>
                <a:gd name="T53" fmla="*/ 0 h 210"/>
                <a:gd name="T54" fmla="*/ 0 w 138"/>
                <a:gd name="T55" fmla="*/ 0 h 210"/>
                <a:gd name="T56" fmla="*/ 0 w 138"/>
                <a:gd name="T57" fmla="*/ 0 h 210"/>
                <a:gd name="T58" fmla="*/ 0 w 138"/>
                <a:gd name="T59" fmla="*/ 0 h 210"/>
                <a:gd name="T60" fmla="*/ 0 w 138"/>
                <a:gd name="T61" fmla="*/ 0 h 210"/>
                <a:gd name="T62" fmla="*/ 0 w 138"/>
                <a:gd name="T63" fmla="*/ 0 h 210"/>
                <a:gd name="T64" fmla="*/ 0 w 138"/>
                <a:gd name="T65" fmla="*/ 0 h 210"/>
                <a:gd name="T66" fmla="*/ 0 w 138"/>
                <a:gd name="T67" fmla="*/ 0 h 210"/>
                <a:gd name="T68" fmla="*/ 0 w 138"/>
                <a:gd name="T69" fmla="*/ 0 h 210"/>
                <a:gd name="T70" fmla="*/ 0 w 138"/>
                <a:gd name="T71" fmla="*/ 0 h 210"/>
                <a:gd name="T72" fmla="*/ 0 w 138"/>
                <a:gd name="T73" fmla="*/ 0 h 210"/>
                <a:gd name="T74" fmla="*/ 0 w 138"/>
                <a:gd name="T75" fmla="*/ 0 h 210"/>
                <a:gd name="T76" fmla="*/ 0 w 138"/>
                <a:gd name="T77" fmla="*/ 0 h 210"/>
                <a:gd name="T78" fmla="*/ 0 w 138"/>
                <a:gd name="T79" fmla="*/ 0 h 210"/>
                <a:gd name="T80" fmla="*/ 0 w 138"/>
                <a:gd name="T81" fmla="*/ 0 h 210"/>
                <a:gd name="T82" fmla="*/ 0 w 138"/>
                <a:gd name="T83" fmla="*/ 0 h 210"/>
                <a:gd name="T84" fmla="*/ 0 w 138"/>
                <a:gd name="T85" fmla="*/ 0 h 210"/>
                <a:gd name="T86" fmla="*/ 0 w 138"/>
                <a:gd name="T87" fmla="*/ 0 h 210"/>
                <a:gd name="T88" fmla="*/ 0 w 138"/>
                <a:gd name="T89" fmla="*/ 0 h 210"/>
                <a:gd name="T90" fmla="*/ 0 w 138"/>
                <a:gd name="T91" fmla="*/ 0 h 210"/>
                <a:gd name="T92" fmla="*/ 0 w 138"/>
                <a:gd name="T93" fmla="*/ 0 h 210"/>
                <a:gd name="T94" fmla="*/ 0 w 138"/>
                <a:gd name="T95" fmla="*/ 0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210"/>
                <a:gd name="T146" fmla="*/ 138 w 138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210">
                  <a:moveTo>
                    <a:pt x="138" y="54"/>
                  </a:moveTo>
                  <a:lnTo>
                    <a:pt x="138" y="37"/>
                  </a:lnTo>
                  <a:lnTo>
                    <a:pt x="112" y="37"/>
                  </a:lnTo>
                  <a:lnTo>
                    <a:pt x="114" y="1"/>
                  </a:lnTo>
                  <a:lnTo>
                    <a:pt x="97" y="0"/>
                  </a:lnTo>
                  <a:lnTo>
                    <a:pt x="97" y="37"/>
                  </a:lnTo>
                  <a:lnTo>
                    <a:pt x="20" y="37"/>
                  </a:lnTo>
                  <a:lnTo>
                    <a:pt x="20" y="114"/>
                  </a:lnTo>
                  <a:lnTo>
                    <a:pt x="14" y="164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7" y="210"/>
                  </a:lnTo>
                  <a:lnTo>
                    <a:pt x="27" y="176"/>
                  </a:lnTo>
                  <a:lnTo>
                    <a:pt x="37" y="137"/>
                  </a:lnTo>
                  <a:lnTo>
                    <a:pt x="37" y="99"/>
                  </a:lnTo>
                  <a:lnTo>
                    <a:pt x="68" y="99"/>
                  </a:lnTo>
                  <a:lnTo>
                    <a:pt x="68" y="131"/>
                  </a:lnTo>
                  <a:lnTo>
                    <a:pt x="63" y="147"/>
                  </a:lnTo>
                  <a:lnTo>
                    <a:pt x="53" y="151"/>
                  </a:lnTo>
                  <a:lnTo>
                    <a:pt x="45" y="151"/>
                  </a:lnTo>
                  <a:lnTo>
                    <a:pt x="53" y="167"/>
                  </a:lnTo>
                  <a:lnTo>
                    <a:pt x="75" y="163"/>
                  </a:lnTo>
                  <a:lnTo>
                    <a:pt x="85" y="142"/>
                  </a:lnTo>
                  <a:lnTo>
                    <a:pt x="85" y="82"/>
                  </a:lnTo>
                  <a:lnTo>
                    <a:pt x="37" y="82"/>
                  </a:lnTo>
                  <a:lnTo>
                    <a:pt x="37" y="54"/>
                  </a:lnTo>
                  <a:lnTo>
                    <a:pt x="97" y="54"/>
                  </a:lnTo>
                  <a:lnTo>
                    <a:pt x="101" y="99"/>
                  </a:lnTo>
                  <a:lnTo>
                    <a:pt x="110" y="148"/>
                  </a:lnTo>
                  <a:lnTo>
                    <a:pt x="85" y="174"/>
                  </a:lnTo>
                  <a:lnTo>
                    <a:pt x="58" y="193"/>
                  </a:lnTo>
                  <a:lnTo>
                    <a:pt x="71" y="206"/>
                  </a:lnTo>
                  <a:lnTo>
                    <a:pt x="94" y="189"/>
                  </a:lnTo>
                  <a:lnTo>
                    <a:pt x="114" y="167"/>
                  </a:lnTo>
                  <a:lnTo>
                    <a:pt x="123" y="186"/>
                  </a:lnTo>
                  <a:lnTo>
                    <a:pt x="130" y="199"/>
                  </a:lnTo>
                  <a:lnTo>
                    <a:pt x="138" y="209"/>
                  </a:lnTo>
                  <a:lnTo>
                    <a:pt x="138" y="186"/>
                  </a:lnTo>
                  <a:lnTo>
                    <a:pt x="131" y="171"/>
                  </a:lnTo>
                  <a:lnTo>
                    <a:pt x="124" y="155"/>
                  </a:lnTo>
                  <a:lnTo>
                    <a:pt x="138" y="131"/>
                  </a:lnTo>
                  <a:lnTo>
                    <a:pt x="138" y="86"/>
                  </a:lnTo>
                  <a:lnTo>
                    <a:pt x="131" y="108"/>
                  </a:lnTo>
                  <a:lnTo>
                    <a:pt x="120" y="131"/>
                  </a:lnTo>
                  <a:lnTo>
                    <a:pt x="114" y="91"/>
                  </a:lnTo>
                  <a:lnTo>
                    <a:pt x="112" y="54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01" y="452"/>
              <a:ext cx="4" cy="6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0 h 16"/>
                <a:gd name="T6" fmla="*/ 0 w 10"/>
                <a:gd name="T7" fmla="*/ 0 h 16"/>
                <a:gd name="T8" fmla="*/ 0 w 10"/>
                <a:gd name="T9" fmla="*/ 0 h 16"/>
                <a:gd name="T10" fmla="*/ 0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0" y="2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901" y="429"/>
              <a:ext cx="4" cy="6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0 w 10"/>
                <a:gd name="T7" fmla="*/ 0 h 17"/>
                <a:gd name="T8" fmla="*/ 0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0" y="0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83" y="410"/>
              <a:ext cx="18" cy="53"/>
            </a:xfrm>
            <a:custGeom>
              <a:avLst/>
              <a:gdLst>
                <a:gd name="T0" fmla="*/ 0 w 54"/>
                <a:gd name="T1" fmla="*/ 0 h 158"/>
                <a:gd name="T2" fmla="*/ 0 w 54"/>
                <a:gd name="T3" fmla="*/ 0 h 158"/>
                <a:gd name="T4" fmla="*/ 0 w 54"/>
                <a:gd name="T5" fmla="*/ 0 h 158"/>
                <a:gd name="T6" fmla="*/ 0 w 54"/>
                <a:gd name="T7" fmla="*/ 0 h 158"/>
                <a:gd name="T8" fmla="*/ 0 w 54"/>
                <a:gd name="T9" fmla="*/ 0 h 158"/>
                <a:gd name="T10" fmla="*/ 0 w 54"/>
                <a:gd name="T11" fmla="*/ 0 h 158"/>
                <a:gd name="T12" fmla="*/ 0 w 54"/>
                <a:gd name="T13" fmla="*/ 0 h 158"/>
                <a:gd name="T14" fmla="*/ 0 w 54"/>
                <a:gd name="T15" fmla="*/ 0 h 158"/>
                <a:gd name="T16" fmla="*/ 0 w 54"/>
                <a:gd name="T17" fmla="*/ 0 h 158"/>
                <a:gd name="T18" fmla="*/ 0 w 54"/>
                <a:gd name="T19" fmla="*/ 0 h 158"/>
                <a:gd name="T20" fmla="*/ 0 w 54"/>
                <a:gd name="T21" fmla="*/ 0 h 158"/>
                <a:gd name="T22" fmla="*/ 0 w 54"/>
                <a:gd name="T23" fmla="*/ 0 h 158"/>
                <a:gd name="T24" fmla="*/ 0 w 54"/>
                <a:gd name="T25" fmla="*/ 0 h 158"/>
                <a:gd name="T26" fmla="*/ 0 w 54"/>
                <a:gd name="T27" fmla="*/ 0 h 158"/>
                <a:gd name="T28" fmla="*/ 0 w 54"/>
                <a:gd name="T29" fmla="*/ 0 h 158"/>
                <a:gd name="T30" fmla="*/ 0 w 54"/>
                <a:gd name="T31" fmla="*/ 0 h 158"/>
                <a:gd name="T32" fmla="*/ 0 w 54"/>
                <a:gd name="T33" fmla="*/ 0 h 158"/>
                <a:gd name="T34" fmla="*/ 0 w 54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58"/>
                <a:gd name="T56" fmla="*/ 54 w 54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58">
                  <a:moveTo>
                    <a:pt x="54" y="74"/>
                  </a:moveTo>
                  <a:lnTo>
                    <a:pt x="54" y="57"/>
                  </a:lnTo>
                  <a:lnTo>
                    <a:pt x="42" y="57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25" y="74"/>
                  </a:lnTo>
                  <a:lnTo>
                    <a:pt x="25" y="136"/>
                  </a:lnTo>
                  <a:lnTo>
                    <a:pt x="0" y="140"/>
                  </a:lnTo>
                  <a:lnTo>
                    <a:pt x="9" y="158"/>
                  </a:lnTo>
                  <a:lnTo>
                    <a:pt x="54" y="143"/>
                  </a:lnTo>
                  <a:lnTo>
                    <a:pt x="54" y="129"/>
                  </a:lnTo>
                  <a:lnTo>
                    <a:pt x="42" y="132"/>
                  </a:lnTo>
                  <a:lnTo>
                    <a:pt x="42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899" y="472"/>
              <a:ext cx="2" cy="6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0 h 18"/>
                <a:gd name="T6" fmla="*/ 0 w 9"/>
                <a:gd name="T7" fmla="*/ 0 h 18"/>
                <a:gd name="T8" fmla="*/ 0 w 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8"/>
                <a:gd name="T17" fmla="*/ 9 w 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8">
                  <a:moveTo>
                    <a:pt x="9" y="18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973" y="429"/>
              <a:ext cx="58" cy="50"/>
            </a:xfrm>
            <a:custGeom>
              <a:avLst/>
              <a:gdLst>
                <a:gd name="T0" fmla="*/ 0 w 171"/>
                <a:gd name="T1" fmla="*/ 0 h 151"/>
                <a:gd name="T2" fmla="*/ 0 w 171"/>
                <a:gd name="T3" fmla="*/ 0 h 151"/>
                <a:gd name="T4" fmla="*/ 0 w 171"/>
                <a:gd name="T5" fmla="*/ 0 h 151"/>
                <a:gd name="T6" fmla="*/ 0 w 171"/>
                <a:gd name="T7" fmla="*/ 0 h 151"/>
                <a:gd name="T8" fmla="*/ 0 w 171"/>
                <a:gd name="T9" fmla="*/ 0 h 151"/>
                <a:gd name="T10" fmla="*/ 0 w 171"/>
                <a:gd name="T11" fmla="*/ 0 h 151"/>
                <a:gd name="T12" fmla="*/ 0 w 171"/>
                <a:gd name="T13" fmla="*/ 0 h 151"/>
                <a:gd name="T14" fmla="*/ 0 w 171"/>
                <a:gd name="T15" fmla="*/ 0 h 151"/>
                <a:gd name="T16" fmla="*/ 0 w 171"/>
                <a:gd name="T17" fmla="*/ 0 h 151"/>
                <a:gd name="T18" fmla="*/ 0 w 171"/>
                <a:gd name="T19" fmla="*/ 0 h 151"/>
                <a:gd name="T20" fmla="*/ 0 w 171"/>
                <a:gd name="T21" fmla="*/ 0 h 151"/>
                <a:gd name="T22" fmla="*/ 0 w 171"/>
                <a:gd name="T23" fmla="*/ 0 h 151"/>
                <a:gd name="T24" fmla="*/ 0 w 171"/>
                <a:gd name="T25" fmla="*/ 0 h 151"/>
                <a:gd name="T26" fmla="*/ 0 w 171"/>
                <a:gd name="T27" fmla="*/ 0 h 151"/>
                <a:gd name="T28" fmla="*/ 0 w 171"/>
                <a:gd name="T29" fmla="*/ 0 h 151"/>
                <a:gd name="T30" fmla="*/ 0 w 171"/>
                <a:gd name="T31" fmla="*/ 0 h 151"/>
                <a:gd name="T32" fmla="*/ 0 w 171"/>
                <a:gd name="T33" fmla="*/ 0 h 151"/>
                <a:gd name="T34" fmla="*/ 0 w 171"/>
                <a:gd name="T35" fmla="*/ 0 h 151"/>
                <a:gd name="T36" fmla="*/ 0 w 171"/>
                <a:gd name="T37" fmla="*/ 0 h 151"/>
                <a:gd name="T38" fmla="*/ 0 w 171"/>
                <a:gd name="T39" fmla="*/ 0 h 151"/>
                <a:gd name="T40" fmla="*/ 0 w 171"/>
                <a:gd name="T41" fmla="*/ 0 h 151"/>
                <a:gd name="T42" fmla="*/ 0 w 171"/>
                <a:gd name="T43" fmla="*/ 0 h 151"/>
                <a:gd name="T44" fmla="*/ 0 w 171"/>
                <a:gd name="T45" fmla="*/ 0 h 151"/>
                <a:gd name="T46" fmla="*/ 0 w 171"/>
                <a:gd name="T47" fmla="*/ 0 h 1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"/>
                <a:gd name="T73" fmla="*/ 0 h 151"/>
                <a:gd name="T74" fmla="*/ 171 w 171"/>
                <a:gd name="T75" fmla="*/ 151 h 1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" h="151">
                  <a:moveTo>
                    <a:pt x="77" y="0"/>
                  </a:moveTo>
                  <a:lnTo>
                    <a:pt x="77" y="23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40"/>
                  </a:lnTo>
                  <a:lnTo>
                    <a:pt x="77" y="40"/>
                  </a:lnTo>
                  <a:lnTo>
                    <a:pt x="77" y="151"/>
                  </a:lnTo>
                  <a:lnTo>
                    <a:pt x="93" y="151"/>
                  </a:lnTo>
                  <a:lnTo>
                    <a:pt x="93" y="40"/>
                  </a:lnTo>
                  <a:lnTo>
                    <a:pt x="153" y="40"/>
                  </a:lnTo>
                  <a:lnTo>
                    <a:pt x="153" y="96"/>
                  </a:lnTo>
                  <a:lnTo>
                    <a:pt x="151" y="109"/>
                  </a:lnTo>
                  <a:lnTo>
                    <a:pt x="133" y="115"/>
                  </a:lnTo>
                  <a:lnTo>
                    <a:pt x="116" y="115"/>
                  </a:lnTo>
                  <a:lnTo>
                    <a:pt x="123" y="134"/>
                  </a:lnTo>
                  <a:lnTo>
                    <a:pt x="136" y="134"/>
                  </a:lnTo>
                  <a:lnTo>
                    <a:pt x="162" y="127"/>
                  </a:lnTo>
                  <a:lnTo>
                    <a:pt x="171" y="104"/>
                  </a:lnTo>
                  <a:lnTo>
                    <a:pt x="171" y="23"/>
                  </a:lnTo>
                  <a:lnTo>
                    <a:pt x="93" y="23"/>
                  </a:lnTo>
                  <a:lnTo>
                    <a:pt x="9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967" y="421"/>
              <a:ext cx="70" cy="6"/>
            </a:xfrm>
            <a:custGeom>
              <a:avLst/>
              <a:gdLst>
                <a:gd name="T0" fmla="*/ 0 w 209"/>
                <a:gd name="T1" fmla="*/ 0 h 18"/>
                <a:gd name="T2" fmla="*/ 0 w 209"/>
                <a:gd name="T3" fmla="*/ 0 h 18"/>
                <a:gd name="T4" fmla="*/ 0 w 209"/>
                <a:gd name="T5" fmla="*/ 0 h 18"/>
                <a:gd name="T6" fmla="*/ 0 w 209"/>
                <a:gd name="T7" fmla="*/ 0 h 18"/>
                <a:gd name="T8" fmla="*/ 0 w 209"/>
                <a:gd name="T9" fmla="*/ 0 h 18"/>
                <a:gd name="T10" fmla="*/ 0 w 209"/>
                <a:gd name="T11" fmla="*/ 0 h 18"/>
                <a:gd name="T12" fmla="*/ 0 w 209"/>
                <a:gd name="T13" fmla="*/ 0 h 18"/>
                <a:gd name="T14" fmla="*/ 0 w 209"/>
                <a:gd name="T15" fmla="*/ 0 h 18"/>
                <a:gd name="T16" fmla="*/ 0 w 20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18"/>
                <a:gd name="T29" fmla="*/ 209 w 20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18">
                  <a:moveTo>
                    <a:pt x="112" y="18"/>
                  </a:moveTo>
                  <a:lnTo>
                    <a:pt x="209" y="18"/>
                  </a:lnTo>
                  <a:lnTo>
                    <a:pt x="209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995" y="409"/>
              <a:ext cx="10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32" y="24"/>
                  </a:moveTo>
                  <a:lnTo>
                    <a:pt x="18" y="0"/>
                  </a:lnTo>
                  <a:lnTo>
                    <a:pt x="0" y="4"/>
                  </a:lnTo>
                  <a:lnTo>
                    <a:pt x="15" y="3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843" y="465"/>
              <a:ext cx="25" cy="14"/>
            </a:xfrm>
            <a:custGeom>
              <a:avLst/>
              <a:gdLst>
                <a:gd name="T0" fmla="*/ 0 w 73"/>
                <a:gd name="T1" fmla="*/ 0 h 42"/>
                <a:gd name="T2" fmla="*/ 0 w 73"/>
                <a:gd name="T3" fmla="*/ 0 h 42"/>
                <a:gd name="T4" fmla="*/ 0 w 73"/>
                <a:gd name="T5" fmla="*/ 0 h 42"/>
                <a:gd name="T6" fmla="*/ 0 w 73"/>
                <a:gd name="T7" fmla="*/ 0 h 42"/>
                <a:gd name="T8" fmla="*/ 0 w 73"/>
                <a:gd name="T9" fmla="*/ 0 h 42"/>
                <a:gd name="T10" fmla="*/ 0 w 73"/>
                <a:gd name="T11" fmla="*/ 0 h 42"/>
                <a:gd name="T12" fmla="*/ 0 w 73"/>
                <a:gd name="T13" fmla="*/ 0 h 42"/>
                <a:gd name="T14" fmla="*/ 0 w 73"/>
                <a:gd name="T15" fmla="*/ 0 h 42"/>
                <a:gd name="T16" fmla="*/ 0 w 73"/>
                <a:gd name="T17" fmla="*/ 0 h 42"/>
                <a:gd name="T18" fmla="*/ 0 w 73"/>
                <a:gd name="T19" fmla="*/ 0 h 42"/>
                <a:gd name="T20" fmla="*/ 0 w 73"/>
                <a:gd name="T21" fmla="*/ 0 h 42"/>
                <a:gd name="T22" fmla="*/ 0 w 73"/>
                <a:gd name="T23" fmla="*/ 0 h 42"/>
                <a:gd name="T24" fmla="*/ 0 w 7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42"/>
                <a:gd name="T41" fmla="*/ 73 w 7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42">
                  <a:moveTo>
                    <a:pt x="0" y="26"/>
                  </a:moveTo>
                  <a:lnTo>
                    <a:pt x="0" y="42"/>
                  </a:lnTo>
                  <a:lnTo>
                    <a:pt x="45" y="42"/>
                  </a:lnTo>
                  <a:lnTo>
                    <a:pt x="61" y="35"/>
                  </a:lnTo>
                  <a:lnTo>
                    <a:pt x="68" y="26"/>
                  </a:lnTo>
                  <a:lnTo>
                    <a:pt x="71" y="16"/>
                  </a:lnTo>
                  <a:lnTo>
                    <a:pt x="73" y="6"/>
                  </a:lnTo>
                  <a:lnTo>
                    <a:pt x="55" y="0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38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843" y="409"/>
              <a:ext cx="28" cy="56"/>
            </a:xfrm>
            <a:custGeom>
              <a:avLst/>
              <a:gdLst>
                <a:gd name="T0" fmla="*/ 0 w 84"/>
                <a:gd name="T1" fmla="*/ 0 h 168"/>
                <a:gd name="T2" fmla="*/ 0 w 84"/>
                <a:gd name="T3" fmla="*/ 0 h 168"/>
                <a:gd name="T4" fmla="*/ 0 w 84"/>
                <a:gd name="T5" fmla="*/ 0 h 168"/>
                <a:gd name="T6" fmla="*/ 0 w 84"/>
                <a:gd name="T7" fmla="*/ 0 h 168"/>
                <a:gd name="T8" fmla="*/ 0 w 84"/>
                <a:gd name="T9" fmla="*/ 0 h 168"/>
                <a:gd name="T10" fmla="*/ 0 w 84"/>
                <a:gd name="T11" fmla="*/ 0 h 168"/>
                <a:gd name="T12" fmla="*/ 0 w 84"/>
                <a:gd name="T13" fmla="*/ 0 h 168"/>
                <a:gd name="T14" fmla="*/ 0 w 84"/>
                <a:gd name="T15" fmla="*/ 0 h 168"/>
                <a:gd name="T16" fmla="*/ 0 w 84"/>
                <a:gd name="T17" fmla="*/ 0 h 168"/>
                <a:gd name="T18" fmla="*/ 0 w 84"/>
                <a:gd name="T19" fmla="*/ 0 h 168"/>
                <a:gd name="T20" fmla="*/ 0 w 84"/>
                <a:gd name="T21" fmla="*/ 0 h 168"/>
                <a:gd name="T22" fmla="*/ 0 w 84"/>
                <a:gd name="T23" fmla="*/ 0 h 168"/>
                <a:gd name="T24" fmla="*/ 0 w 84"/>
                <a:gd name="T25" fmla="*/ 0 h 168"/>
                <a:gd name="T26" fmla="*/ 0 w 84"/>
                <a:gd name="T27" fmla="*/ 0 h 168"/>
                <a:gd name="T28" fmla="*/ 0 w 84"/>
                <a:gd name="T29" fmla="*/ 0 h 168"/>
                <a:gd name="T30" fmla="*/ 0 w 84"/>
                <a:gd name="T31" fmla="*/ 0 h 168"/>
                <a:gd name="T32" fmla="*/ 0 w 84"/>
                <a:gd name="T33" fmla="*/ 0 h 168"/>
                <a:gd name="T34" fmla="*/ 0 w 84"/>
                <a:gd name="T35" fmla="*/ 0 h 168"/>
                <a:gd name="T36" fmla="*/ 0 w 84"/>
                <a:gd name="T37" fmla="*/ 0 h 168"/>
                <a:gd name="T38" fmla="*/ 0 w 84"/>
                <a:gd name="T39" fmla="*/ 0 h 168"/>
                <a:gd name="T40" fmla="*/ 0 w 84"/>
                <a:gd name="T41" fmla="*/ 0 h 168"/>
                <a:gd name="T42" fmla="*/ 0 w 84"/>
                <a:gd name="T43" fmla="*/ 0 h 168"/>
                <a:gd name="T44" fmla="*/ 0 w 84"/>
                <a:gd name="T45" fmla="*/ 0 h 168"/>
                <a:gd name="T46" fmla="*/ 0 w 84"/>
                <a:gd name="T47" fmla="*/ 0 h 168"/>
                <a:gd name="T48" fmla="*/ 0 w 84"/>
                <a:gd name="T49" fmla="*/ 0 h 168"/>
                <a:gd name="T50" fmla="*/ 0 w 84"/>
                <a:gd name="T51" fmla="*/ 0 h 168"/>
                <a:gd name="T52" fmla="*/ 0 w 84"/>
                <a:gd name="T53" fmla="*/ 0 h 168"/>
                <a:gd name="T54" fmla="*/ 0 w 84"/>
                <a:gd name="T55" fmla="*/ 0 h 168"/>
                <a:gd name="T56" fmla="*/ 0 w 84"/>
                <a:gd name="T57" fmla="*/ 0 h 168"/>
                <a:gd name="T58" fmla="*/ 0 w 84"/>
                <a:gd name="T59" fmla="*/ 0 h 168"/>
                <a:gd name="T60" fmla="*/ 0 w 84"/>
                <a:gd name="T61" fmla="*/ 0 h 168"/>
                <a:gd name="T62" fmla="*/ 0 w 84"/>
                <a:gd name="T63" fmla="*/ 0 h 168"/>
                <a:gd name="T64" fmla="*/ 0 w 84"/>
                <a:gd name="T65" fmla="*/ 0 h 168"/>
                <a:gd name="T66" fmla="*/ 0 w 84"/>
                <a:gd name="T67" fmla="*/ 0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68"/>
                <a:gd name="T104" fmla="*/ 84 w 84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68">
                  <a:moveTo>
                    <a:pt x="0" y="150"/>
                  </a:moveTo>
                  <a:lnTo>
                    <a:pt x="0" y="168"/>
                  </a:lnTo>
                  <a:lnTo>
                    <a:pt x="42" y="168"/>
                  </a:lnTo>
                  <a:lnTo>
                    <a:pt x="42" y="116"/>
                  </a:lnTo>
                  <a:lnTo>
                    <a:pt x="58" y="127"/>
                  </a:lnTo>
                  <a:lnTo>
                    <a:pt x="70" y="134"/>
                  </a:lnTo>
                  <a:lnTo>
                    <a:pt x="84" y="117"/>
                  </a:lnTo>
                  <a:lnTo>
                    <a:pt x="63" y="107"/>
                  </a:lnTo>
                  <a:lnTo>
                    <a:pt x="42" y="88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35" y="71"/>
                  </a:lnTo>
                  <a:lnTo>
                    <a:pt x="35" y="46"/>
                  </a:lnTo>
                  <a:lnTo>
                    <a:pt x="73" y="46"/>
                  </a:lnTo>
                  <a:lnTo>
                    <a:pt x="73" y="29"/>
                  </a:lnTo>
                  <a:lnTo>
                    <a:pt x="35" y="29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1" y="88"/>
                  </a:lnTo>
                  <a:lnTo>
                    <a:pt x="29" y="98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26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817" y="409"/>
              <a:ext cx="26" cy="70"/>
            </a:xfrm>
            <a:custGeom>
              <a:avLst/>
              <a:gdLst>
                <a:gd name="T0" fmla="*/ 0 w 78"/>
                <a:gd name="T1" fmla="*/ 0 h 209"/>
                <a:gd name="T2" fmla="*/ 0 w 78"/>
                <a:gd name="T3" fmla="*/ 0 h 209"/>
                <a:gd name="T4" fmla="*/ 0 w 78"/>
                <a:gd name="T5" fmla="*/ 0 h 209"/>
                <a:gd name="T6" fmla="*/ 0 w 78"/>
                <a:gd name="T7" fmla="*/ 0 h 209"/>
                <a:gd name="T8" fmla="*/ 0 w 78"/>
                <a:gd name="T9" fmla="*/ 0 h 209"/>
                <a:gd name="T10" fmla="*/ 0 w 78"/>
                <a:gd name="T11" fmla="*/ 0 h 209"/>
                <a:gd name="T12" fmla="*/ 0 w 78"/>
                <a:gd name="T13" fmla="*/ 0 h 209"/>
                <a:gd name="T14" fmla="*/ 0 w 78"/>
                <a:gd name="T15" fmla="*/ 0 h 209"/>
                <a:gd name="T16" fmla="*/ 0 w 78"/>
                <a:gd name="T17" fmla="*/ 0 h 209"/>
                <a:gd name="T18" fmla="*/ 0 w 78"/>
                <a:gd name="T19" fmla="*/ 0 h 209"/>
                <a:gd name="T20" fmla="*/ 0 w 78"/>
                <a:gd name="T21" fmla="*/ 0 h 209"/>
                <a:gd name="T22" fmla="*/ 0 w 78"/>
                <a:gd name="T23" fmla="*/ 0 h 209"/>
                <a:gd name="T24" fmla="*/ 0 w 78"/>
                <a:gd name="T25" fmla="*/ 0 h 209"/>
                <a:gd name="T26" fmla="*/ 0 w 78"/>
                <a:gd name="T27" fmla="*/ 0 h 209"/>
                <a:gd name="T28" fmla="*/ 0 w 78"/>
                <a:gd name="T29" fmla="*/ 0 h 209"/>
                <a:gd name="T30" fmla="*/ 0 w 78"/>
                <a:gd name="T31" fmla="*/ 0 h 209"/>
                <a:gd name="T32" fmla="*/ 0 w 78"/>
                <a:gd name="T33" fmla="*/ 0 h 209"/>
                <a:gd name="T34" fmla="*/ 0 w 78"/>
                <a:gd name="T35" fmla="*/ 0 h 209"/>
                <a:gd name="T36" fmla="*/ 0 w 78"/>
                <a:gd name="T37" fmla="*/ 0 h 209"/>
                <a:gd name="T38" fmla="*/ 0 w 78"/>
                <a:gd name="T39" fmla="*/ 0 h 209"/>
                <a:gd name="T40" fmla="*/ 0 w 78"/>
                <a:gd name="T41" fmla="*/ 0 h 209"/>
                <a:gd name="T42" fmla="*/ 0 w 78"/>
                <a:gd name="T43" fmla="*/ 0 h 209"/>
                <a:gd name="T44" fmla="*/ 0 w 78"/>
                <a:gd name="T45" fmla="*/ 0 h 209"/>
                <a:gd name="T46" fmla="*/ 0 w 78"/>
                <a:gd name="T47" fmla="*/ 0 h 209"/>
                <a:gd name="T48" fmla="*/ 0 w 78"/>
                <a:gd name="T49" fmla="*/ 0 h 209"/>
                <a:gd name="T50" fmla="*/ 0 w 78"/>
                <a:gd name="T51" fmla="*/ 0 h 209"/>
                <a:gd name="T52" fmla="*/ 0 w 78"/>
                <a:gd name="T53" fmla="*/ 0 h 209"/>
                <a:gd name="T54" fmla="*/ 0 w 78"/>
                <a:gd name="T55" fmla="*/ 0 h 209"/>
                <a:gd name="T56" fmla="*/ 0 w 78"/>
                <a:gd name="T57" fmla="*/ 0 h 209"/>
                <a:gd name="T58" fmla="*/ 0 w 78"/>
                <a:gd name="T59" fmla="*/ 0 h 209"/>
                <a:gd name="T60" fmla="*/ 0 w 78"/>
                <a:gd name="T61" fmla="*/ 0 h 209"/>
                <a:gd name="T62" fmla="*/ 0 w 78"/>
                <a:gd name="T63" fmla="*/ 0 h 209"/>
                <a:gd name="T64" fmla="*/ 0 w 78"/>
                <a:gd name="T65" fmla="*/ 0 h 209"/>
                <a:gd name="T66" fmla="*/ 0 w 78"/>
                <a:gd name="T67" fmla="*/ 0 h 209"/>
                <a:gd name="T68" fmla="*/ 0 w 78"/>
                <a:gd name="T69" fmla="*/ 0 h 209"/>
                <a:gd name="T70" fmla="*/ 0 w 78"/>
                <a:gd name="T71" fmla="*/ 0 h 209"/>
                <a:gd name="T72" fmla="*/ 0 w 78"/>
                <a:gd name="T73" fmla="*/ 0 h 209"/>
                <a:gd name="T74" fmla="*/ 0 w 78"/>
                <a:gd name="T75" fmla="*/ 0 h 209"/>
                <a:gd name="T76" fmla="*/ 0 w 78"/>
                <a:gd name="T77" fmla="*/ 0 h 209"/>
                <a:gd name="T78" fmla="*/ 0 w 78"/>
                <a:gd name="T79" fmla="*/ 0 h 209"/>
                <a:gd name="T80" fmla="*/ 0 w 78"/>
                <a:gd name="T81" fmla="*/ 0 h 209"/>
                <a:gd name="T82" fmla="*/ 0 w 78"/>
                <a:gd name="T83" fmla="*/ 0 h 209"/>
                <a:gd name="T84" fmla="*/ 0 w 7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209"/>
                <a:gd name="T131" fmla="*/ 78 w 78"/>
                <a:gd name="T132" fmla="*/ 209 h 2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209">
                  <a:moveTo>
                    <a:pt x="78" y="44"/>
                  </a:moveTo>
                  <a:lnTo>
                    <a:pt x="78" y="27"/>
                  </a:lnTo>
                  <a:lnTo>
                    <a:pt x="63" y="27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11" y="27"/>
                  </a:lnTo>
                  <a:lnTo>
                    <a:pt x="11" y="44"/>
                  </a:lnTo>
                  <a:lnTo>
                    <a:pt x="45" y="44"/>
                  </a:lnTo>
                  <a:lnTo>
                    <a:pt x="45" y="69"/>
                  </a:lnTo>
                  <a:lnTo>
                    <a:pt x="9" y="69"/>
                  </a:lnTo>
                  <a:lnTo>
                    <a:pt x="9" y="86"/>
                  </a:lnTo>
                  <a:lnTo>
                    <a:pt x="42" y="86"/>
                  </a:lnTo>
                  <a:lnTo>
                    <a:pt x="21" y="10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2" y="132"/>
                  </a:lnTo>
                  <a:lnTo>
                    <a:pt x="24" y="125"/>
                  </a:lnTo>
                  <a:lnTo>
                    <a:pt x="35" y="116"/>
                  </a:lnTo>
                  <a:lnTo>
                    <a:pt x="35" y="190"/>
                  </a:lnTo>
                  <a:lnTo>
                    <a:pt x="41" y="202"/>
                  </a:lnTo>
                  <a:lnTo>
                    <a:pt x="54" y="209"/>
                  </a:lnTo>
                  <a:lnTo>
                    <a:pt x="78" y="209"/>
                  </a:lnTo>
                  <a:lnTo>
                    <a:pt x="78" y="193"/>
                  </a:lnTo>
                  <a:lnTo>
                    <a:pt x="63" y="193"/>
                  </a:lnTo>
                  <a:lnTo>
                    <a:pt x="55" y="189"/>
                  </a:lnTo>
                  <a:lnTo>
                    <a:pt x="51" y="177"/>
                  </a:lnTo>
                  <a:lnTo>
                    <a:pt x="51" y="166"/>
                  </a:lnTo>
                  <a:lnTo>
                    <a:pt x="78" y="166"/>
                  </a:lnTo>
                  <a:lnTo>
                    <a:pt x="78" y="148"/>
                  </a:lnTo>
                  <a:lnTo>
                    <a:pt x="51" y="148"/>
                  </a:lnTo>
                  <a:lnTo>
                    <a:pt x="51" y="125"/>
                  </a:lnTo>
                  <a:lnTo>
                    <a:pt x="78" y="125"/>
                  </a:lnTo>
                  <a:lnTo>
                    <a:pt x="78" y="111"/>
                  </a:lnTo>
                  <a:lnTo>
                    <a:pt x="44" y="111"/>
                  </a:lnTo>
                  <a:lnTo>
                    <a:pt x="54" y="96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78" y="69"/>
                  </a:lnTo>
                  <a:lnTo>
                    <a:pt x="63" y="69"/>
                  </a:lnTo>
                  <a:lnTo>
                    <a:pt x="63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817" y="448"/>
              <a:ext cx="2" cy="2"/>
            </a:xfrm>
            <a:custGeom>
              <a:avLst/>
              <a:gdLst>
                <a:gd name="T0" fmla="*/ 16384 w 1"/>
                <a:gd name="T1" fmla="*/ 0 h 6"/>
                <a:gd name="T2" fmla="*/ 16384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16384 w 1"/>
                <a:gd name="T9" fmla="*/ 0 h 6"/>
                <a:gd name="T10" fmla="*/ 16384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817" y="455"/>
              <a:ext cx="2" cy="4"/>
            </a:xfrm>
            <a:custGeom>
              <a:avLst/>
              <a:gdLst>
                <a:gd name="T0" fmla="*/ 16384 w 1"/>
                <a:gd name="T1" fmla="*/ 0 h 11"/>
                <a:gd name="T2" fmla="*/ 16384 w 1"/>
                <a:gd name="T3" fmla="*/ 0 h 11"/>
                <a:gd name="T4" fmla="*/ 0 w 1"/>
                <a:gd name="T5" fmla="*/ 0 h 11"/>
                <a:gd name="T6" fmla="*/ 0 w 1"/>
                <a:gd name="T7" fmla="*/ 0 h 11"/>
                <a:gd name="T8" fmla="*/ 16384 w 1"/>
                <a:gd name="T9" fmla="*/ 0 h 11"/>
                <a:gd name="T10" fmla="*/ 16384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1" y="1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803" y="410"/>
              <a:ext cx="14" cy="12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w 42"/>
                <a:gd name="T9" fmla="*/ 0 h 36"/>
                <a:gd name="T10" fmla="*/ 0 w 42"/>
                <a:gd name="T11" fmla="*/ 0 h 36"/>
                <a:gd name="T12" fmla="*/ 0 w 42"/>
                <a:gd name="T13" fmla="*/ 0 h 36"/>
                <a:gd name="T14" fmla="*/ 0 w 42"/>
                <a:gd name="T15" fmla="*/ 0 h 36"/>
                <a:gd name="T16" fmla="*/ 0 w 4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6"/>
                <a:gd name="T29" fmla="*/ 42 w 4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6">
                  <a:moveTo>
                    <a:pt x="42" y="23"/>
                  </a:moveTo>
                  <a:lnTo>
                    <a:pt x="42" y="20"/>
                  </a:lnTo>
                  <a:lnTo>
                    <a:pt x="29" y="1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17" y="23"/>
                  </a:lnTo>
                  <a:lnTo>
                    <a:pt x="32" y="36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800" y="452"/>
              <a:ext cx="17" cy="27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80"/>
                <a:gd name="T26" fmla="*/ 52 w 52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80">
                  <a:moveTo>
                    <a:pt x="52" y="19"/>
                  </a:moveTo>
                  <a:lnTo>
                    <a:pt x="52" y="8"/>
                  </a:lnTo>
                  <a:lnTo>
                    <a:pt x="46" y="0"/>
                  </a:lnTo>
                  <a:lnTo>
                    <a:pt x="25" y="35"/>
                  </a:lnTo>
                  <a:lnTo>
                    <a:pt x="0" y="68"/>
                  </a:lnTo>
                  <a:lnTo>
                    <a:pt x="13" y="8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799" y="431"/>
              <a:ext cx="16" cy="12"/>
            </a:xfrm>
            <a:custGeom>
              <a:avLst/>
              <a:gdLst>
                <a:gd name="T0" fmla="*/ 0 w 47"/>
                <a:gd name="T1" fmla="*/ 0 h 37"/>
                <a:gd name="T2" fmla="*/ 0 w 47"/>
                <a:gd name="T3" fmla="*/ 0 h 37"/>
                <a:gd name="T4" fmla="*/ 0 w 47"/>
                <a:gd name="T5" fmla="*/ 0 h 37"/>
                <a:gd name="T6" fmla="*/ 0 w 47"/>
                <a:gd name="T7" fmla="*/ 0 h 37"/>
                <a:gd name="T8" fmla="*/ 0 w 47"/>
                <a:gd name="T9" fmla="*/ 0 h 37"/>
                <a:gd name="T10" fmla="*/ 0 w 47"/>
                <a:gd name="T11" fmla="*/ 0 h 37"/>
                <a:gd name="T12" fmla="*/ 0 w 47"/>
                <a:gd name="T13" fmla="*/ 0 h 37"/>
                <a:gd name="T14" fmla="*/ 0 w 4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7"/>
                <a:gd name="T26" fmla="*/ 47 w 4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7">
                  <a:moveTo>
                    <a:pt x="0" y="13"/>
                  </a:moveTo>
                  <a:lnTo>
                    <a:pt x="20" y="24"/>
                  </a:lnTo>
                  <a:lnTo>
                    <a:pt x="37" y="37"/>
                  </a:lnTo>
                  <a:lnTo>
                    <a:pt x="47" y="21"/>
                  </a:lnTo>
                  <a:lnTo>
                    <a:pt x="30" y="8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00"/>
                <a:gd name="T32" fmla="*/ 135 w 135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00">
                  <a:moveTo>
                    <a:pt x="0" y="0"/>
                  </a:move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716" y="409"/>
              <a:ext cx="72" cy="41"/>
            </a:xfrm>
            <a:custGeom>
              <a:avLst/>
              <a:gdLst>
                <a:gd name="T0" fmla="*/ 0 w 215"/>
                <a:gd name="T1" fmla="*/ 0 h 122"/>
                <a:gd name="T2" fmla="*/ 0 w 215"/>
                <a:gd name="T3" fmla="*/ 0 h 122"/>
                <a:gd name="T4" fmla="*/ 0 w 215"/>
                <a:gd name="T5" fmla="*/ 0 h 122"/>
                <a:gd name="T6" fmla="*/ 0 w 215"/>
                <a:gd name="T7" fmla="*/ 0 h 122"/>
                <a:gd name="T8" fmla="*/ 0 w 215"/>
                <a:gd name="T9" fmla="*/ 0 h 122"/>
                <a:gd name="T10" fmla="*/ 0 w 215"/>
                <a:gd name="T11" fmla="*/ 0 h 122"/>
                <a:gd name="T12" fmla="*/ 0 w 215"/>
                <a:gd name="T13" fmla="*/ 0 h 122"/>
                <a:gd name="T14" fmla="*/ 0 w 215"/>
                <a:gd name="T15" fmla="*/ 0 h 122"/>
                <a:gd name="T16" fmla="*/ 0 w 215"/>
                <a:gd name="T17" fmla="*/ 0 h 122"/>
                <a:gd name="T18" fmla="*/ 0 w 215"/>
                <a:gd name="T19" fmla="*/ 0 h 122"/>
                <a:gd name="T20" fmla="*/ 0 w 215"/>
                <a:gd name="T21" fmla="*/ 0 h 122"/>
                <a:gd name="T22" fmla="*/ 0 w 215"/>
                <a:gd name="T23" fmla="*/ 0 h 122"/>
                <a:gd name="T24" fmla="*/ 0 w 215"/>
                <a:gd name="T25" fmla="*/ 0 h 122"/>
                <a:gd name="T26" fmla="*/ 0 w 215"/>
                <a:gd name="T27" fmla="*/ 0 h 122"/>
                <a:gd name="T28" fmla="*/ 0 w 215"/>
                <a:gd name="T29" fmla="*/ 0 h 122"/>
                <a:gd name="T30" fmla="*/ 0 w 215"/>
                <a:gd name="T31" fmla="*/ 0 h 122"/>
                <a:gd name="T32" fmla="*/ 0 w 215"/>
                <a:gd name="T33" fmla="*/ 0 h 122"/>
                <a:gd name="T34" fmla="*/ 0 w 215"/>
                <a:gd name="T35" fmla="*/ 0 h 122"/>
                <a:gd name="T36" fmla="*/ 0 w 215"/>
                <a:gd name="T37" fmla="*/ 0 h 122"/>
                <a:gd name="T38" fmla="*/ 0 w 215"/>
                <a:gd name="T39" fmla="*/ 0 h 122"/>
                <a:gd name="T40" fmla="*/ 0 w 215"/>
                <a:gd name="T41" fmla="*/ 0 h 122"/>
                <a:gd name="T42" fmla="*/ 0 w 215"/>
                <a:gd name="T43" fmla="*/ 0 h 122"/>
                <a:gd name="T44" fmla="*/ 0 w 215"/>
                <a:gd name="T45" fmla="*/ 0 h 122"/>
                <a:gd name="T46" fmla="*/ 0 w 215"/>
                <a:gd name="T47" fmla="*/ 0 h 122"/>
                <a:gd name="T48" fmla="*/ 0 w 215"/>
                <a:gd name="T49" fmla="*/ 0 h 122"/>
                <a:gd name="T50" fmla="*/ 0 w 215"/>
                <a:gd name="T51" fmla="*/ 0 h 122"/>
                <a:gd name="T52" fmla="*/ 0 w 215"/>
                <a:gd name="T53" fmla="*/ 0 h 122"/>
                <a:gd name="T54" fmla="*/ 0 w 215"/>
                <a:gd name="T55" fmla="*/ 0 h 122"/>
                <a:gd name="T56" fmla="*/ 0 w 215"/>
                <a:gd name="T57" fmla="*/ 0 h 122"/>
                <a:gd name="T58" fmla="*/ 0 w 215"/>
                <a:gd name="T59" fmla="*/ 0 h 122"/>
                <a:gd name="T60" fmla="*/ 0 w 215"/>
                <a:gd name="T61" fmla="*/ 0 h 122"/>
                <a:gd name="T62" fmla="*/ 0 w 215"/>
                <a:gd name="T63" fmla="*/ 0 h 122"/>
                <a:gd name="T64" fmla="*/ 0 w 215"/>
                <a:gd name="T65" fmla="*/ 0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22"/>
                <a:gd name="T101" fmla="*/ 215 w 21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22">
                  <a:moveTo>
                    <a:pt x="37" y="108"/>
                  </a:moveTo>
                  <a:lnTo>
                    <a:pt x="96" y="67"/>
                  </a:lnTo>
                  <a:lnTo>
                    <a:pt x="96" y="108"/>
                  </a:lnTo>
                  <a:lnTo>
                    <a:pt x="114" y="108"/>
                  </a:lnTo>
                  <a:lnTo>
                    <a:pt x="114" y="62"/>
                  </a:lnTo>
                  <a:lnTo>
                    <a:pt x="133" y="79"/>
                  </a:lnTo>
                  <a:lnTo>
                    <a:pt x="200" y="122"/>
                  </a:lnTo>
                  <a:lnTo>
                    <a:pt x="215" y="106"/>
                  </a:lnTo>
                  <a:lnTo>
                    <a:pt x="172" y="89"/>
                  </a:lnTo>
                  <a:lnTo>
                    <a:pt x="133" y="62"/>
                  </a:lnTo>
                  <a:lnTo>
                    <a:pt x="209" y="62"/>
                  </a:lnTo>
                  <a:lnTo>
                    <a:pt x="209" y="46"/>
                  </a:lnTo>
                  <a:lnTo>
                    <a:pt x="114" y="46"/>
                  </a:lnTo>
                  <a:lnTo>
                    <a:pt x="114" y="24"/>
                  </a:lnTo>
                  <a:lnTo>
                    <a:pt x="141" y="18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4" y="10"/>
                  </a:lnTo>
                  <a:lnTo>
                    <a:pt x="163" y="0"/>
                  </a:lnTo>
                  <a:lnTo>
                    <a:pt x="96" y="8"/>
                  </a:lnTo>
                  <a:lnTo>
                    <a:pt x="24" y="11"/>
                  </a:lnTo>
                  <a:lnTo>
                    <a:pt x="36" y="27"/>
                  </a:lnTo>
                  <a:lnTo>
                    <a:pt x="65" y="26"/>
                  </a:lnTo>
                  <a:lnTo>
                    <a:pt x="96" y="24"/>
                  </a:lnTo>
                  <a:lnTo>
                    <a:pt x="98" y="46"/>
                  </a:lnTo>
                  <a:lnTo>
                    <a:pt x="1" y="46"/>
                  </a:lnTo>
                  <a:lnTo>
                    <a:pt x="1" y="62"/>
                  </a:lnTo>
                  <a:lnTo>
                    <a:pt x="85" y="62"/>
                  </a:lnTo>
                  <a:lnTo>
                    <a:pt x="43" y="89"/>
                  </a:lnTo>
                  <a:lnTo>
                    <a:pt x="0" y="103"/>
                  </a:lnTo>
                  <a:lnTo>
                    <a:pt x="16" y="122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4" name="Freeform 74"/>
            <p:cNvSpPr>
              <a:spLocks/>
            </p:cNvSpPr>
            <p:nvPr/>
          </p:nvSpPr>
          <p:spPr bwMode="auto">
            <a:xfrm>
              <a:off x="4736" y="467"/>
              <a:ext cx="33" cy="6"/>
            </a:xfrm>
            <a:custGeom>
              <a:avLst/>
              <a:gdLst>
                <a:gd name="T0" fmla="*/ 0 w 101"/>
                <a:gd name="T1" fmla="*/ 0 h 18"/>
                <a:gd name="T2" fmla="*/ 0 w 101"/>
                <a:gd name="T3" fmla="*/ 0 h 18"/>
                <a:gd name="T4" fmla="*/ 0 w 101"/>
                <a:gd name="T5" fmla="*/ 0 h 18"/>
                <a:gd name="T6" fmla="*/ 0 w 101"/>
                <a:gd name="T7" fmla="*/ 0 h 18"/>
                <a:gd name="T8" fmla="*/ 0 w 101"/>
                <a:gd name="T9" fmla="*/ 0 h 18"/>
                <a:gd name="T10" fmla="*/ 0 w 10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8"/>
                <a:gd name="T20" fmla="*/ 101 w 10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8">
                  <a:moveTo>
                    <a:pt x="0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5" name="Freeform 75"/>
            <p:cNvSpPr>
              <a:spLocks/>
            </p:cNvSpPr>
            <p:nvPr/>
          </p:nvSpPr>
          <p:spPr bwMode="auto">
            <a:xfrm>
              <a:off x="4736" y="453"/>
              <a:ext cx="33" cy="8"/>
            </a:xfrm>
            <a:custGeom>
              <a:avLst/>
              <a:gdLst>
                <a:gd name="T0" fmla="*/ 0 w 101"/>
                <a:gd name="T1" fmla="*/ 0 h 22"/>
                <a:gd name="T2" fmla="*/ 0 w 101"/>
                <a:gd name="T3" fmla="*/ 0 h 22"/>
                <a:gd name="T4" fmla="*/ 0 w 101"/>
                <a:gd name="T5" fmla="*/ 0 h 22"/>
                <a:gd name="T6" fmla="*/ 0 w 101"/>
                <a:gd name="T7" fmla="*/ 0 h 22"/>
                <a:gd name="T8" fmla="*/ 0 w 101"/>
                <a:gd name="T9" fmla="*/ 0 h 22"/>
                <a:gd name="T10" fmla="*/ 0 w 10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2"/>
                <a:gd name="T20" fmla="*/ 101 w 10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2">
                  <a:moveTo>
                    <a:pt x="0" y="0"/>
                  </a:moveTo>
                  <a:lnTo>
                    <a:pt x="101" y="0"/>
                  </a:lnTo>
                  <a:lnTo>
                    <a:pt x="10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w 135"/>
                <a:gd name="T21" fmla="*/ 0 h 100"/>
                <a:gd name="T22" fmla="*/ 0 w 135"/>
                <a:gd name="T23" fmla="*/ 0 h 100"/>
                <a:gd name="T24" fmla="*/ 0 w 135"/>
                <a:gd name="T25" fmla="*/ 0 h 100"/>
                <a:gd name="T26" fmla="*/ 0 w 135"/>
                <a:gd name="T27" fmla="*/ 0 h 100"/>
                <a:gd name="T28" fmla="*/ 0 w 135"/>
                <a:gd name="T29" fmla="*/ 0 h 100"/>
                <a:gd name="T30" fmla="*/ 0 w 135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100"/>
                <a:gd name="T50" fmla="*/ 135 w 135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100">
                  <a:moveTo>
                    <a:pt x="0" y="0"/>
                  </a:moveTo>
                  <a:lnTo>
                    <a:pt x="0" y="100"/>
                  </a:lnTo>
                  <a:lnTo>
                    <a:pt x="17" y="100"/>
                  </a:lnTo>
                  <a:lnTo>
                    <a:pt x="17" y="93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35" y="100"/>
                  </a:ln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77" name="Egyenes összekötő 149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 w="12700">
            <a:solidFill>
              <a:srgbClr val="1DC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5" y="1916832"/>
            <a:ext cx="5328840" cy="75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05" y="3068960"/>
            <a:ext cx="5066903" cy="73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3347864" y="4993562"/>
            <a:ext cx="2755622" cy="739694"/>
            <a:chOff x="3347864" y="5085184"/>
            <a:chExt cx="2755622" cy="739694"/>
          </a:xfrm>
        </p:grpSpPr>
        <p:pic>
          <p:nvPicPr>
            <p:cNvPr id="8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51"/>
            <a:stretch/>
          </p:blipFill>
          <p:spPr bwMode="auto">
            <a:xfrm>
              <a:off x="3445933" y="5085184"/>
              <a:ext cx="2657553" cy="73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3347864" y="5301208"/>
              <a:ext cx="14401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80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9512" y="116632"/>
                <a:ext cx="8448147" cy="5564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Scattering 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by liquid or non-crystalline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materials</a:t>
                </a:r>
              </a:p>
              <a:p>
                <a:endPara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since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lang="en-US" sz="2800" i="1" baseline="-25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is a constant, the integral can be written as:</a:t>
                </a: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r>
                  <a:rPr lang="en-US" sz="2400" b="0" dirty="0" smtClean="0">
                    <a:cs typeface="Times New Roman" pitchFamily="18" charset="0"/>
                    <a:sym typeface="Symbol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cs typeface="Times New Roman" pitchFamily="18" charset="0"/>
                        <a:sym typeface="Symbol"/>
                      </a:rPr>
                      <m:t></m:t>
                    </m:r>
                    <m:r>
                      <a:rPr lang="en-US" sz="2400" b="0" i="1" baseline="-25000" smtClean="0">
                        <a:latin typeface="Cambria Math"/>
                        <a:cs typeface="Times New Roman" pitchFamily="18" charset="0"/>
                        <a:sym typeface="Symbol"/>
                      </a:rPr>
                      <m:t>𝑎</m:t>
                    </m:r>
                    <m:nary>
                      <m:naryPr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  <m:t>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  <m:t>𝑖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  <m:t>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  <m:t>𝒔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dV</a:t>
                </a:r>
                <a:r>
                  <a:rPr lang="en-US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the integral here is the Fourier transform of the form-factor</a:t>
                </a: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of the volume of the sample within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  If S  is macroscopic</a:t>
                </a: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then the integral is close to a delta function around the </a:t>
                </a: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direct-beam direction, and therefore has no effect on</a:t>
                </a: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the diffraction experiment.</a:t>
                </a: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The third term on the right-hand site of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800" i="1" baseline="-25000" dirty="0" err="1" smtClean="0">
                    <a:latin typeface="Times New Roman" pitchFamily="18" charset="0"/>
                    <a:cs typeface="Times New Roman" pitchFamily="18" charset="0"/>
                  </a:rPr>
                  <a:t>eu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can be omitted.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8448147" cy="5564280"/>
              </a:xfrm>
              <a:prstGeom prst="rect">
                <a:avLst/>
              </a:prstGeom>
              <a:blipFill rotWithShape="1">
                <a:blip r:embed="rId2"/>
                <a:stretch>
                  <a:fillRect l="-1082" t="-1533" r="-938" b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7504" y="6255593"/>
            <a:ext cx="1211263" cy="485775"/>
            <a:chOff x="4297" y="361"/>
            <a:chExt cx="910" cy="36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715" y="523"/>
              <a:ext cx="40" cy="51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w 116"/>
                <a:gd name="T27" fmla="*/ 0 h 155"/>
                <a:gd name="T28" fmla="*/ 0 w 116"/>
                <a:gd name="T29" fmla="*/ 0 h 155"/>
                <a:gd name="T30" fmla="*/ 0 w 116"/>
                <a:gd name="T31" fmla="*/ 0 h 155"/>
                <a:gd name="T32" fmla="*/ 0 w 116"/>
                <a:gd name="T33" fmla="*/ 0 h 155"/>
                <a:gd name="T34" fmla="*/ 0 w 116"/>
                <a:gd name="T35" fmla="*/ 0 h 155"/>
                <a:gd name="T36" fmla="*/ 0 w 116"/>
                <a:gd name="T37" fmla="*/ 0 h 155"/>
                <a:gd name="T38" fmla="*/ 0 w 116"/>
                <a:gd name="T39" fmla="*/ 0 h 155"/>
                <a:gd name="T40" fmla="*/ 0 w 116"/>
                <a:gd name="T41" fmla="*/ 0 h 155"/>
                <a:gd name="T42" fmla="*/ 0 w 116"/>
                <a:gd name="T43" fmla="*/ 0 h 155"/>
                <a:gd name="T44" fmla="*/ 0 w 116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55"/>
                <a:gd name="T71" fmla="*/ 116 w 116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55">
                  <a:moveTo>
                    <a:pt x="114" y="120"/>
                  </a:moveTo>
                  <a:lnTo>
                    <a:pt x="84" y="127"/>
                  </a:lnTo>
                  <a:lnTo>
                    <a:pt x="62" y="123"/>
                  </a:lnTo>
                  <a:lnTo>
                    <a:pt x="45" y="113"/>
                  </a:lnTo>
                  <a:lnTo>
                    <a:pt x="31" y="74"/>
                  </a:lnTo>
                  <a:lnTo>
                    <a:pt x="35" y="52"/>
                  </a:lnTo>
                  <a:lnTo>
                    <a:pt x="45" y="39"/>
                  </a:lnTo>
                  <a:lnTo>
                    <a:pt x="61" y="31"/>
                  </a:lnTo>
                  <a:lnTo>
                    <a:pt x="81" y="26"/>
                  </a:lnTo>
                  <a:lnTo>
                    <a:pt x="113" y="32"/>
                  </a:lnTo>
                  <a:lnTo>
                    <a:pt x="114" y="6"/>
                  </a:lnTo>
                  <a:lnTo>
                    <a:pt x="80" y="0"/>
                  </a:lnTo>
                  <a:lnTo>
                    <a:pt x="46" y="6"/>
                  </a:lnTo>
                  <a:lnTo>
                    <a:pt x="20" y="19"/>
                  </a:lnTo>
                  <a:lnTo>
                    <a:pt x="5" y="44"/>
                  </a:lnTo>
                  <a:lnTo>
                    <a:pt x="0" y="77"/>
                  </a:lnTo>
                  <a:lnTo>
                    <a:pt x="6" y="110"/>
                  </a:lnTo>
                  <a:lnTo>
                    <a:pt x="23" y="135"/>
                  </a:lnTo>
                  <a:lnTo>
                    <a:pt x="49" y="149"/>
                  </a:lnTo>
                  <a:lnTo>
                    <a:pt x="83" y="155"/>
                  </a:lnTo>
                  <a:lnTo>
                    <a:pt x="116" y="148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761" y="536"/>
              <a:ext cx="10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61" y="520"/>
              <a:ext cx="10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775" y="525"/>
              <a:ext cx="26" cy="49"/>
            </a:xfrm>
            <a:custGeom>
              <a:avLst/>
              <a:gdLst>
                <a:gd name="T0" fmla="*/ 0 w 77"/>
                <a:gd name="T1" fmla="*/ 0 h 147"/>
                <a:gd name="T2" fmla="*/ 0 w 77"/>
                <a:gd name="T3" fmla="*/ 0 h 147"/>
                <a:gd name="T4" fmla="*/ 0 w 77"/>
                <a:gd name="T5" fmla="*/ 0 h 147"/>
                <a:gd name="T6" fmla="*/ 0 w 77"/>
                <a:gd name="T7" fmla="*/ 0 h 147"/>
                <a:gd name="T8" fmla="*/ 0 w 77"/>
                <a:gd name="T9" fmla="*/ 0 h 147"/>
                <a:gd name="T10" fmla="*/ 0 w 77"/>
                <a:gd name="T11" fmla="*/ 0 h 147"/>
                <a:gd name="T12" fmla="*/ 0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0 w 77"/>
                <a:gd name="T19" fmla="*/ 0 h 147"/>
                <a:gd name="T20" fmla="*/ 0 w 77"/>
                <a:gd name="T21" fmla="*/ 0 h 147"/>
                <a:gd name="T22" fmla="*/ 0 w 77"/>
                <a:gd name="T23" fmla="*/ 0 h 147"/>
                <a:gd name="T24" fmla="*/ 0 w 77"/>
                <a:gd name="T25" fmla="*/ 0 h 147"/>
                <a:gd name="T26" fmla="*/ 0 w 77"/>
                <a:gd name="T27" fmla="*/ 0 h 147"/>
                <a:gd name="T28" fmla="*/ 0 w 77"/>
                <a:gd name="T29" fmla="*/ 0 h 147"/>
                <a:gd name="T30" fmla="*/ 0 w 77"/>
                <a:gd name="T31" fmla="*/ 0 h 147"/>
                <a:gd name="T32" fmla="*/ 0 w 77"/>
                <a:gd name="T33" fmla="*/ 0 h 147"/>
                <a:gd name="T34" fmla="*/ 0 w 77"/>
                <a:gd name="T35" fmla="*/ 0 h 147"/>
                <a:gd name="T36" fmla="*/ 0 w 77"/>
                <a:gd name="T37" fmla="*/ 0 h 147"/>
                <a:gd name="T38" fmla="*/ 0 w 77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47"/>
                <a:gd name="T62" fmla="*/ 77 w 77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47">
                  <a:moveTo>
                    <a:pt x="75" y="119"/>
                  </a:moveTo>
                  <a:lnTo>
                    <a:pt x="67" y="121"/>
                  </a:lnTo>
                  <a:lnTo>
                    <a:pt x="51" y="112"/>
                  </a:lnTo>
                  <a:lnTo>
                    <a:pt x="49" y="96"/>
                  </a:lnTo>
                  <a:lnTo>
                    <a:pt x="49" y="53"/>
                  </a:lnTo>
                  <a:lnTo>
                    <a:pt x="75" y="53"/>
                  </a:lnTo>
                  <a:lnTo>
                    <a:pt x="75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22" y="102"/>
                  </a:lnTo>
                  <a:lnTo>
                    <a:pt x="31" y="135"/>
                  </a:lnTo>
                  <a:lnTo>
                    <a:pt x="58" y="147"/>
                  </a:lnTo>
                  <a:lnTo>
                    <a:pt x="77" y="141"/>
                  </a:lnTo>
                  <a:lnTo>
                    <a:pt x="7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804" y="536"/>
              <a:ext cx="39" cy="53"/>
            </a:xfrm>
            <a:custGeom>
              <a:avLst/>
              <a:gdLst>
                <a:gd name="T0" fmla="*/ 0 w 117"/>
                <a:gd name="T1" fmla="*/ 0 h 159"/>
                <a:gd name="T2" fmla="*/ 0 w 117"/>
                <a:gd name="T3" fmla="*/ 0 h 159"/>
                <a:gd name="T4" fmla="*/ 0 w 117"/>
                <a:gd name="T5" fmla="*/ 0 h 159"/>
                <a:gd name="T6" fmla="*/ 0 w 117"/>
                <a:gd name="T7" fmla="*/ 0 h 159"/>
                <a:gd name="T8" fmla="*/ 0 w 117"/>
                <a:gd name="T9" fmla="*/ 0 h 159"/>
                <a:gd name="T10" fmla="*/ 0 w 117"/>
                <a:gd name="T11" fmla="*/ 0 h 159"/>
                <a:gd name="T12" fmla="*/ 0 w 117"/>
                <a:gd name="T13" fmla="*/ 0 h 159"/>
                <a:gd name="T14" fmla="*/ 0 w 117"/>
                <a:gd name="T15" fmla="*/ 0 h 159"/>
                <a:gd name="T16" fmla="*/ 0 w 117"/>
                <a:gd name="T17" fmla="*/ 0 h 159"/>
                <a:gd name="T18" fmla="*/ 0 w 117"/>
                <a:gd name="T19" fmla="*/ 0 h 159"/>
                <a:gd name="T20" fmla="*/ 0 w 117"/>
                <a:gd name="T21" fmla="*/ 0 h 159"/>
                <a:gd name="T22" fmla="*/ 0 w 117"/>
                <a:gd name="T23" fmla="*/ 0 h 159"/>
                <a:gd name="T24" fmla="*/ 0 w 117"/>
                <a:gd name="T25" fmla="*/ 0 h 159"/>
                <a:gd name="T26" fmla="*/ 0 w 117"/>
                <a:gd name="T27" fmla="*/ 0 h 159"/>
                <a:gd name="T28" fmla="*/ 0 w 117"/>
                <a:gd name="T29" fmla="*/ 0 h 159"/>
                <a:gd name="T30" fmla="*/ 0 w 117"/>
                <a:gd name="T31" fmla="*/ 0 h 159"/>
                <a:gd name="T32" fmla="*/ 0 w 11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59"/>
                <a:gd name="T53" fmla="*/ 117 w 11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59">
                  <a:moveTo>
                    <a:pt x="7" y="156"/>
                  </a:moveTo>
                  <a:lnTo>
                    <a:pt x="27" y="159"/>
                  </a:lnTo>
                  <a:lnTo>
                    <a:pt x="56" y="149"/>
                  </a:lnTo>
                  <a:lnTo>
                    <a:pt x="70" y="120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65" y="65"/>
                  </a:lnTo>
                  <a:lnTo>
                    <a:pt x="59" y="81"/>
                  </a:lnTo>
                  <a:lnTo>
                    <a:pt x="53" y="69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3" y="138"/>
                  </a:lnTo>
                  <a:lnTo>
                    <a:pt x="10" y="137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71" y="523"/>
              <a:ext cx="40" cy="52"/>
            </a:xfrm>
            <a:custGeom>
              <a:avLst/>
              <a:gdLst>
                <a:gd name="T0" fmla="*/ 0 w 121"/>
                <a:gd name="T1" fmla="*/ 0 h 156"/>
                <a:gd name="T2" fmla="*/ 0 w 121"/>
                <a:gd name="T3" fmla="*/ 0 h 156"/>
                <a:gd name="T4" fmla="*/ 0 w 121"/>
                <a:gd name="T5" fmla="*/ 0 h 156"/>
                <a:gd name="T6" fmla="*/ 0 w 121"/>
                <a:gd name="T7" fmla="*/ 0 h 156"/>
                <a:gd name="T8" fmla="*/ 0 w 121"/>
                <a:gd name="T9" fmla="*/ 0 h 156"/>
                <a:gd name="T10" fmla="*/ 0 w 121"/>
                <a:gd name="T11" fmla="*/ 0 h 156"/>
                <a:gd name="T12" fmla="*/ 0 w 121"/>
                <a:gd name="T13" fmla="*/ 0 h 156"/>
                <a:gd name="T14" fmla="*/ 0 w 121"/>
                <a:gd name="T15" fmla="*/ 0 h 156"/>
                <a:gd name="T16" fmla="*/ 0 w 121"/>
                <a:gd name="T17" fmla="*/ 0 h 156"/>
                <a:gd name="T18" fmla="*/ 0 w 121"/>
                <a:gd name="T19" fmla="*/ 0 h 156"/>
                <a:gd name="T20" fmla="*/ 0 w 121"/>
                <a:gd name="T21" fmla="*/ 0 h 156"/>
                <a:gd name="T22" fmla="*/ 0 w 121"/>
                <a:gd name="T23" fmla="*/ 0 h 156"/>
                <a:gd name="T24" fmla="*/ 0 w 121"/>
                <a:gd name="T25" fmla="*/ 0 h 156"/>
                <a:gd name="T26" fmla="*/ 0 w 121"/>
                <a:gd name="T27" fmla="*/ 0 h 156"/>
                <a:gd name="T28" fmla="*/ 0 w 121"/>
                <a:gd name="T29" fmla="*/ 0 h 156"/>
                <a:gd name="T30" fmla="*/ 0 w 121"/>
                <a:gd name="T31" fmla="*/ 0 h 156"/>
                <a:gd name="T32" fmla="*/ 0 w 121"/>
                <a:gd name="T33" fmla="*/ 0 h 156"/>
                <a:gd name="T34" fmla="*/ 0 w 121"/>
                <a:gd name="T35" fmla="*/ 0 h 156"/>
                <a:gd name="T36" fmla="*/ 0 w 121"/>
                <a:gd name="T37" fmla="*/ 0 h 156"/>
                <a:gd name="T38" fmla="*/ 0 w 121"/>
                <a:gd name="T39" fmla="*/ 0 h 156"/>
                <a:gd name="T40" fmla="*/ 0 w 121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56"/>
                <a:gd name="T65" fmla="*/ 121 w 121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56">
                  <a:moveTo>
                    <a:pt x="94" y="0"/>
                  </a:moveTo>
                  <a:lnTo>
                    <a:pt x="94" y="87"/>
                  </a:lnTo>
                  <a:lnTo>
                    <a:pt x="88" y="119"/>
                  </a:lnTo>
                  <a:lnTo>
                    <a:pt x="79" y="127"/>
                  </a:lnTo>
                  <a:lnTo>
                    <a:pt x="65" y="130"/>
                  </a:lnTo>
                  <a:lnTo>
                    <a:pt x="36" y="119"/>
                  </a:lnTo>
                  <a:lnTo>
                    <a:pt x="30" y="8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4" y="120"/>
                  </a:lnTo>
                  <a:lnTo>
                    <a:pt x="16" y="139"/>
                  </a:lnTo>
                  <a:lnTo>
                    <a:pt x="35" y="153"/>
                  </a:lnTo>
                  <a:lnTo>
                    <a:pt x="61" y="156"/>
                  </a:lnTo>
                  <a:lnTo>
                    <a:pt x="91" y="152"/>
                  </a:lnTo>
                  <a:lnTo>
                    <a:pt x="108" y="139"/>
                  </a:lnTo>
                  <a:lnTo>
                    <a:pt x="118" y="119"/>
                  </a:lnTo>
                  <a:lnTo>
                    <a:pt x="121" y="93"/>
                  </a:lnTo>
                  <a:lnTo>
                    <a:pt x="12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921" y="536"/>
              <a:ext cx="35" cy="37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2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2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73" y="35"/>
                  </a:lnTo>
                  <a:lnTo>
                    <a:pt x="77" y="58"/>
                  </a:lnTo>
                  <a:lnTo>
                    <a:pt x="77" y="113"/>
                  </a:lnTo>
                  <a:lnTo>
                    <a:pt x="104" y="113"/>
                  </a:lnTo>
                  <a:lnTo>
                    <a:pt x="104" y="49"/>
                  </a:lnTo>
                  <a:lnTo>
                    <a:pt x="97" y="13"/>
                  </a:lnTo>
                  <a:lnTo>
                    <a:pt x="86" y="3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28" y="1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967" y="536"/>
              <a:ext cx="8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967" y="520"/>
              <a:ext cx="8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81" y="536"/>
              <a:ext cx="39" cy="37"/>
            </a:xfrm>
            <a:custGeom>
              <a:avLst/>
              <a:gdLst>
                <a:gd name="T0" fmla="*/ 0 w 115"/>
                <a:gd name="T1" fmla="*/ 0 h 111"/>
                <a:gd name="T2" fmla="*/ 0 w 115"/>
                <a:gd name="T3" fmla="*/ 0 h 111"/>
                <a:gd name="T4" fmla="*/ 0 w 115"/>
                <a:gd name="T5" fmla="*/ 0 h 111"/>
                <a:gd name="T6" fmla="*/ 0 w 115"/>
                <a:gd name="T7" fmla="*/ 0 h 111"/>
                <a:gd name="T8" fmla="*/ 0 w 115"/>
                <a:gd name="T9" fmla="*/ 0 h 111"/>
                <a:gd name="T10" fmla="*/ 0 w 115"/>
                <a:gd name="T11" fmla="*/ 0 h 111"/>
                <a:gd name="T12" fmla="*/ 0 w 115"/>
                <a:gd name="T13" fmla="*/ 0 h 111"/>
                <a:gd name="T14" fmla="*/ 0 w 115"/>
                <a:gd name="T15" fmla="*/ 0 h 111"/>
                <a:gd name="T16" fmla="*/ 0 w 115"/>
                <a:gd name="T17" fmla="*/ 0 h 111"/>
                <a:gd name="T18" fmla="*/ 0 w 115"/>
                <a:gd name="T19" fmla="*/ 0 h 111"/>
                <a:gd name="T20" fmla="*/ 0 w 11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11"/>
                <a:gd name="T35" fmla="*/ 115 w 11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11">
                  <a:moveTo>
                    <a:pt x="72" y="111"/>
                  </a:moveTo>
                  <a:lnTo>
                    <a:pt x="115" y="0"/>
                  </a:lnTo>
                  <a:lnTo>
                    <a:pt x="86" y="0"/>
                  </a:lnTo>
                  <a:lnTo>
                    <a:pt x="64" y="62"/>
                  </a:lnTo>
                  <a:lnTo>
                    <a:pt x="56" y="86"/>
                  </a:lnTo>
                  <a:lnTo>
                    <a:pt x="47" y="5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8" y="111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1" y="563"/>
              <a:ext cx="14" cy="12"/>
            </a:xfrm>
            <a:custGeom>
              <a:avLst/>
              <a:gdLst>
                <a:gd name="T0" fmla="*/ 0 w 41"/>
                <a:gd name="T1" fmla="*/ 0 h 34"/>
                <a:gd name="T2" fmla="*/ 0 w 41"/>
                <a:gd name="T3" fmla="*/ 0 h 34"/>
                <a:gd name="T4" fmla="*/ 0 w 41"/>
                <a:gd name="T5" fmla="*/ 0 h 34"/>
                <a:gd name="T6" fmla="*/ 0 w 41"/>
                <a:gd name="T7" fmla="*/ 0 h 34"/>
                <a:gd name="T8" fmla="*/ 0 w 41"/>
                <a:gd name="T9" fmla="*/ 0 h 34"/>
                <a:gd name="T10" fmla="*/ 0 w 41"/>
                <a:gd name="T11" fmla="*/ 0 h 34"/>
                <a:gd name="T12" fmla="*/ 0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0" y="10"/>
                  </a:moveTo>
                  <a:lnTo>
                    <a:pt x="2" y="34"/>
                  </a:lnTo>
                  <a:lnTo>
                    <a:pt x="41" y="24"/>
                  </a:lnTo>
                  <a:lnTo>
                    <a:pt x="41" y="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41" y="536"/>
              <a:ext cx="18" cy="22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7"/>
                <a:gd name="T38" fmla="*/ 50 w 50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7">
                  <a:moveTo>
                    <a:pt x="0" y="47"/>
                  </a:moveTo>
                  <a:lnTo>
                    <a:pt x="0" y="67"/>
                  </a:lnTo>
                  <a:lnTo>
                    <a:pt x="49" y="67"/>
                  </a:lnTo>
                  <a:lnTo>
                    <a:pt x="50" y="57"/>
                  </a:lnTo>
                  <a:lnTo>
                    <a:pt x="39" y="1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5" y="28"/>
                  </a:lnTo>
                  <a:lnTo>
                    <a:pt x="2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023" y="535"/>
              <a:ext cx="18" cy="40"/>
            </a:xfrm>
            <a:custGeom>
              <a:avLst/>
              <a:gdLst>
                <a:gd name="T0" fmla="*/ 0 w 54"/>
                <a:gd name="T1" fmla="*/ 0 h 120"/>
                <a:gd name="T2" fmla="*/ 0 w 54"/>
                <a:gd name="T3" fmla="*/ 0 h 120"/>
                <a:gd name="T4" fmla="*/ 0 w 54"/>
                <a:gd name="T5" fmla="*/ 0 h 120"/>
                <a:gd name="T6" fmla="*/ 0 w 54"/>
                <a:gd name="T7" fmla="*/ 0 h 120"/>
                <a:gd name="T8" fmla="*/ 0 w 54"/>
                <a:gd name="T9" fmla="*/ 0 h 120"/>
                <a:gd name="T10" fmla="*/ 0 w 54"/>
                <a:gd name="T11" fmla="*/ 0 h 120"/>
                <a:gd name="T12" fmla="*/ 0 w 54"/>
                <a:gd name="T13" fmla="*/ 0 h 120"/>
                <a:gd name="T14" fmla="*/ 0 w 54"/>
                <a:gd name="T15" fmla="*/ 0 h 120"/>
                <a:gd name="T16" fmla="*/ 0 w 54"/>
                <a:gd name="T17" fmla="*/ 0 h 120"/>
                <a:gd name="T18" fmla="*/ 0 w 54"/>
                <a:gd name="T19" fmla="*/ 0 h 120"/>
                <a:gd name="T20" fmla="*/ 0 w 54"/>
                <a:gd name="T21" fmla="*/ 0 h 120"/>
                <a:gd name="T22" fmla="*/ 0 w 54"/>
                <a:gd name="T23" fmla="*/ 0 h 120"/>
                <a:gd name="T24" fmla="*/ 0 w 54"/>
                <a:gd name="T25" fmla="*/ 0 h 120"/>
                <a:gd name="T26" fmla="*/ 0 w 54"/>
                <a:gd name="T27" fmla="*/ 0 h 120"/>
                <a:gd name="T28" fmla="*/ 0 w 54"/>
                <a:gd name="T29" fmla="*/ 0 h 120"/>
                <a:gd name="T30" fmla="*/ 0 w 54"/>
                <a:gd name="T31" fmla="*/ 0 h 120"/>
                <a:gd name="T32" fmla="*/ 0 w 54"/>
                <a:gd name="T33" fmla="*/ 0 h 120"/>
                <a:gd name="T34" fmla="*/ 0 w 54"/>
                <a:gd name="T35" fmla="*/ 0 h 120"/>
                <a:gd name="T36" fmla="*/ 0 w 54"/>
                <a:gd name="T37" fmla="*/ 0 h 120"/>
                <a:gd name="T38" fmla="*/ 0 w 54"/>
                <a:gd name="T39" fmla="*/ 0 h 120"/>
                <a:gd name="T40" fmla="*/ 0 w 54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0"/>
                <a:gd name="T65" fmla="*/ 54 w 54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0">
                  <a:moveTo>
                    <a:pt x="54" y="24"/>
                  </a:moveTo>
                  <a:lnTo>
                    <a:pt x="54" y="3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5" y="18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4"/>
                  </a:lnTo>
                  <a:lnTo>
                    <a:pt x="16" y="103"/>
                  </a:lnTo>
                  <a:lnTo>
                    <a:pt x="33" y="116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9" y="90"/>
                  </a:lnTo>
                  <a:lnTo>
                    <a:pt x="28" y="70"/>
                  </a:lnTo>
                  <a:lnTo>
                    <a:pt x="54" y="70"/>
                  </a:lnTo>
                  <a:lnTo>
                    <a:pt x="54" y="50"/>
                  </a:lnTo>
                  <a:lnTo>
                    <a:pt x="28" y="50"/>
                  </a:lnTo>
                  <a:lnTo>
                    <a:pt x="35" y="31"/>
                  </a:lnTo>
                  <a:lnTo>
                    <a:pt x="52" y="22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065" y="536"/>
              <a:ext cx="23" cy="37"/>
            </a:xfrm>
            <a:custGeom>
              <a:avLst/>
              <a:gdLst>
                <a:gd name="T0" fmla="*/ 0 w 68"/>
                <a:gd name="T1" fmla="*/ 0 h 113"/>
                <a:gd name="T2" fmla="*/ 0 w 68"/>
                <a:gd name="T3" fmla="*/ 0 h 113"/>
                <a:gd name="T4" fmla="*/ 0 w 68"/>
                <a:gd name="T5" fmla="*/ 0 h 113"/>
                <a:gd name="T6" fmla="*/ 0 w 68"/>
                <a:gd name="T7" fmla="*/ 0 h 113"/>
                <a:gd name="T8" fmla="*/ 0 w 68"/>
                <a:gd name="T9" fmla="*/ 0 h 113"/>
                <a:gd name="T10" fmla="*/ 0 w 68"/>
                <a:gd name="T11" fmla="*/ 0 h 113"/>
                <a:gd name="T12" fmla="*/ 0 w 68"/>
                <a:gd name="T13" fmla="*/ 0 h 113"/>
                <a:gd name="T14" fmla="*/ 0 w 68"/>
                <a:gd name="T15" fmla="*/ 0 h 113"/>
                <a:gd name="T16" fmla="*/ 0 w 68"/>
                <a:gd name="T17" fmla="*/ 0 h 113"/>
                <a:gd name="T18" fmla="*/ 0 w 68"/>
                <a:gd name="T19" fmla="*/ 0 h 113"/>
                <a:gd name="T20" fmla="*/ 0 w 68"/>
                <a:gd name="T21" fmla="*/ 0 h 113"/>
                <a:gd name="T22" fmla="*/ 0 w 68"/>
                <a:gd name="T23" fmla="*/ 0 h 113"/>
                <a:gd name="T24" fmla="*/ 0 w 68"/>
                <a:gd name="T25" fmla="*/ 0 h 113"/>
                <a:gd name="T26" fmla="*/ 0 w 68"/>
                <a:gd name="T27" fmla="*/ 0 h 113"/>
                <a:gd name="T28" fmla="*/ 0 w 68"/>
                <a:gd name="T29" fmla="*/ 0 h 113"/>
                <a:gd name="T30" fmla="*/ 0 w 68"/>
                <a:gd name="T31" fmla="*/ 0 h 113"/>
                <a:gd name="T32" fmla="*/ 0 w 68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13"/>
                <a:gd name="T53" fmla="*/ 68 w 68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13">
                  <a:moveTo>
                    <a:pt x="29" y="113"/>
                  </a:moveTo>
                  <a:lnTo>
                    <a:pt x="29" y="67"/>
                  </a:lnTo>
                  <a:lnTo>
                    <a:pt x="29" y="65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5" y="26"/>
                  </a:lnTo>
                  <a:lnTo>
                    <a:pt x="68" y="28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6" y="9"/>
                  </a:lnTo>
                  <a:lnTo>
                    <a:pt x="26" y="29"/>
                  </a:lnTo>
                  <a:lnTo>
                    <a:pt x="26" y="2"/>
                  </a:lnTo>
                  <a:lnTo>
                    <a:pt x="0" y="2"/>
                  </a:lnTo>
                  <a:lnTo>
                    <a:pt x="2" y="35"/>
                  </a:lnTo>
                  <a:lnTo>
                    <a:pt x="2" y="113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092" y="535"/>
              <a:ext cx="27" cy="39"/>
            </a:xfrm>
            <a:custGeom>
              <a:avLst/>
              <a:gdLst>
                <a:gd name="T0" fmla="*/ 0 w 79"/>
                <a:gd name="T1" fmla="*/ 0 h 119"/>
                <a:gd name="T2" fmla="*/ 0 w 79"/>
                <a:gd name="T3" fmla="*/ 0 h 119"/>
                <a:gd name="T4" fmla="*/ 0 w 79"/>
                <a:gd name="T5" fmla="*/ 0 h 119"/>
                <a:gd name="T6" fmla="*/ 0 w 79"/>
                <a:gd name="T7" fmla="*/ 0 h 119"/>
                <a:gd name="T8" fmla="*/ 0 w 79"/>
                <a:gd name="T9" fmla="*/ 0 h 119"/>
                <a:gd name="T10" fmla="*/ 0 w 79"/>
                <a:gd name="T11" fmla="*/ 0 h 119"/>
                <a:gd name="T12" fmla="*/ 0 w 79"/>
                <a:gd name="T13" fmla="*/ 0 h 119"/>
                <a:gd name="T14" fmla="*/ 0 w 79"/>
                <a:gd name="T15" fmla="*/ 0 h 119"/>
                <a:gd name="T16" fmla="*/ 0 w 79"/>
                <a:gd name="T17" fmla="*/ 0 h 119"/>
                <a:gd name="T18" fmla="*/ 0 w 79"/>
                <a:gd name="T19" fmla="*/ 0 h 119"/>
                <a:gd name="T20" fmla="*/ 0 w 79"/>
                <a:gd name="T21" fmla="*/ 0 h 119"/>
                <a:gd name="T22" fmla="*/ 0 w 79"/>
                <a:gd name="T23" fmla="*/ 0 h 119"/>
                <a:gd name="T24" fmla="*/ 0 w 79"/>
                <a:gd name="T25" fmla="*/ 0 h 119"/>
                <a:gd name="T26" fmla="*/ 0 w 79"/>
                <a:gd name="T27" fmla="*/ 0 h 119"/>
                <a:gd name="T28" fmla="*/ 0 w 79"/>
                <a:gd name="T29" fmla="*/ 0 h 119"/>
                <a:gd name="T30" fmla="*/ 0 w 79"/>
                <a:gd name="T31" fmla="*/ 0 h 119"/>
                <a:gd name="T32" fmla="*/ 0 w 79"/>
                <a:gd name="T33" fmla="*/ 0 h 119"/>
                <a:gd name="T34" fmla="*/ 0 w 79"/>
                <a:gd name="T35" fmla="*/ 0 h 119"/>
                <a:gd name="T36" fmla="*/ 0 w 79"/>
                <a:gd name="T37" fmla="*/ 0 h 119"/>
                <a:gd name="T38" fmla="*/ 0 w 79"/>
                <a:gd name="T39" fmla="*/ 0 h 119"/>
                <a:gd name="T40" fmla="*/ 0 w 79"/>
                <a:gd name="T41" fmla="*/ 0 h 119"/>
                <a:gd name="T42" fmla="*/ 0 w 79"/>
                <a:gd name="T43" fmla="*/ 0 h 119"/>
                <a:gd name="T44" fmla="*/ 0 w 79"/>
                <a:gd name="T45" fmla="*/ 0 h 119"/>
                <a:gd name="T46" fmla="*/ 0 w 79"/>
                <a:gd name="T47" fmla="*/ 0 h 119"/>
                <a:gd name="T48" fmla="*/ 0 w 79"/>
                <a:gd name="T49" fmla="*/ 0 h 119"/>
                <a:gd name="T50" fmla="*/ 0 w 79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19"/>
                <a:gd name="T80" fmla="*/ 79 w 79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19">
                  <a:moveTo>
                    <a:pt x="1" y="112"/>
                  </a:moveTo>
                  <a:lnTo>
                    <a:pt x="31" y="119"/>
                  </a:lnTo>
                  <a:lnTo>
                    <a:pt x="63" y="110"/>
                  </a:lnTo>
                  <a:lnTo>
                    <a:pt x="79" y="83"/>
                  </a:lnTo>
                  <a:lnTo>
                    <a:pt x="72" y="60"/>
                  </a:lnTo>
                  <a:lnTo>
                    <a:pt x="55" y="50"/>
                  </a:lnTo>
                  <a:lnTo>
                    <a:pt x="37" y="42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49" y="24"/>
                  </a:lnTo>
                  <a:lnTo>
                    <a:pt x="72" y="26"/>
                  </a:lnTo>
                  <a:lnTo>
                    <a:pt x="75" y="6"/>
                  </a:lnTo>
                  <a:lnTo>
                    <a:pt x="46" y="0"/>
                  </a:lnTo>
                  <a:lnTo>
                    <a:pt x="31" y="3"/>
                  </a:lnTo>
                  <a:lnTo>
                    <a:pt x="16" y="9"/>
                  </a:lnTo>
                  <a:lnTo>
                    <a:pt x="5" y="21"/>
                  </a:lnTo>
                  <a:lnTo>
                    <a:pt x="0" y="35"/>
                  </a:lnTo>
                  <a:lnTo>
                    <a:pt x="7" y="57"/>
                  </a:lnTo>
                  <a:lnTo>
                    <a:pt x="24" y="68"/>
                  </a:lnTo>
                  <a:lnTo>
                    <a:pt x="42" y="76"/>
                  </a:lnTo>
                  <a:lnTo>
                    <a:pt x="49" y="84"/>
                  </a:lnTo>
                  <a:lnTo>
                    <a:pt x="42" y="93"/>
                  </a:lnTo>
                  <a:lnTo>
                    <a:pt x="31" y="96"/>
                  </a:lnTo>
                  <a:lnTo>
                    <a:pt x="1" y="87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27" y="536"/>
              <a:ext cx="8" cy="37"/>
            </a:xfrm>
            <a:custGeom>
              <a:avLst/>
              <a:gdLst>
                <a:gd name="T0" fmla="*/ 0 w 28"/>
                <a:gd name="T1" fmla="*/ 0 h 111"/>
                <a:gd name="T2" fmla="*/ 0 w 28"/>
                <a:gd name="T3" fmla="*/ 0 h 111"/>
                <a:gd name="T4" fmla="*/ 0 w 28"/>
                <a:gd name="T5" fmla="*/ 0 h 111"/>
                <a:gd name="T6" fmla="*/ 0 w 28"/>
                <a:gd name="T7" fmla="*/ 0 h 111"/>
                <a:gd name="T8" fmla="*/ 0 w 28"/>
                <a:gd name="T9" fmla="*/ 0 h 111"/>
                <a:gd name="T10" fmla="*/ 0 w 28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11"/>
                <a:gd name="T20" fmla="*/ 28 w 28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11">
                  <a:moveTo>
                    <a:pt x="28" y="1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27" y="520"/>
              <a:ext cx="8" cy="10"/>
            </a:xfrm>
            <a:custGeom>
              <a:avLst/>
              <a:gdLst>
                <a:gd name="T0" fmla="*/ 0 w 28"/>
                <a:gd name="T1" fmla="*/ 0 h 30"/>
                <a:gd name="T2" fmla="*/ 0 w 28"/>
                <a:gd name="T3" fmla="*/ 0 h 30"/>
                <a:gd name="T4" fmla="*/ 0 w 28"/>
                <a:gd name="T5" fmla="*/ 0 h 30"/>
                <a:gd name="T6" fmla="*/ 0 w 28"/>
                <a:gd name="T7" fmla="*/ 0 h 30"/>
                <a:gd name="T8" fmla="*/ 0 w 28"/>
                <a:gd name="T9" fmla="*/ 0 h 30"/>
                <a:gd name="T10" fmla="*/ 0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0"/>
                <a:gd name="T20" fmla="*/ 28 w 2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0">
                  <a:moveTo>
                    <a:pt x="28" y="3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141" y="525"/>
              <a:ext cx="26" cy="49"/>
            </a:xfrm>
            <a:custGeom>
              <a:avLst/>
              <a:gdLst>
                <a:gd name="T0" fmla="*/ 0 w 76"/>
                <a:gd name="T1" fmla="*/ 0 h 147"/>
                <a:gd name="T2" fmla="*/ 0 w 76"/>
                <a:gd name="T3" fmla="*/ 0 h 147"/>
                <a:gd name="T4" fmla="*/ 0 w 76"/>
                <a:gd name="T5" fmla="*/ 0 h 147"/>
                <a:gd name="T6" fmla="*/ 0 w 76"/>
                <a:gd name="T7" fmla="*/ 0 h 147"/>
                <a:gd name="T8" fmla="*/ 0 w 76"/>
                <a:gd name="T9" fmla="*/ 0 h 147"/>
                <a:gd name="T10" fmla="*/ 0 w 76"/>
                <a:gd name="T11" fmla="*/ 0 h 147"/>
                <a:gd name="T12" fmla="*/ 0 w 76"/>
                <a:gd name="T13" fmla="*/ 0 h 147"/>
                <a:gd name="T14" fmla="*/ 0 w 76"/>
                <a:gd name="T15" fmla="*/ 0 h 147"/>
                <a:gd name="T16" fmla="*/ 0 w 76"/>
                <a:gd name="T17" fmla="*/ 0 h 147"/>
                <a:gd name="T18" fmla="*/ 0 w 76"/>
                <a:gd name="T19" fmla="*/ 0 h 147"/>
                <a:gd name="T20" fmla="*/ 0 w 76"/>
                <a:gd name="T21" fmla="*/ 0 h 147"/>
                <a:gd name="T22" fmla="*/ 0 w 76"/>
                <a:gd name="T23" fmla="*/ 0 h 147"/>
                <a:gd name="T24" fmla="*/ 0 w 76"/>
                <a:gd name="T25" fmla="*/ 0 h 147"/>
                <a:gd name="T26" fmla="*/ 0 w 76"/>
                <a:gd name="T27" fmla="*/ 0 h 147"/>
                <a:gd name="T28" fmla="*/ 0 w 76"/>
                <a:gd name="T29" fmla="*/ 0 h 147"/>
                <a:gd name="T30" fmla="*/ 0 w 76"/>
                <a:gd name="T31" fmla="*/ 0 h 147"/>
                <a:gd name="T32" fmla="*/ 0 w 76"/>
                <a:gd name="T33" fmla="*/ 0 h 147"/>
                <a:gd name="T34" fmla="*/ 0 w 76"/>
                <a:gd name="T35" fmla="*/ 0 h 147"/>
                <a:gd name="T36" fmla="*/ 0 w 76"/>
                <a:gd name="T37" fmla="*/ 0 h 147"/>
                <a:gd name="T38" fmla="*/ 0 w 76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147"/>
                <a:gd name="T62" fmla="*/ 76 w 76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147">
                  <a:moveTo>
                    <a:pt x="73" y="119"/>
                  </a:moveTo>
                  <a:lnTo>
                    <a:pt x="65" y="121"/>
                  </a:lnTo>
                  <a:lnTo>
                    <a:pt x="50" y="112"/>
                  </a:lnTo>
                  <a:lnTo>
                    <a:pt x="47" y="96"/>
                  </a:lnTo>
                  <a:lnTo>
                    <a:pt x="47" y="53"/>
                  </a:lnTo>
                  <a:lnTo>
                    <a:pt x="73" y="53"/>
                  </a:lnTo>
                  <a:lnTo>
                    <a:pt x="73" y="33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20" y="11"/>
                  </a:lnTo>
                  <a:lnTo>
                    <a:pt x="20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0" y="53"/>
                  </a:lnTo>
                  <a:lnTo>
                    <a:pt x="20" y="102"/>
                  </a:lnTo>
                  <a:lnTo>
                    <a:pt x="28" y="135"/>
                  </a:lnTo>
                  <a:lnTo>
                    <a:pt x="56" y="147"/>
                  </a:lnTo>
                  <a:lnTo>
                    <a:pt x="76" y="141"/>
                  </a:lnTo>
                  <a:lnTo>
                    <a:pt x="7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69" y="536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w 115"/>
                <a:gd name="T19" fmla="*/ 0 h 159"/>
                <a:gd name="T20" fmla="*/ 0 w 115"/>
                <a:gd name="T21" fmla="*/ 0 h 159"/>
                <a:gd name="T22" fmla="*/ 0 w 115"/>
                <a:gd name="T23" fmla="*/ 0 h 159"/>
                <a:gd name="T24" fmla="*/ 0 w 115"/>
                <a:gd name="T25" fmla="*/ 0 h 159"/>
                <a:gd name="T26" fmla="*/ 0 w 115"/>
                <a:gd name="T27" fmla="*/ 0 h 159"/>
                <a:gd name="T28" fmla="*/ 0 w 115"/>
                <a:gd name="T29" fmla="*/ 0 h 159"/>
                <a:gd name="T30" fmla="*/ 0 w 115"/>
                <a:gd name="T31" fmla="*/ 0 h 159"/>
                <a:gd name="T32" fmla="*/ 0 w 115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59"/>
                <a:gd name="T53" fmla="*/ 115 w 115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59">
                  <a:moveTo>
                    <a:pt x="6" y="156"/>
                  </a:moveTo>
                  <a:lnTo>
                    <a:pt x="27" y="159"/>
                  </a:lnTo>
                  <a:lnTo>
                    <a:pt x="55" y="149"/>
                  </a:lnTo>
                  <a:lnTo>
                    <a:pt x="71" y="120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63" y="6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1" y="138"/>
                  </a:lnTo>
                  <a:lnTo>
                    <a:pt x="10" y="137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35" y="624"/>
              <a:ext cx="18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4" y="82"/>
                  </a:lnTo>
                  <a:lnTo>
                    <a:pt x="58" y="59"/>
                  </a:lnTo>
                  <a:lnTo>
                    <a:pt x="54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2" y="23"/>
                  </a:lnTo>
                  <a:lnTo>
                    <a:pt x="20" y="32"/>
                  </a:lnTo>
                  <a:lnTo>
                    <a:pt x="28" y="59"/>
                  </a:lnTo>
                  <a:lnTo>
                    <a:pt x="20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715" y="624"/>
              <a:ext cx="20" cy="40"/>
            </a:xfrm>
            <a:custGeom>
              <a:avLst/>
              <a:gdLst>
                <a:gd name="T0" fmla="*/ 0 w 58"/>
                <a:gd name="T1" fmla="*/ 0 h 119"/>
                <a:gd name="T2" fmla="*/ 0 w 58"/>
                <a:gd name="T3" fmla="*/ 0 h 119"/>
                <a:gd name="T4" fmla="*/ 0 w 58"/>
                <a:gd name="T5" fmla="*/ 0 h 119"/>
                <a:gd name="T6" fmla="*/ 0 w 58"/>
                <a:gd name="T7" fmla="*/ 0 h 119"/>
                <a:gd name="T8" fmla="*/ 0 w 58"/>
                <a:gd name="T9" fmla="*/ 0 h 119"/>
                <a:gd name="T10" fmla="*/ 0 w 58"/>
                <a:gd name="T11" fmla="*/ 0 h 119"/>
                <a:gd name="T12" fmla="*/ 0 w 58"/>
                <a:gd name="T13" fmla="*/ 0 h 119"/>
                <a:gd name="T14" fmla="*/ 0 w 58"/>
                <a:gd name="T15" fmla="*/ 0 h 119"/>
                <a:gd name="T16" fmla="*/ 0 w 58"/>
                <a:gd name="T17" fmla="*/ 0 h 119"/>
                <a:gd name="T18" fmla="*/ 0 w 58"/>
                <a:gd name="T19" fmla="*/ 0 h 119"/>
                <a:gd name="T20" fmla="*/ 0 w 58"/>
                <a:gd name="T21" fmla="*/ 0 h 119"/>
                <a:gd name="T22" fmla="*/ 0 w 58"/>
                <a:gd name="T23" fmla="*/ 0 h 119"/>
                <a:gd name="T24" fmla="*/ 0 w 58"/>
                <a:gd name="T25" fmla="*/ 0 h 119"/>
                <a:gd name="T26" fmla="*/ 0 w 58"/>
                <a:gd name="T27" fmla="*/ 0 h 119"/>
                <a:gd name="T28" fmla="*/ 0 w 58"/>
                <a:gd name="T29" fmla="*/ 0 h 119"/>
                <a:gd name="T30" fmla="*/ 0 w 58"/>
                <a:gd name="T31" fmla="*/ 0 h 119"/>
                <a:gd name="T32" fmla="*/ 0 w 58"/>
                <a:gd name="T33" fmla="*/ 0 h 119"/>
                <a:gd name="T34" fmla="*/ 0 w 58"/>
                <a:gd name="T35" fmla="*/ 0 h 119"/>
                <a:gd name="T36" fmla="*/ 0 w 58"/>
                <a:gd name="T37" fmla="*/ 0 h 119"/>
                <a:gd name="T38" fmla="*/ 0 w 58"/>
                <a:gd name="T39" fmla="*/ 0 h 119"/>
                <a:gd name="T40" fmla="*/ 0 w 58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119"/>
                <a:gd name="T65" fmla="*/ 58 w 58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119">
                  <a:moveTo>
                    <a:pt x="58" y="23"/>
                  </a:moveTo>
                  <a:lnTo>
                    <a:pt x="58" y="1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5" y="34"/>
                  </a:lnTo>
                  <a:lnTo>
                    <a:pt x="0" y="59"/>
                  </a:lnTo>
                  <a:lnTo>
                    <a:pt x="5" y="83"/>
                  </a:lnTo>
                  <a:lnTo>
                    <a:pt x="16" y="102"/>
                  </a:lnTo>
                  <a:lnTo>
                    <a:pt x="34" y="114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8" y="93"/>
                  </a:lnTo>
                  <a:lnTo>
                    <a:pt x="57" y="95"/>
                  </a:lnTo>
                  <a:lnTo>
                    <a:pt x="35" y="83"/>
                  </a:lnTo>
                  <a:lnTo>
                    <a:pt x="31" y="59"/>
                  </a:lnTo>
                  <a:lnTo>
                    <a:pt x="35" y="33"/>
                  </a:lnTo>
                  <a:lnTo>
                    <a:pt x="44" y="24"/>
                  </a:lnTo>
                  <a:lnTo>
                    <a:pt x="57" y="2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752" y="608"/>
              <a:ext cx="27" cy="54"/>
            </a:xfrm>
            <a:custGeom>
              <a:avLst/>
              <a:gdLst>
                <a:gd name="T0" fmla="*/ 0 w 81"/>
                <a:gd name="T1" fmla="*/ 0 h 162"/>
                <a:gd name="T2" fmla="*/ 0 w 81"/>
                <a:gd name="T3" fmla="*/ 0 h 162"/>
                <a:gd name="T4" fmla="*/ 0 w 81"/>
                <a:gd name="T5" fmla="*/ 0 h 162"/>
                <a:gd name="T6" fmla="*/ 0 w 81"/>
                <a:gd name="T7" fmla="*/ 0 h 162"/>
                <a:gd name="T8" fmla="*/ 0 w 81"/>
                <a:gd name="T9" fmla="*/ 0 h 162"/>
                <a:gd name="T10" fmla="*/ 0 w 81"/>
                <a:gd name="T11" fmla="*/ 0 h 162"/>
                <a:gd name="T12" fmla="*/ 0 w 81"/>
                <a:gd name="T13" fmla="*/ 0 h 162"/>
                <a:gd name="T14" fmla="*/ 0 w 81"/>
                <a:gd name="T15" fmla="*/ 0 h 162"/>
                <a:gd name="T16" fmla="*/ 0 w 81"/>
                <a:gd name="T17" fmla="*/ 0 h 162"/>
                <a:gd name="T18" fmla="*/ 0 w 81"/>
                <a:gd name="T19" fmla="*/ 0 h 162"/>
                <a:gd name="T20" fmla="*/ 0 w 81"/>
                <a:gd name="T21" fmla="*/ 0 h 162"/>
                <a:gd name="T22" fmla="*/ 0 w 81"/>
                <a:gd name="T23" fmla="*/ 0 h 162"/>
                <a:gd name="T24" fmla="*/ 0 w 81"/>
                <a:gd name="T25" fmla="*/ 0 h 162"/>
                <a:gd name="T26" fmla="*/ 0 w 81"/>
                <a:gd name="T27" fmla="*/ 0 h 162"/>
                <a:gd name="T28" fmla="*/ 0 w 81"/>
                <a:gd name="T29" fmla="*/ 0 h 162"/>
                <a:gd name="T30" fmla="*/ 0 w 81"/>
                <a:gd name="T31" fmla="*/ 0 h 162"/>
                <a:gd name="T32" fmla="*/ 0 w 81"/>
                <a:gd name="T33" fmla="*/ 0 h 162"/>
                <a:gd name="T34" fmla="*/ 0 w 81"/>
                <a:gd name="T35" fmla="*/ 0 h 162"/>
                <a:gd name="T36" fmla="*/ 0 w 81"/>
                <a:gd name="T37" fmla="*/ 0 h 162"/>
                <a:gd name="T38" fmla="*/ 0 w 81"/>
                <a:gd name="T39" fmla="*/ 0 h 162"/>
                <a:gd name="T40" fmla="*/ 0 w 81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162"/>
                <a:gd name="T65" fmla="*/ 81 w 8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162">
                  <a:moveTo>
                    <a:pt x="52" y="162"/>
                  </a:moveTo>
                  <a:lnTo>
                    <a:pt x="52" y="72"/>
                  </a:lnTo>
                  <a:lnTo>
                    <a:pt x="78" y="72"/>
                  </a:lnTo>
                  <a:lnTo>
                    <a:pt x="78" y="52"/>
                  </a:lnTo>
                  <a:lnTo>
                    <a:pt x="52" y="52"/>
                  </a:lnTo>
                  <a:lnTo>
                    <a:pt x="55" y="35"/>
                  </a:lnTo>
                  <a:lnTo>
                    <a:pt x="59" y="27"/>
                  </a:lnTo>
                  <a:lnTo>
                    <a:pt x="69" y="26"/>
                  </a:lnTo>
                  <a:lnTo>
                    <a:pt x="78" y="27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6" y="3"/>
                  </a:lnTo>
                  <a:lnTo>
                    <a:pt x="32" y="14"/>
                  </a:lnTo>
                  <a:lnTo>
                    <a:pt x="26" y="3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162"/>
                  </a:lnTo>
                  <a:lnTo>
                    <a:pt x="52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19" y="612"/>
              <a:ext cx="40" cy="50"/>
            </a:xfrm>
            <a:custGeom>
              <a:avLst/>
              <a:gdLst>
                <a:gd name="T0" fmla="*/ 0 w 120"/>
                <a:gd name="T1" fmla="*/ 0 h 150"/>
                <a:gd name="T2" fmla="*/ 0 w 120"/>
                <a:gd name="T3" fmla="*/ 0 h 150"/>
                <a:gd name="T4" fmla="*/ 0 w 120"/>
                <a:gd name="T5" fmla="*/ 0 h 150"/>
                <a:gd name="T6" fmla="*/ 0 w 120"/>
                <a:gd name="T7" fmla="*/ 0 h 150"/>
                <a:gd name="T8" fmla="*/ 0 w 120"/>
                <a:gd name="T9" fmla="*/ 0 h 150"/>
                <a:gd name="T10" fmla="*/ 0 w 120"/>
                <a:gd name="T11" fmla="*/ 0 h 150"/>
                <a:gd name="T12" fmla="*/ 0 w 120"/>
                <a:gd name="T13" fmla="*/ 0 h 150"/>
                <a:gd name="T14" fmla="*/ 0 w 120"/>
                <a:gd name="T15" fmla="*/ 0 h 150"/>
                <a:gd name="T16" fmla="*/ 0 w 120"/>
                <a:gd name="T17" fmla="*/ 0 h 150"/>
                <a:gd name="T18" fmla="*/ 0 w 120"/>
                <a:gd name="T19" fmla="*/ 0 h 150"/>
                <a:gd name="T20" fmla="*/ 0 w 120"/>
                <a:gd name="T21" fmla="*/ 0 h 150"/>
                <a:gd name="T22" fmla="*/ 0 w 120"/>
                <a:gd name="T23" fmla="*/ 0 h 150"/>
                <a:gd name="T24" fmla="*/ 0 w 120"/>
                <a:gd name="T25" fmla="*/ 0 h 150"/>
                <a:gd name="T26" fmla="*/ 0 w 120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50"/>
                <a:gd name="T44" fmla="*/ 120 w 120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50">
                  <a:moveTo>
                    <a:pt x="120" y="150"/>
                  </a:moveTo>
                  <a:lnTo>
                    <a:pt x="120" y="0"/>
                  </a:lnTo>
                  <a:lnTo>
                    <a:pt x="92" y="0"/>
                  </a:lnTo>
                  <a:lnTo>
                    <a:pt x="92" y="62"/>
                  </a:lnTo>
                  <a:lnTo>
                    <a:pt x="30" y="6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30" y="150"/>
                  </a:lnTo>
                  <a:lnTo>
                    <a:pt x="30" y="86"/>
                  </a:lnTo>
                  <a:lnTo>
                    <a:pt x="92" y="86"/>
                  </a:lnTo>
                  <a:lnTo>
                    <a:pt x="92" y="150"/>
                  </a:lnTo>
                  <a:lnTo>
                    <a:pt x="12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87" y="624"/>
              <a:ext cx="20" cy="40"/>
            </a:xfrm>
            <a:custGeom>
              <a:avLst/>
              <a:gdLst>
                <a:gd name="T0" fmla="*/ 0 w 56"/>
                <a:gd name="T1" fmla="*/ 0 h 118"/>
                <a:gd name="T2" fmla="*/ 0 w 56"/>
                <a:gd name="T3" fmla="*/ 0 h 118"/>
                <a:gd name="T4" fmla="*/ 0 w 56"/>
                <a:gd name="T5" fmla="*/ 0 h 118"/>
                <a:gd name="T6" fmla="*/ 0 w 56"/>
                <a:gd name="T7" fmla="*/ 0 h 118"/>
                <a:gd name="T8" fmla="*/ 0 w 56"/>
                <a:gd name="T9" fmla="*/ 0 h 118"/>
                <a:gd name="T10" fmla="*/ 0 w 56"/>
                <a:gd name="T11" fmla="*/ 0 h 118"/>
                <a:gd name="T12" fmla="*/ 0 w 56"/>
                <a:gd name="T13" fmla="*/ 0 h 118"/>
                <a:gd name="T14" fmla="*/ 0 w 56"/>
                <a:gd name="T15" fmla="*/ 0 h 118"/>
                <a:gd name="T16" fmla="*/ 0 w 56"/>
                <a:gd name="T17" fmla="*/ 0 h 118"/>
                <a:gd name="T18" fmla="*/ 0 w 56"/>
                <a:gd name="T19" fmla="*/ 0 h 118"/>
                <a:gd name="T20" fmla="*/ 0 w 56"/>
                <a:gd name="T21" fmla="*/ 0 h 118"/>
                <a:gd name="T22" fmla="*/ 0 w 56"/>
                <a:gd name="T23" fmla="*/ 0 h 118"/>
                <a:gd name="T24" fmla="*/ 0 w 56"/>
                <a:gd name="T25" fmla="*/ 0 h 118"/>
                <a:gd name="T26" fmla="*/ 0 w 56"/>
                <a:gd name="T27" fmla="*/ 0 h 118"/>
                <a:gd name="T28" fmla="*/ 0 w 56"/>
                <a:gd name="T29" fmla="*/ 0 h 118"/>
                <a:gd name="T30" fmla="*/ 0 w 56"/>
                <a:gd name="T31" fmla="*/ 0 h 118"/>
                <a:gd name="T32" fmla="*/ 0 w 56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18"/>
                <a:gd name="T53" fmla="*/ 56 w 56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18">
                  <a:moveTo>
                    <a:pt x="0" y="92"/>
                  </a:moveTo>
                  <a:lnTo>
                    <a:pt x="0" y="118"/>
                  </a:lnTo>
                  <a:lnTo>
                    <a:pt x="22" y="113"/>
                  </a:lnTo>
                  <a:lnTo>
                    <a:pt x="40" y="101"/>
                  </a:lnTo>
                  <a:lnTo>
                    <a:pt x="52" y="82"/>
                  </a:lnTo>
                  <a:lnTo>
                    <a:pt x="56" y="59"/>
                  </a:lnTo>
                  <a:lnTo>
                    <a:pt x="52" y="35"/>
                  </a:lnTo>
                  <a:lnTo>
                    <a:pt x="40" y="16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3"/>
                  </a:lnTo>
                  <a:lnTo>
                    <a:pt x="19" y="32"/>
                  </a:lnTo>
                  <a:lnTo>
                    <a:pt x="26" y="59"/>
                  </a:lnTo>
                  <a:lnTo>
                    <a:pt x="19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868" y="624"/>
              <a:ext cx="19" cy="40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0 h 119"/>
                <a:gd name="T4" fmla="*/ 0 w 59"/>
                <a:gd name="T5" fmla="*/ 0 h 119"/>
                <a:gd name="T6" fmla="*/ 0 w 59"/>
                <a:gd name="T7" fmla="*/ 0 h 119"/>
                <a:gd name="T8" fmla="*/ 0 w 59"/>
                <a:gd name="T9" fmla="*/ 0 h 119"/>
                <a:gd name="T10" fmla="*/ 0 w 59"/>
                <a:gd name="T11" fmla="*/ 0 h 119"/>
                <a:gd name="T12" fmla="*/ 0 w 59"/>
                <a:gd name="T13" fmla="*/ 0 h 119"/>
                <a:gd name="T14" fmla="*/ 0 w 59"/>
                <a:gd name="T15" fmla="*/ 0 h 119"/>
                <a:gd name="T16" fmla="*/ 0 w 59"/>
                <a:gd name="T17" fmla="*/ 0 h 119"/>
                <a:gd name="T18" fmla="*/ 0 w 59"/>
                <a:gd name="T19" fmla="*/ 0 h 119"/>
                <a:gd name="T20" fmla="*/ 0 w 59"/>
                <a:gd name="T21" fmla="*/ 0 h 119"/>
                <a:gd name="T22" fmla="*/ 0 w 59"/>
                <a:gd name="T23" fmla="*/ 0 h 119"/>
                <a:gd name="T24" fmla="*/ 0 w 59"/>
                <a:gd name="T25" fmla="*/ 0 h 119"/>
                <a:gd name="T26" fmla="*/ 0 w 59"/>
                <a:gd name="T27" fmla="*/ 0 h 119"/>
                <a:gd name="T28" fmla="*/ 0 w 59"/>
                <a:gd name="T29" fmla="*/ 0 h 119"/>
                <a:gd name="T30" fmla="*/ 0 w 59"/>
                <a:gd name="T31" fmla="*/ 0 h 119"/>
                <a:gd name="T32" fmla="*/ 0 w 59"/>
                <a:gd name="T33" fmla="*/ 0 h 119"/>
                <a:gd name="T34" fmla="*/ 0 w 59"/>
                <a:gd name="T35" fmla="*/ 0 h 119"/>
                <a:gd name="T36" fmla="*/ 0 w 59"/>
                <a:gd name="T37" fmla="*/ 0 h 119"/>
                <a:gd name="T38" fmla="*/ 0 w 59"/>
                <a:gd name="T39" fmla="*/ 0 h 119"/>
                <a:gd name="T40" fmla="*/ 0 w 59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9"/>
                <a:gd name="T65" fmla="*/ 59 w 59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9">
                  <a:moveTo>
                    <a:pt x="59" y="23"/>
                  </a:moveTo>
                  <a:lnTo>
                    <a:pt x="59" y="1"/>
                  </a:lnTo>
                  <a:lnTo>
                    <a:pt x="56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9"/>
                  </a:lnTo>
                  <a:lnTo>
                    <a:pt x="4" y="83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34" y="83"/>
                  </a:lnTo>
                  <a:lnTo>
                    <a:pt x="30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6" y="2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913" y="624"/>
              <a:ext cx="35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30" y="113"/>
                  </a:lnTo>
                  <a:lnTo>
                    <a:pt x="30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6" y="26"/>
                  </a:lnTo>
                  <a:lnTo>
                    <a:pt x="74" y="35"/>
                  </a:lnTo>
                  <a:lnTo>
                    <a:pt x="76" y="59"/>
                  </a:lnTo>
                  <a:lnTo>
                    <a:pt x="76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975" y="625"/>
              <a:ext cx="16" cy="53"/>
            </a:xfrm>
            <a:custGeom>
              <a:avLst/>
              <a:gdLst>
                <a:gd name="T0" fmla="*/ 0 w 52"/>
                <a:gd name="T1" fmla="*/ 0 h 159"/>
                <a:gd name="T2" fmla="*/ 0 w 52"/>
                <a:gd name="T3" fmla="*/ 0 h 159"/>
                <a:gd name="T4" fmla="*/ 0 w 52"/>
                <a:gd name="T5" fmla="*/ 0 h 159"/>
                <a:gd name="T6" fmla="*/ 0 w 52"/>
                <a:gd name="T7" fmla="*/ 0 h 159"/>
                <a:gd name="T8" fmla="*/ 0 w 52"/>
                <a:gd name="T9" fmla="*/ 0 h 159"/>
                <a:gd name="T10" fmla="*/ 0 w 52"/>
                <a:gd name="T11" fmla="*/ 0 h 159"/>
                <a:gd name="T12" fmla="*/ 0 w 52"/>
                <a:gd name="T13" fmla="*/ 0 h 159"/>
                <a:gd name="T14" fmla="*/ 0 w 52"/>
                <a:gd name="T15" fmla="*/ 0 h 159"/>
                <a:gd name="T16" fmla="*/ 0 w 52"/>
                <a:gd name="T17" fmla="*/ 0 h 159"/>
                <a:gd name="T18" fmla="*/ 0 w 52"/>
                <a:gd name="T19" fmla="*/ 0 h 159"/>
                <a:gd name="T20" fmla="*/ 0 w 52"/>
                <a:gd name="T21" fmla="*/ 0 h 159"/>
                <a:gd name="T22" fmla="*/ 0 w 52"/>
                <a:gd name="T23" fmla="*/ 0 h 159"/>
                <a:gd name="T24" fmla="*/ 0 w 52"/>
                <a:gd name="T25" fmla="*/ 0 h 159"/>
                <a:gd name="T26" fmla="*/ 0 w 52"/>
                <a:gd name="T27" fmla="*/ 0 h 159"/>
                <a:gd name="T28" fmla="*/ 0 w 52"/>
                <a:gd name="T29" fmla="*/ 0 h 159"/>
                <a:gd name="T30" fmla="*/ 0 w 52"/>
                <a:gd name="T31" fmla="*/ 0 h 159"/>
                <a:gd name="T32" fmla="*/ 0 w 52"/>
                <a:gd name="T33" fmla="*/ 0 h 159"/>
                <a:gd name="T34" fmla="*/ 0 w 52"/>
                <a:gd name="T35" fmla="*/ 0 h 159"/>
                <a:gd name="T36" fmla="*/ 0 w 52"/>
                <a:gd name="T37" fmla="*/ 0 h 159"/>
                <a:gd name="T38" fmla="*/ 0 w 52"/>
                <a:gd name="T39" fmla="*/ 0 h 159"/>
                <a:gd name="T40" fmla="*/ 0 w 52"/>
                <a:gd name="T41" fmla="*/ 0 h 159"/>
                <a:gd name="T42" fmla="*/ 0 w 52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159"/>
                <a:gd name="T68" fmla="*/ 52 w 5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159">
                  <a:moveTo>
                    <a:pt x="0" y="133"/>
                  </a:moveTo>
                  <a:lnTo>
                    <a:pt x="0" y="159"/>
                  </a:lnTo>
                  <a:lnTo>
                    <a:pt x="22" y="156"/>
                  </a:lnTo>
                  <a:lnTo>
                    <a:pt x="39" y="143"/>
                  </a:lnTo>
                  <a:lnTo>
                    <a:pt x="49" y="124"/>
                  </a:lnTo>
                  <a:lnTo>
                    <a:pt x="52" y="97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24" y="17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" y="30"/>
                  </a:lnTo>
                  <a:lnTo>
                    <a:pt x="24" y="55"/>
                  </a:lnTo>
                  <a:lnTo>
                    <a:pt x="17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0" y="104"/>
                  </a:lnTo>
                  <a:lnTo>
                    <a:pt x="26" y="88"/>
                  </a:lnTo>
                  <a:lnTo>
                    <a:pt x="23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956" y="624"/>
              <a:ext cx="19" cy="38"/>
            </a:xfrm>
            <a:custGeom>
              <a:avLst/>
              <a:gdLst>
                <a:gd name="T0" fmla="*/ 0 w 55"/>
                <a:gd name="T1" fmla="*/ 0 h 114"/>
                <a:gd name="T2" fmla="*/ 0 w 55"/>
                <a:gd name="T3" fmla="*/ 0 h 114"/>
                <a:gd name="T4" fmla="*/ 0 w 55"/>
                <a:gd name="T5" fmla="*/ 0 h 114"/>
                <a:gd name="T6" fmla="*/ 0 w 55"/>
                <a:gd name="T7" fmla="*/ 0 h 114"/>
                <a:gd name="T8" fmla="*/ 0 w 55"/>
                <a:gd name="T9" fmla="*/ 0 h 114"/>
                <a:gd name="T10" fmla="*/ 0 w 55"/>
                <a:gd name="T11" fmla="*/ 0 h 114"/>
                <a:gd name="T12" fmla="*/ 0 w 55"/>
                <a:gd name="T13" fmla="*/ 0 h 114"/>
                <a:gd name="T14" fmla="*/ 0 w 55"/>
                <a:gd name="T15" fmla="*/ 0 h 114"/>
                <a:gd name="T16" fmla="*/ 0 w 55"/>
                <a:gd name="T17" fmla="*/ 0 h 114"/>
                <a:gd name="T18" fmla="*/ 0 w 55"/>
                <a:gd name="T19" fmla="*/ 0 h 114"/>
                <a:gd name="T20" fmla="*/ 0 w 55"/>
                <a:gd name="T21" fmla="*/ 0 h 114"/>
                <a:gd name="T22" fmla="*/ 0 w 55"/>
                <a:gd name="T23" fmla="*/ 0 h 114"/>
                <a:gd name="T24" fmla="*/ 0 w 55"/>
                <a:gd name="T25" fmla="*/ 0 h 114"/>
                <a:gd name="T26" fmla="*/ 0 w 55"/>
                <a:gd name="T27" fmla="*/ 0 h 114"/>
                <a:gd name="T28" fmla="*/ 0 w 55"/>
                <a:gd name="T29" fmla="*/ 0 h 114"/>
                <a:gd name="T30" fmla="*/ 0 w 55"/>
                <a:gd name="T31" fmla="*/ 0 h 114"/>
                <a:gd name="T32" fmla="*/ 0 w 55"/>
                <a:gd name="T33" fmla="*/ 0 h 114"/>
                <a:gd name="T34" fmla="*/ 0 w 55"/>
                <a:gd name="T35" fmla="*/ 0 h 114"/>
                <a:gd name="T36" fmla="*/ 0 w 55"/>
                <a:gd name="T37" fmla="*/ 0 h 114"/>
                <a:gd name="T38" fmla="*/ 0 w 55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114"/>
                <a:gd name="T62" fmla="*/ 55 w 55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114">
                  <a:moveTo>
                    <a:pt x="55" y="27"/>
                  </a:moveTo>
                  <a:lnTo>
                    <a:pt x="55" y="4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10" y="18"/>
                  </a:lnTo>
                  <a:lnTo>
                    <a:pt x="3" y="36"/>
                  </a:lnTo>
                  <a:lnTo>
                    <a:pt x="0" y="59"/>
                  </a:lnTo>
                  <a:lnTo>
                    <a:pt x="10" y="96"/>
                  </a:lnTo>
                  <a:lnTo>
                    <a:pt x="25" y="109"/>
                  </a:lnTo>
                  <a:lnTo>
                    <a:pt x="43" y="114"/>
                  </a:lnTo>
                  <a:lnTo>
                    <a:pt x="55" y="111"/>
                  </a:lnTo>
                  <a:lnTo>
                    <a:pt x="55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29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959" y="667"/>
              <a:ext cx="16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3"/>
                <a:gd name="T26" fmla="*/ 45 w 4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3">
                  <a:moveTo>
                    <a:pt x="45" y="33"/>
                  </a:moveTo>
                  <a:lnTo>
                    <a:pt x="45" y="7"/>
                  </a:lnTo>
                  <a:lnTo>
                    <a:pt x="35" y="13"/>
                  </a:lnTo>
                  <a:lnTo>
                    <a:pt x="3" y="0"/>
                  </a:lnTo>
                  <a:lnTo>
                    <a:pt x="0" y="26"/>
                  </a:lnTo>
                  <a:lnTo>
                    <a:pt x="38" y="33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035" y="612"/>
              <a:ext cx="40" cy="50"/>
            </a:xfrm>
            <a:custGeom>
              <a:avLst/>
              <a:gdLst>
                <a:gd name="T0" fmla="*/ 0 w 121"/>
                <a:gd name="T1" fmla="*/ 0 h 150"/>
                <a:gd name="T2" fmla="*/ 0 w 121"/>
                <a:gd name="T3" fmla="*/ 0 h 150"/>
                <a:gd name="T4" fmla="*/ 0 w 121"/>
                <a:gd name="T5" fmla="*/ 0 h 150"/>
                <a:gd name="T6" fmla="*/ 0 w 121"/>
                <a:gd name="T7" fmla="*/ 0 h 150"/>
                <a:gd name="T8" fmla="*/ 0 w 121"/>
                <a:gd name="T9" fmla="*/ 0 h 150"/>
                <a:gd name="T10" fmla="*/ 0 w 121"/>
                <a:gd name="T11" fmla="*/ 0 h 150"/>
                <a:gd name="T12" fmla="*/ 0 w 121"/>
                <a:gd name="T13" fmla="*/ 0 h 150"/>
                <a:gd name="T14" fmla="*/ 0 w 121"/>
                <a:gd name="T15" fmla="*/ 0 h 150"/>
                <a:gd name="T16" fmla="*/ 0 w 121"/>
                <a:gd name="T17" fmla="*/ 0 h 150"/>
                <a:gd name="T18" fmla="*/ 0 w 121"/>
                <a:gd name="T19" fmla="*/ 0 h 150"/>
                <a:gd name="T20" fmla="*/ 0 w 121"/>
                <a:gd name="T21" fmla="*/ 0 h 150"/>
                <a:gd name="T22" fmla="*/ 0 w 121"/>
                <a:gd name="T23" fmla="*/ 0 h 150"/>
                <a:gd name="T24" fmla="*/ 0 w 121"/>
                <a:gd name="T25" fmla="*/ 0 h 150"/>
                <a:gd name="T26" fmla="*/ 0 w 121"/>
                <a:gd name="T27" fmla="*/ 0 h 150"/>
                <a:gd name="T28" fmla="*/ 0 w 121"/>
                <a:gd name="T29" fmla="*/ 0 h 150"/>
                <a:gd name="T30" fmla="*/ 0 w 121"/>
                <a:gd name="T31" fmla="*/ 0 h 150"/>
                <a:gd name="T32" fmla="*/ 0 w 121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50"/>
                <a:gd name="T53" fmla="*/ 121 w 121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50">
                  <a:moveTo>
                    <a:pt x="121" y="150"/>
                  </a:moveTo>
                  <a:lnTo>
                    <a:pt x="58" y="69"/>
                  </a:lnTo>
                  <a:lnTo>
                    <a:pt x="118" y="0"/>
                  </a:lnTo>
                  <a:lnTo>
                    <a:pt x="84" y="0"/>
                  </a:lnTo>
                  <a:lnTo>
                    <a:pt x="34" y="54"/>
                  </a:lnTo>
                  <a:lnTo>
                    <a:pt x="27" y="66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7" y="150"/>
                  </a:lnTo>
                  <a:lnTo>
                    <a:pt x="27" y="92"/>
                  </a:lnTo>
                  <a:lnTo>
                    <a:pt x="27" y="79"/>
                  </a:lnTo>
                  <a:lnTo>
                    <a:pt x="34" y="88"/>
                  </a:lnTo>
                  <a:lnTo>
                    <a:pt x="85" y="15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099" y="624"/>
              <a:ext cx="20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5" y="82"/>
                  </a:lnTo>
                  <a:lnTo>
                    <a:pt x="58" y="59"/>
                  </a:lnTo>
                  <a:lnTo>
                    <a:pt x="55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3"/>
                  </a:lnTo>
                  <a:lnTo>
                    <a:pt x="22" y="32"/>
                  </a:lnTo>
                  <a:lnTo>
                    <a:pt x="29" y="59"/>
                  </a:lnTo>
                  <a:lnTo>
                    <a:pt x="22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080" y="624"/>
              <a:ext cx="19" cy="40"/>
            </a:xfrm>
            <a:custGeom>
              <a:avLst/>
              <a:gdLst>
                <a:gd name="T0" fmla="*/ 0 w 56"/>
                <a:gd name="T1" fmla="*/ 0 h 119"/>
                <a:gd name="T2" fmla="*/ 0 w 56"/>
                <a:gd name="T3" fmla="*/ 0 h 119"/>
                <a:gd name="T4" fmla="*/ 0 w 56"/>
                <a:gd name="T5" fmla="*/ 0 h 119"/>
                <a:gd name="T6" fmla="*/ 0 w 56"/>
                <a:gd name="T7" fmla="*/ 0 h 119"/>
                <a:gd name="T8" fmla="*/ 0 w 56"/>
                <a:gd name="T9" fmla="*/ 0 h 119"/>
                <a:gd name="T10" fmla="*/ 0 w 56"/>
                <a:gd name="T11" fmla="*/ 0 h 119"/>
                <a:gd name="T12" fmla="*/ 0 w 56"/>
                <a:gd name="T13" fmla="*/ 0 h 119"/>
                <a:gd name="T14" fmla="*/ 0 w 56"/>
                <a:gd name="T15" fmla="*/ 0 h 119"/>
                <a:gd name="T16" fmla="*/ 0 w 56"/>
                <a:gd name="T17" fmla="*/ 0 h 119"/>
                <a:gd name="T18" fmla="*/ 0 w 56"/>
                <a:gd name="T19" fmla="*/ 0 h 119"/>
                <a:gd name="T20" fmla="*/ 0 w 56"/>
                <a:gd name="T21" fmla="*/ 0 h 119"/>
                <a:gd name="T22" fmla="*/ 0 w 56"/>
                <a:gd name="T23" fmla="*/ 0 h 119"/>
                <a:gd name="T24" fmla="*/ 0 w 56"/>
                <a:gd name="T25" fmla="*/ 0 h 119"/>
                <a:gd name="T26" fmla="*/ 0 w 56"/>
                <a:gd name="T27" fmla="*/ 0 h 119"/>
                <a:gd name="T28" fmla="*/ 0 w 56"/>
                <a:gd name="T29" fmla="*/ 0 h 119"/>
                <a:gd name="T30" fmla="*/ 0 w 56"/>
                <a:gd name="T31" fmla="*/ 0 h 119"/>
                <a:gd name="T32" fmla="*/ 0 w 56"/>
                <a:gd name="T33" fmla="*/ 0 h 119"/>
                <a:gd name="T34" fmla="*/ 0 w 56"/>
                <a:gd name="T35" fmla="*/ 0 h 119"/>
                <a:gd name="T36" fmla="*/ 0 w 56"/>
                <a:gd name="T37" fmla="*/ 0 h 119"/>
                <a:gd name="T38" fmla="*/ 0 w 56"/>
                <a:gd name="T39" fmla="*/ 0 h 119"/>
                <a:gd name="T40" fmla="*/ 0 w 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19"/>
                <a:gd name="T65" fmla="*/ 56 w 56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19">
                  <a:moveTo>
                    <a:pt x="56" y="23"/>
                  </a:moveTo>
                  <a:lnTo>
                    <a:pt x="56" y="1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2" y="34"/>
                  </a:lnTo>
                  <a:lnTo>
                    <a:pt x="0" y="59"/>
                  </a:lnTo>
                  <a:lnTo>
                    <a:pt x="2" y="83"/>
                  </a:lnTo>
                  <a:lnTo>
                    <a:pt x="15" y="102"/>
                  </a:lnTo>
                  <a:lnTo>
                    <a:pt x="33" y="114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34" y="83"/>
                  </a:lnTo>
                  <a:lnTo>
                    <a:pt x="28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21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127" y="624"/>
              <a:ext cx="33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4" y="35"/>
                  </a:lnTo>
                  <a:lnTo>
                    <a:pt x="40" y="26"/>
                  </a:lnTo>
                  <a:lnTo>
                    <a:pt x="53" y="23"/>
                  </a:lnTo>
                  <a:lnTo>
                    <a:pt x="65" y="26"/>
                  </a:lnTo>
                  <a:lnTo>
                    <a:pt x="72" y="35"/>
                  </a:lnTo>
                  <a:lnTo>
                    <a:pt x="75" y="59"/>
                  </a:lnTo>
                  <a:lnTo>
                    <a:pt x="75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4" y="4"/>
                  </a:lnTo>
                  <a:lnTo>
                    <a:pt x="63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187" y="625"/>
              <a:ext cx="17" cy="53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0 h 159"/>
                <a:gd name="T4" fmla="*/ 0 w 51"/>
                <a:gd name="T5" fmla="*/ 0 h 159"/>
                <a:gd name="T6" fmla="*/ 0 w 51"/>
                <a:gd name="T7" fmla="*/ 0 h 159"/>
                <a:gd name="T8" fmla="*/ 0 w 51"/>
                <a:gd name="T9" fmla="*/ 0 h 159"/>
                <a:gd name="T10" fmla="*/ 0 w 51"/>
                <a:gd name="T11" fmla="*/ 0 h 159"/>
                <a:gd name="T12" fmla="*/ 0 w 51"/>
                <a:gd name="T13" fmla="*/ 0 h 159"/>
                <a:gd name="T14" fmla="*/ 0 w 51"/>
                <a:gd name="T15" fmla="*/ 0 h 159"/>
                <a:gd name="T16" fmla="*/ 0 w 51"/>
                <a:gd name="T17" fmla="*/ 0 h 159"/>
                <a:gd name="T18" fmla="*/ 0 w 51"/>
                <a:gd name="T19" fmla="*/ 0 h 159"/>
                <a:gd name="T20" fmla="*/ 0 w 51"/>
                <a:gd name="T21" fmla="*/ 0 h 159"/>
                <a:gd name="T22" fmla="*/ 0 w 51"/>
                <a:gd name="T23" fmla="*/ 0 h 159"/>
                <a:gd name="T24" fmla="*/ 0 w 51"/>
                <a:gd name="T25" fmla="*/ 0 h 159"/>
                <a:gd name="T26" fmla="*/ 0 w 51"/>
                <a:gd name="T27" fmla="*/ 0 h 159"/>
                <a:gd name="T28" fmla="*/ 0 w 51"/>
                <a:gd name="T29" fmla="*/ 0 h 159"/>
                <a:gd name="T30" fmla="*/ 0 w 51"/>
                <a:gd name="T31" fmla="*/ 0 h 159"/>
                <a:gd name="T32" fmla="*/ 0 w 51"/>
                <a:gd name="T33" fmla="*/ 0 h 159"/>
                <a:gd name="T34" fmla="*/ 0 w 51"/>
                <a:gd name="T35" fmla="*/ 0 h 159"/>
                <a:gd name="T36" fmla="*/ 0 w 51"/>
                <a:gd name="T37" fmla="*/ 0 h 159"/>
                <a:gd name="T38" fmla="*/ 0 w 51"/>
                <a:gd name="T39" fmla="*/ 0 h 159"/>
                <a:gd name="T40" fmla="*/ 0 w 51"/>
                <a:gd name="T41" fmla="*/ 0 h 159"/>
                <a:gd name="T42" fmla="*/ 0 w 5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59"/>
                <a:gd name="T68" fmla="*/ 51 w 51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59">
                  <a:moveTo>
                    <a:pt x="0" y="131"/>
                  </a:moveTo>
                  <a:lnTo>
                    <a:pt x="0" y="159"/>
                  </a:lnTo>
                  <a:lnTo>
                    <a:pt x="19" y="156"/>
                  </a:lnTo>
                  <a:lnTo>
                    <a:pt x="36" y="143"/>
                  </a:lnTo>
                  <a:lnTo>
                    <a:pt x="46" y="124"/>
                  </a:lnTo>
                  <a:lnTo>
                    <a:pt x="51" y="97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2" y="1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3"/>
                  </a:lnTo>
                  <a:lnTo>
                    <a:pt x="16" y="30"/>
                  </a:lnTo>
                  <a:lnTo>
                    <a:pt x="22" y="55"/>
                  </a:lnTo>
                  <a:lnTo>
                    <a:pt x="16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9" y="104"/>
                  </a:lnTo>
                  <a:lnTo>
                    <a:pt x="25" y="88"/>
                  </a:lnTo>
                  <a:lnTo>
                    <a:pt x="20" y="12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167" y="624"/>
              <a:ext cx="20" cy="38"/>
            </a:xfrm>
            <a:custGeom>
              <a:avLst/>
              <a:gdLst>
                <a:gd name="T0" fmla="*/ 0 w 58"/>
                <a:gd name="T1" fmla="*/ 0 h 114"/>
                <a:gd name="T2" fmla="*/ 0 w 58"/>
                <a:gd name="T3" fmla="*/ 0 h 114"/>
                <a:gd name="T4" fmla="*/ 0 w 58"/>
                <a:gd name="T5" fmla="*/ 0 h 114"/>
                <a:gd name="T6" fmla="*/ 0 w 58"/>
                <a:gd name="T7" fmla="*/ 0 h 114"/>
                <a:gd name="T8" fmla="*/ 0 w 58"/>
                <a:gd name="T9" fmla="*/ 0 h 114"/>
                <a:gd name="T10" fmla="*/ 0 w 58"/>
                <a:gd name="T11" fmla="*/ 0 h 114"/>
                <a:gd name="T12" fmla="*/ 0 w 58"/>
                <a:gd name="T13" fmla="*/ 0 h 114"/>
                <a:gd name="T14" fmla="*/ 0 w 58"/>
                <a:gd name="T15" fmla="*/ 0 h 114"/>
                <a:gd name="T16" fmla="*/ 0 w 58"/>
                <a:gd name="T17" fmla="*/ 0 h 114"/>
                <a:gd name="T18" fmla="*/ 0 w 58"/>
                <a:gd name="T19" fmla="*/ 0 h 114"/>
                <a:gd name="T20" fmla="*/ 0 w 58"/>
                <a:gd name="T21" fmla="*/ 0 h 114"/>
                <a:gd name="T22" fmla="*/ 0 w 58"/>
                <a:gd name="T23" fmla="*/ 0 h 114"/>
                <a:gd name="T24" fmla="*/ 0 w 58"/>
                <a:gd name="T25" fmla="*/ 0 h 114"/>
                <a:gd name="T26" fmla="*/ 0 w 58"/>
                <a:gd name="T27" fmla="*/ 0 h 114"/>
                <a:gd name="T28" fmla="*/ 0 w 58"/>
                <a:gd name="T29" fmla="*/ 0 h 114"/>
                <a:gd name="T30" fmla="*/ 0 w 58"/>
                <a:gd name="T31" fmla="*/ 0 h 114"/>
                <a:gd name="T32" fmla="*/ 0 w 58"/>
                <a:gd name="T33" fmla="*/ 0 h 114"/>
                <a:gd name="T34" fmla="*/ 0 w 58"/>
                <a:gd name="T35" fmla="*/ 0 h 114"/>
                <a:gd name="T36" fmla="*/ 0 w 58"/>
                <a:gd name="T37" fmla="*/ 0 h 114"/>
                <a:gd name="T38" fmla="*/ 0 w 58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14"/>
                <a:gd name="T62" fmla="*/ 58 w 58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14">
                  <a:moveTo>
                    <a:pt x="58" y="27"/>
                  </a:moveTo>
                  <a:lnTo>
                    <a:pt x="58" y="5"/>
                  </a:lnTo>
                  <a:lnTo>
                    <a:pt x="44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5" y="36"/>
                  </a:lnTo>
                  <a:lnTo>
                    <a:pt x="0" y="59"/>
                  </a:lnTo>
                  <a:lnTo>
                    <a:pt x="11" y="96"/>
                  </a:lnTo>
                  <a:lnTo>
                    <a:pt x="25" y="109"/>
                  </a:lnTo>
                  <a:lnTo>
                    <a:pt x="44" y="114"/>
                  </a:lnTo>
                  <a:lnTo>
                    <a:pt x="58" y="111"/>
                  </a:lnTo>
                  <a:lnTo>
                    <a:pt x="58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31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171" y="667"/>
              <a:ext cx="16" cy="11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w 47"/>
                <a:gd name="T11" fmla="*/ 0 h 33"/>
                <a:gd name="T12" fmla="*/ 0 w 47"/>
                <a:gd name="T13" fmla="*/ 0 h 33"/>
                <a:gd name="T14" fmla="*/ 0 w 4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3"/>
                <a:gd name="T26" fmla="*/ 47 w 4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3">
                  <a:moveTo>
                    <a:pt x="47" y="33"/>
                  </a:moveTo>
                  <a:lnTo>
                    <a:pt x="47" y="5"/>
                  </a:lnTo>
                  <a:lnTo>
                    <a:pt x="34" y="13"/>
                  </a:lnTo>
                  <a:lnTo>
                    <a:pt x="4" y="0"/>
                  </a:lnTo>
                  <a:lnTo>
                    <a:pt x="0" y="26"/>
                  </a:lnTo>
                  <a:lnTo>
                    <a:pt x="39" y="3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297" y="361"/>
              <a:ext cx="206" cy="274"/>
            </a:xfrm>
            <a:custGeom>
              <a:avLst/>
              <a:gdLst>
                <a:gd name="T0" fmla="*/ 0 w 618"/>
                <a:gd name="T1" fmla="*/ 0 h 824"/>
                <a:gd name="T2" fmla="*/ 0 w 618"/>
                <a:gd name="T3" fmla="*/ 0 h 824"/>
                <a:gd name="T4" fmla="*/ 0 w 618"/>
                <a:gd name="T5" fmla="*/ 0 h 824"/>
                <a:gd name="T6" fmla="*/ 0 w 618"/>
                <a:gd name="T7" fmla="*/ 0 h 824"/>
                <a:gd name="T8" fmla="*/ 0 w 618"/>
                <a:gd name="T9" fmla="*/ 0 h 824"/>
                <a:gd name="T10" fmla="*/ 0 w 618"/>
                <a:gd name="T11" fmla="*/ 0 h 824"/>
                <a:gd name="T12" fmla="*/ 0 w 618"/>
                <a:gd name="T13" fmla="*/ 0 h 824"/>
                <a:gd name="T14" fmla="*/ 0 w 618"/>
                <a:gd name="T15" fmla="*/ 0 h 824"/>
                <a:gd name="T16" fmla="*/ 0 w 618"/>
                <a:gd name="T17" fmla="*/ 0 h 824"/>
                <a:gd name="T18" fmla="*/ 0 w 618"/>
                <a:gd name="T19" fmla="*/ 0 h 824"/>
                <a:gd name="T20" fmla="*/ 0 w 618"/>
                <a:gd name="T21" fmla="*/ 0 h 824"/>
                <a:gd name="T22" fmla="*/ 0 w 618"/>
                <a:gd name="T23" fmla="*/ 0 h 824"/>
                <a:gd name="T24" fmla="*/ 0 w 618"/>
                <a:gd name="T25" fmla="*/ 0 h 824"/>
                <a:gd name="T26" fmla="*/ 0 w 618"/>
                <a:gd name="T27" fmla="*/ 0 h 824"/>
                <a:gd name="T28" fmla="*/ 0 w 618"/>
                <a:gd name="T29" fmla="*/ 0 h 824"/>
                <a:gd name="T30" fmla="*/ 0 w 618"/>
                <a:gd name="T31" fmla="*/ 0 h 824"/>
                <a:gd name="T32" fmla="*/ 0 w 618"/>
                <a:gd name="T33" fmla="*/ 0 h 824"/>
                <a:gd name="T34" fmla="*/ 0 w 618"/>
                <a:gd name="T35" fmla="*/ 0 h 824"/>
                <a:gd name="T36" fmla="*/ 0 w 618"/>
                <a:gd name="T37" fmla="*/ 0 h 824"/>
                <a:gd name="T38" fmla="*/ 0 w 618"/>
                <a:gd name="T39" fmla="*/ 0 h 824"/>
                <a:gd name="T40" fmla="*/ 0 w 618"/>
                <a:gd name="T41" fmla="*/ 0 h 824"/>
                <a:gd name="T42" fmla="*/ 0 w 618"/>
                <a:gd name="T43" fmla="*/ 0 h 824"/>
                <a:gd name="T44" fmla="*/ 0 w 618"/>
                <a:gd name="T45" fmla="*/ 0 h 824"/>
                <a:gd name="T46" fmla="*/ 0 w 618"/>
                <a:gd name="T47" fmla="*/ 0 h 824"/>
                <a:gd name="T48" fmla="*/ 0 w 618"/>
                <a:gd name="T49" fmla="*/ 0 h 824"/>
                <a:gd name="T50" fmla="*/ 0 w 618"/>
                <a:gd name="T51" fmla="*/ 0 h 824"/>
                <a:gd name="T52" fmla="*/ 0 w 618"/>
                <a:gd name="T53" fmla="*/ 0 h 8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8"/>
                <a:gd name="T82" fmla="*/ 0 h 824"/>
                <a:gd name="T83" fmla="*/ 618 w 618"/>
                <a:gd name="T84" fmla="*/ 824 h 8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8" h="824">
                  <a:moveTo>
                    <a:pt x="618" y="0"/>
                  </a:moveTo>
                  <a:lnTo>
                    <a:pt x="313" y="0"/>
                  </a:lnTo>
                  <a:lnTo>
                    <a:pt x="273" y="8"/>
                  </a:lnTo>
                  <a:lnTo>
                    <a:pt x="242" y="33"/>
                  </a:lnTo>
                  <a:lnTo>
                    <a:pt x="27" y="249"/>
                  </a:lnTo>
                  <a:lnTo>
                    <a:pt x="5" y="278"/>
                  </a:lnTo>
                  <a:lnTo>
                    <a:pt x="0" y="309"/>
                  </a:lnTo>
                  <a:lnTo>
                    <a:pt x="0" y="794"/>
                  </a:lnTo>
                  <a:lnTo>
                    <a:pt x="10" y="814"/>
                  </a:lnTo>
                  <a:lnTo>
                    <a:pt x="30" y="824"/>
                  </a:lnTo>
                  <a:lnTo>
                    <a:pt x="245" y="824"/>
                  </a:lnTo>
                  <a:lnTo>
                    <a:pt x="494" y="574"/>
                  </a:lnTo>
                  <a:lnTo>
                    <a:pt x="313" y="574"/>
                  </a:lnTo>
                  <a:lnTo>
                    <a:pt x="290" y="570"/>
                  </a:lnTo>
                  <a:lnTo>
                    <a:pt x="270" y="557"/>
                  </a:lnTo>
                  <a:lnTo>
                    <a:pt x="254" y="537"/>
                  </a:lnTo>
                  <a:lnTo>
                    <a:pt x="248" y="509"/>
                  </a:lnTo>
                  <a:lnTo>
                    <a:pt x="248" y="310"/>
                  </a:lnTo>
                  <a:lnTo>
                    <a:pt x="254" y="286"/>
                  </a:lnTo>
                  <a:lnTo>
                    <a:pt x="265" y="265"/>
                  </a:lnTo>
                  <a:lnTo>
                    <a:pt x="287" y="251"/>
                  </a:lnTo>
                  <a:lnTo>
                    <a:pt x="313" y="245"/>
                  </a:lnTo>
                  <a:lnTo>
                    <a:pt x="358" y="245"/>
                  </a:lnTo>
                  <a:lnTo>
                    <a:pt x="378" y="241"/>
                  </a:lnTo>
                  <a:lnTo>
                    <a:pt x="394" y="2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444" y="409"/>
              <a:ext cx="100" cy="121"/>
            </a:xfrm>
            <a:custGeom>
              <a:avLst/>
              <a:gdLst>
                <a:gd name="T0" fmla="*/ 0 w 299"/>
                <a:gd name="T1" fmla="*/ 0 h 363"/>
                <a:gd name="T2" fmla="*/ 0 w 299"/>
                <a:gd name="T3" fmla="*/ 0 h 363"/>
                <a:gd name="T4" fmla="*/ 0 w 299"/>
                <a:gd name="T5" fmla="*/ 0 h 363"/>
                <a:gd name="T6" fmla="*/ 0 w 299"/>
                <a:gd name="T7" fmla="*/ 0 h 363"/>
                <a:gd name="T8" fmla="*/ 0 w 299"/>
                <a:gd name="T9" fmla="*/ 0 h 363"/>
                <a:gd name="T10" fmla="*/ 0 w 299"/>
                <a:gd name="T11" fmla="*/ 0 h 363"/>
                <a:gd name="T12" fmla="*/ 0 w 299"/>
                <a:gd name="T13" fmla="*/ 0 h 363"/>
                <a:gd name="T14" fmla="*/ 0 w 299"/>
                <a:gd name="T15" fmla="*/ 0 h 363"/>
                <a:gd name="T16" fmla="*/ 0 w 299"/>
                <a:gd name="T17" fmla="*/ 0 h 363"/>
                <a:gd name="T18" fmla="*/ 0 w 299"/>
                <a:gd name="T19" fmla="*/ 0 h 363"/>
                <a:gd name="T20" fmla="*/ 0 w 299"/>
                <a:gd name="T21" fmla="*/ 0 h 363"/>
                <a:gd name="T22" fmla="*/ 0 w 299"/>
                <a:gd name="T23" fmla="*/ 0 h 363"/>
                <a:gd name="T24" fmla="*/ 0 w 299"/>
                <a:gd name="T25" fmla="*/ 0 h 363"/>
                <a:gd name="T26" fmla="*/ 0 w 299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363"/>
                <a:gd name="T44" fmla="*/ 299 w 299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363">
                  <a:moveTo>
                    <a:pt x="91" y="0"/>
                  </a:moveTo>
                  <a:lnTo>
                    <a:pt x="0" y="102"/>
                  </a:lnTo>
                  <a:lnTo>
                    <a:pt x="65" y="102"/>
                  </a:lnTo>
                  <a:lnTo>
                    <a:pt x="87" y="106"/>
                  </a:lnTo>
                  <a:lnTo>
                    <a:pt x="106" y="121"/>
                  </a:lnTo>
                  <a:lnTo>
                    <a:pt x="123" y="157"/>
                  </a:lnTo>
                  <a:lnTo>
                    <a:pt x="123" y="363"/>
                  </a:lnTo>
                  <a:lnTo>
                    <a:pt x="230" y="258"/>
                  </a:lnTo>
                  <a:lnTo>
                    <a:pt x="230" y="131"/>
                  </a:lnTo>
                  <a:lnTo>
                    <a:pt x="235" y="85"/>
                  </a:lnTo>
                  <a:lnTo>
                    <a:pt x="259" y="44"/>
                  </a:lnTo>
                  <a:lnTo>
                    <a:pt x="29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536" y="409"/>
              <a:ext cx="77" cy="122"/>
            </a:xfrm>
            <a:custGeom>
              <a:avLst/>
              <a:gdLst>
                <a:gd name="T0" fmla="*/ 0 w 230"/>
                <a:gd name="T1" fmla="*/ 0 h 365"/>
                <a:gd name="T2" fmla="*/ 0 w 230"/>
                <a:gd name="T3" fmla="*/ 0 h 365"/>
                <a:gd name="T4" fmla="*/ 0 w 230"/>
                <a:gd name="T5" fmla="*/ 0 h 365"/>
                <a:gd name="T6" fmla="*/ 0 w 230"/>
                <a:gd name="T7" fmla="*/ 0 h 365"/>
                <a:gd name="T8" fmla="*/ 0 w 230"/>
                <a:gd name="T9" fmla="*/ 0 h 365"/>
                <a:gd name="T10" fmla="*/ 0 w 230"/>
                <a:gd name="T11" fmla="*/ 0 h 365"/>
                <a:gd name="T12" fmla="*/ 0 w 230"/>
                <a:gd name="T13" fmla="*/ 0 h 365"/>
                <a:gd name="T14" fmla="*/ 0 w 230"/>
                <a:gd name="T15" fmla="*/ 0 h 365"/>
                <a:gd name="T16" fmla="*/ 0 w 230"/>
                <a:gd name="T17" fmla="*/ 0 h 365"/>
                <a:gd name="T18" fmla="*/ 0 w 230"/>
                <a:gd name="T19" fmla="*/ 0 h 365"/>
                <a:gd name="T20" fmla="*/ 0 w 230"/>
                <a:gd name="T21" fmla="*/ 0 h 365"/>
                <a:gd name="T22" fmla="*/ 0 w 230"/>
                <a:gd name="T23" fmla="*/ 0 h 365"/>
                <a:gd name="T24" fmla="*/ 0 w 230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365"/>
                <a:gd name="T41" fmla="*/ 230 w 230"/>
                <a:gd name="T42" fmla="*/ 365 h 3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365">
                  <a:moveTo>
                    <a:pt x="81" y="0"/>
                  </a:moveTo>
                  <a:lnTo>
                    <a:pt x="26" y="54"/>
                  </a:lnTo>
                  <a:lnTo>
                    <a:pt x="6" y="86"/>
                  </a:lnTo>
                  <a:lnTo>
                    <a:pt x="0" y="122"/>
                  </a:lnTo>
                  <a:lnTo>
                    <a:pt x="0" y="365"/>
                  </a:lnTo>
                  <a:lnTo>
                    <a:pt x="110" y="255"/>
                  </a:lnTo>
                  <a:lnTo>
                    <a:pt x="108" y="189"/>
                  </a:lnTo>
                  <a:lnTo>
                    <a:pt x="113" y="138"/>
                  </a:lnTo>
                  <a:lnTo>
                    <a:pt x="118" y="115"/>
                  </a:lnTo>
                  <a:lnTo>
                    <a:pt x="131" y="98"/>
                  </a:lnTo>
                  <a:lnTo>
                    <a:pt x="23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392" y="374"/>
              <a:ext cx="276" cy="351"/>
            </a:xfrm>
            <a:custGeom>
              <a:avLst/>
              <a:gdLst>
                <a:gd name="T0" fmla="*/ 0 w 827"/>
                <a:gd name="T1" fmla="*/ 0 h 1054"/>
                <a:gd name="T2" fmla="*/ 0 w 827"/>
                <a:gd name="T3" fmla="*/ 0 h 1054"/>
                <a:gd name="T4" fmla="*/ 0 w 827"/>
                <a:gd name="T5" fmla="*/ 0 h 1054"/>
                <a:gd name="T6" fmla="*/ 0 w 827"/>
                <a:gd name="T7" fmla="*/ 0 h 1054"/>
                <a:gd name="T8" fmla="*/ 0 w 827"/>
                <a:gd name="T9" fmla="*/ 0 h 1054"/>
                <a:gd name="T10" fmla="*/ 0 w 827"/>
                <a:gd name="T11" fmla="*/ 0 h 1054"/>
                <a:gd name="T12" fmla="*/ 0 w 827"/>
                <a:gd name="T13" fmla="*/ 0 h 1054"/>
                <a:gd name="T14" fmla="*/ 0 w 827"/>
                <a:gd name="T15" fmla="*/ 0 h 1054"/>
                <a:gd name="T16" fmla="*/ 0 w 827"/>
                <a:gd name="T17" fmla="*/ 0 h 1054"/>
                <a:gd name="T18" fmla="*/ 0 w 827"/>
                <a:gd name="T19" fmla="*/ 0 h 1054"/>
                <a:gd name="T20" fmla="*/ 0 w 827"/>
                <a:gd name="T21" fmla="*/ 0 h 1054"/>
                <a:gd name="T22" fmla="*/ 0 w 827"/>
                <a:gd name="T23" fmla="*/ 0 h 1054"/>
                <a:gd name="T24" fmla="*/ 0 w 827"/>
                <a:gd name="T25" fmla="*/ 0 h 1054"/>
                <a:gd name="T26" fmla="*/ 0 w 827"/>
                <a:gd name="T27" fmla="*/ 0 h 1054"/>
                <a:gd name="T28" fmla="*/ 0 w 827"/>
                <a:gd name="T29" fmla="*/ 0 h 1054"/>
                <a:gd name="T30" fmla="*/ 0 w 827"/>
                <a:gd name="T31" fmla="*/ 0 h 1054"/>
                <a:gd name="T32" fmla="*/ 0 w 827"/>
                <a:gd name="T33" fmla="*/ 0 h 1054"/>
                <a:gd name="T34" fmla="*/ 0 w 827"/>
                <a:gd name="T35" fmla="*/ 0 h 1054"/>
                <a:gd name="T36" fmla="*/ 0 w 827"/>
                <a:gd name="T37" fmla="*/ 0 h 1054"/>
                <a:gd name="T38" fmla="*/ 0 w 827"/>
                <a:gd name="T39" fmla="*/ 0 h 1054"/>
                <a:gd name="T40" fmla="*/ 0 w 827"/>
                <a:gd name="T41" fmla="*/ 0 h 1054"/>
                <a:gd name="T42" fmla="*/ 0 w 827"/>
                <a:gd name="T43" fmla="*/ 0 h 1054"/>
                <a:gd name="T44" fmla="*/ 0 w 827"/>
                <a:gd name="T45" fmla="*/ 0 h 1054"/>
                <a:gd name="T46" fmla="*/ 0 w 827"/>
                <a:gd name="T47" fmla="*/ 0 h 10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1054"/>
                <a:gd name="T74" fmla="*/ 827 w 827"/>
                <a:gd name="T75" fmla="*/ 1054 h 10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1054">
                  <a:moveTo>
                    <a:pt x="248" y="556"/>
                  </a:moveTo>
                  <a:lnTo>
                    <a:pt x="0" y="806"/>
                  </a:lnTo>
                  <a:lnTo>
                    <a:pt x="0" y="1027"/>
                  </a:lnTo>
                  <a:lnTo>
                    <a:pt x="8" y="1046"/>
                  </a:lnTo>
                  <a:lnTo>
                    <a:pt x="30" y="1054"/>
                  </a:lnTo>
                  <a:lnTo>
                    <a:pt x="525" y="1054"/>
                  </a:lnTo>
                  <a:lnTo>
                    <a:pt x="559" y="1036"/>
                  </a:lnTo>
                  <a:lnTo>
                    <a:pt x="599" y="991"/>
                  </a:lnTo>
                  <a:lnTo>
                    <a:pt x="762" y="828"/>
                  </a:lnTo>
                  <a:lnTo>
                    <a:pt x="806" y="783"/>
                  </a:lnTo>
                  <a:lnTo>
                    <a:pt x="823" y="757"/>
                  </a:lnTo>
                  <a:lnTo>
                    <a:pt x="827" y="731"/>
                  </a:lnTo>
                  <a:lnTo>
                    <a:pt x="827" y="0"/>
                  </a:lnTo>
                  <a:lnTo>
                    <a:pt x="611" y="218"/>
                  </a:lnTo>
                  <a:lnTo>
                    <a:pt x="590" y="248"/>
                  </a:lnTo>
                  <a:lnTo>
                    <a:pt x="583" y="290"/>
                  </a:lnTo>
                  <a:lnTo>
                    <a:pt x="583" y="781"/>
                  </a:lnTo>
                  <a:lnTo>
                    <a:pt x="574" y="800"/>
                  </a:lnTo>
                  <a:lnTo>
                    <a:pt x="554" y="809"/>
                  </a:lnTo>
                  <a:lnTo>
                    <a:pt x="280" y="809"/>
                  </a:lnTo>
                  <a:lnTo>
                    <a:pt x="257" y="800"/>
                  </a:lnTo>
                  <a:lnTo>
                    <a:pt x="248" y="776"/>
                  </a:lnTo>
                  <a:lnTo>
                    <a:pt x="248" y="5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425" y="457"/>
              <a:ext cx="43" cy="81"/>
            </a:xfrm>
            <a:custGeom>
              <a:avLst/>
              <a:gdLst>
                <a:gd name="T0" fmla="*/ 0 w 130"/>
                <a:gd name="T1" fmla="*/ 0 h 243"/>
                <a:gd name="T2" fmla="*/ 0 w 130"/>
                <a:gd name="T3" fmla="*/ 0 h 243"/>
                <a:gd name="T4" fmla="*/ 0 w 130"/>
                <a:gd name="T5" fmla="*/ 0 h 243"/>
                <a:gd name="T6" fmla="*/ 0 w 130"/>
                <a:gd name="T7" fmla="*/ 0 h 243"/>
                <a:gd name="T8" fmla="*/ 0 w 130"/>
                <a:gd name="T9" fmla="*/ 0 h 243"/>
                <a:gd name="T10" fmla="*/ 0 w 130"/>
                <a:gd name="T11" fmla="*/ 0 h 243"/>
                <a:gd name="T12" fmla="*/ 0 w 130"/>
                <a:gd name="T13" fmla="*/ 0 h 243"/>
                <a:gd name="T14" fmla="*/ 0 w 130"/>
                <a:gd name="T15" fmla="*/ 0 h 243"/>
                <a:gd name="T16" fmla="*/ 0 w 130"/>
                <a:gd name="T17" fmla="*/ 0 h 243"/>
                <a:gd name="T18" fmla="*/ 0 w 130"/>
                <a:gd name="T19" fmla="*/ 0 h 243"/>
                <a:gd name="T20" fmla="*/ 0 w 130"/>
                <a:gd name="T21" fmla="*/ 0 h 243"/>
                <a:gd name="T22" fmla="*/ 0 w 130"/>
                <a:gd name="T23" fmla="*/ 0 h 243"/>
                <a:gd name="T24" fmla="*/ 0 w 130"/>
                <a:gd name="T25" fmla="*/ 0 h 243"/>
                <a:gd name="T26" fmla="*/ 0 w 130"/>
                <a:gd name="T27" fmla="*/ 0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243"/>
                <a:gd name="T44" fmla="*/ 130 w 130"/>
                <a:gd name="T45" fmla="*/ 243 h 2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243">
                  <a:moveTo>
                    <a:pt x="103" y="243"/>
                  </a:moveTo>
                  <a:lnTo>
                    <a:pt x="122" y="234"/>
                  </a:lnTo>
                  <a:lnTo>
                    <a:pt x="130" y="214"/>
                  </a:lnTo>
                  <a:lnTo>
                    <a:pt x="130" y="31"/>
                  </a:lnTo>
                  <a:lnTo>
                    <a:pt x="122" y="9"/>
                  </a:lnTo>
                  <a:lnTo>
                    <a:pt x="103" y="0"/>
                  </a:lnTo>
                  <a:lnTo>
                    <a:pt x="31" y="0"/>
                  </a:lnTo>
                  <a:lnTo>
                    <a:pt x="9" y="9"/>
                  </a:lnTo>
                  <a:lnTo>
                    <a:pt x="0" y="31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31" y="243"/>
                  </a:lnTo>
                  <a:lnTo>
                    <a:pt x="103" y="2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163" y="425"/>
              <a:ext cx="17" cy="13"/>
            </a:xfrm>
            <a:custGeom>
              <a:avLst/>
              <a:gdLst>
                <a:gd name="T0" fmla="*/ 0 w 54"/>
                <a:gd name="T1" fmla="*/ 0 h 39"/>
                <a:gd name="T2" fmla="*/ 0 w 54"/>
                <a:gd name="T3" fmla="*/ 0 h 39"/>
                <a:gd name="T4" fmla="*/ 0 w 54"/>
                <a:gd name="T5" fmla="*/ 0 h 39"/>
                <a:gd name="T6" fmla="*/ 0 w 54"/>
                <a:gd name="T7" fmla="*/ 0 h 39"/>
                <a:gd name="T8" fmla="*/ 0 w 54"/>
                <a:gd name="T9" fmla="*/ 0 h 39"/>
                <a:gd name="T10" fmla="*/ 0 w 54"/>
                <a:gd name="T11" fmla="*/ 0 h 39"/>
                <a:gd name="T12" fmla="*/ 0 w 54"/>
                <a:gd name="T13" fmla="*/ 0 h 39"/>
                <a:gd name="T14" fmla="*/ 0 w 54"/>
                <a:gd name="T15" fmla="*/ 0 h 39"/>
                <a:gd name="T16" fmla="*/ 0 w 54"/>
                <a:gd name="T17" fmla="*/ 0 h 39"/>
                <a:gd name="T18" fmla="*/ 0 w 54"/>
                <a:gd name="T19" fmla="*/ 0 h 39"/>
                <a:gd name="T20" fmla="*/ 0 w 54"/>
                <a:gd name="T21" fmla="*/ 0 h 39"/>
                <a:gd name="T22" fmla="*/ 0 w 54"/>
                <a:gd name="T23" fmla="*/ 0 h 39"/>
                <a:gd name="T24" fmla="*/ 0 w 54"/>
                <a:gd name="T25" fmla="*/ 0 h 39"/>
                <a:gd name="T26" fmla="*/ 0 w 54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39"/>
                <a:gd name="T44" fmla="*/ 54 w 5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39">
                  <a:moveTo>
                    <a:pt x="0" y="32"/>
                  </a:moveTo>
                  <a:lnTo>
                    <a:pt x="6" y="39"/>
                  </a:lnTo>
                  <a:lnTo>
                    <a:pt x="28" y="27"/>
                  </a:lnTo>
                  <a:lnTo>
                    <a:pt x="42" y="39"/>
                  </a:lnTo>
                  <a:lnTo>
                    <a:pt x="51" y="30"/>
                  </a:lnTo>
                  <a:lnTo>
                    <a:pt x="36" y="21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30" y="13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161" y="410"/>
              <a:ext cx="18" cy="13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40"/>
                <a:gd name="T44" fmla="*/ 53 w 5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40">
                  <a:moveTo>
                    <a:pt x="0" y="9"/>
                  </a:moveTo>
                  <a:lnTo>
                    <a:pt x="17" y="19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29" y="27"/>
                  </a:lnTo>
                  <a:lnTo>
                    <a:pt x="46" y="40"/>
                  </a:lnTo>
                  <a:lnTo>
                    <a:pt x="53" y="32"/>
                  </a:lnTo>
                  <a:lnTo>
                    <a:pt x="37" y="19"/>
                  </a:lnTo>
                  <a:lnTo>
                    <a:pt x="53" y="6"/>
                  </a:lnTo>
                  <a:lnTo>
                    <a:pt x="43" y="0"/>
                  </a:lnTo>
                  <a:lnTo>
                    <a:pt x="27" y="12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141" y="447"/>
              <a:ext cx="56" cy="32"/>
            </a:xfrm>
            <a:custGeom>
              <a:avLst/>
              <a:gdLst>
                <a:gd name="T0" fmla="*/ 0 w 167"/>
                <a:gd name="T1" fmla="*/ 0 h 95"/>
                <a:gd name="T2" fmla="*/ 0 w 167"/>
                <a:gd name="T3" fmla="*/ 0 h 95"/>
                <a:gd name="T4" fmla="*/ 0 w 167"/>
                <a:gd name="T5" fmla="*/ 0 h 95"/>
                <a:gd name="T6" fmla="*/ 0 w 167"/>
                <a:gd name="T7" fmla="*/ 0 h 95"/>
                <a:gd name="T8" fmla="*/ 0 w 167"/>
                <a:gd name="T9" fmla="*/ 0 h 95"/>
                <a:gd name="T10" fmla="*/ 0 w 167"/>
                <a:gd name="T11" fmla="*/ 0 h 95"/>
                <a:gd name="T12" fmla="*/ 0 w 167"/>
                <a:gd name="T13" fmla="*/ 0 h 95"/>
                <a:gd name="T14" fmla="*/ 0 w 167"/>
                <a:gd name="T15" fmla="*/ 0 h 95"/>
                <a:gd name="T16" fmla="*/ 0 w 167"/>
                <a:gd name="T17" fmla="*/ 0 h 95"/>
                <a:gd name="T18" fmla="*/ 0 w 167"/>
                <a:gd name="T19" fmla="*/ 0 h 95"/>
                <a:gd name="T20" fmla="*/ 0 w 167"/>
                <a:gd name="T21" fmla="*/ 0 h 95"/>
                <a:gd name="T22" fmla="*/ 0 w 167"/>
                <a:gd name="T23" fmla="*/ 0 h 95"/>
                <a:gd name="T24" fmla="*/ 0 w 167"/>
                <a:gd name="T25" fmla="*/ 0 h 95"/>
                <a:gd name="T26" fmla="*/ 0 w 167"/>
                <a:gd name="T27" fmla="*/ 0 h 95"/>
                <a:gd name="T28" fmla="*/ 0 w 167"/>
                <a:gd name="T29" fmla="*/ 0 h 95"/>
                <a:gd name="T30" fmla="*/ 0 w 167"/>
                <a:gd name="T31" fmla="*/ 0 h 95"/>
                <a:gd name="T32" fmla="*/ 0 w 167"/>
                <a:gd name="T33" fmla="*/ 0 h 95"/>
                <a:gd name="T34" fmla="*/ 0 w 167"/>
                <a:gd name="T35" fmla="*/ 0 h 95"/>
                <a:gd name="T36" fmla="*/ 0 w 167"/>
                <a:gd name="T37" fmla="*/ 0 h 95"/>
                <a:gd name="T38" fmla="*/ 0 w 167"/>
                <a:gd name="T39" fmla="*/ 0 h 95"/>
                <a:gd name="T40" fmla="*/ 0 w 167"/>
                <a:gd name="T41" fmla="*/ 0 h 95"/>
                <a:gd name="T42" fmla="*/ 0 w 167"/>
                <a:gd name="T43" fmla="*/ 0 h 95"/>
                <a:gd name="T44" fmla="*/ 0 w 167"/>
                <a:gd name="T45" fmla="*/ 0 h 95"/>
                <a:gd name="T46" fmla="*/ 0 w 167"/>
                <a:gd name="T47" fmla="*/ 0 h 95"/>
                <a:gd name="T48" fmla="*/ 0 w 167"/>
                <a:gd name="T49" fmla="*/ 0 h 95"/>
                <a:gd name="T50" fmla="*/ 0 w 167"/>
                <a:gd name="T51" fmla="*/ 0 h 95"/>
                <a:gd name="T52" fmla="*/ 0 w 167"/>
                <a:gd name="T53" fmla="*/ 0 h 95"/>
                <a:gd name="T54" fmla="*/ 0 w 167"/>
                <a:gd name="T55" fmla="*/ 0 h 95"/>
                <a:gd name="T56" fmla="*/ 0 w 167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95"/>
                <a:gd name="T89" fmla="*/ 167 w 167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95">
                  <a:moveTo>
                    <a:pt x="34" y="17"/>
                  </a:moveTo>
                  <a:lnTo>
                    <a:pt x="104" y="17"/>
                  </a:lnTo>
                  <a:lnTo>
                    <a:pt x="83" y="33"/>
                  </a:lnTo>
                  <a:lnTo>
                    <a:pt x="74" y="27"/>
                  </a:lnTo>
                  <a:lnTo>
                    <a:pt x="61" y="34"/>
                  </a:lnTo>
                  <a:lnTo>
                    <a:pt x="67" y="37"/>
                  </a:lnTo>
                  <a:lnTo>
                    <a:pt x="77" y="44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87" y="60"/>
                  </a:lnTo>
                  <a:lnTo>
                    <a:pt x="87" y="69"/>
                  </a:lnTo>
                  <a:lnTo>
                    <a:pt x="86" y="76"/>
                  </a:lnTo>
                  <a:lnTo>
                    <a:pt x="76" y="79"/>
                  </a:lnTo>
                  <a:lnTo>
                    <a:pt x="44" y="78"/>
                  </a:lnTo>
                  <a:lnTo>
                    <a:pt x="50" y="93"/>
                  </a:lnTo>
                  <a:lnTo>
                    <a:pt x="77" y="95"/>
                  </a:lnTo>
                  <a:lnTo>
                    <a:pt x="97" y="89"/>
                  </a:lnTo>
                  <a:lnTo>
                    <a:pt x="104" y="72"/>
                  </a:lnTo>
                  <a:lnTo>
                    <a:pt x="104" y="60"/>
                  </a:lnTo>
                  <a:lnTo>
                    <a:pt x="167" y="60"/>
                  </a:lnTo>
                  <a:lnTo>
                    <a:pt x="167" y="43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139" y="1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34" y="1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136" y="409"/>
              <a:ext cx="68" cy="45"/>
            </a:xfrm>
            <a:custGeom>
              <a:avLst/>
              <a:gdLst>
                <a:gd name="T0" fmla="*/ 0 w 204"/>
                <a:gd name="T1" fmla="*/ 0 h 136"/>
                <a:gd name="T2" fmla="*/ 0 w 204"/>
                <a:gd name="T3" fmla="*/ 0 h 136"/>
                <a:gd name="T4" fmla="*/ 0 w 204"/>
                <a:gd name="T5" fmla="*/ 0 h 136"/>
                <a:gd name="T6" fmla="*/ 0 w 204"/>
                <a:gd name="T7" fmla="*/ 0 h 136"/>
                <a:gd name="T8" fmla="*/ 0 w 204"/>
                <a:gd name="T9" fmla="*/ 0 h 136"/>
                <a:gd name="T10" fmla="*/ 0 w 204"/>
                <a:gd name="T11" fmla="*/ 0 h 136"/>
                <a:gd name="T12" fmla="*/ 0 w 204"/>
                <a:gd name="T13" fmla="*/ 0 h 136"/>
                <a:gd name="T14" fmla="*/ 0 w 204"/>
                <a:gd name="T15" fmla="*/ 0 h 136"/>
                <a:gd name="T16" fmla="*/ 0 w 204"/>
                <a:gd name="T17" fmla="*/ 0 h 136"/>
                <a:gd name="T18" fmla="*/ 0 w 204"/>
                <a:gd name="T19" fmla="*/ 0 h 136"/>
                <a:gd name="T20" fmla="*/ 0 w 204"/>
                <a:gd name="T21" fmla="*/ 0 h 136"/>
                <a:gd name="T22" fmla="*/ 0 w 204"/>
                <a:gd name="T23" fmla="*/ 0 h 136"/>
                <a:gd name="T24" fmla="*/ 0 w 204"/>
                <a:gd name="T25" fmla="*/ 0 h 136"/>
                <a:gd name="T26" fmla="*/ 0 w 204"/>
                <a:gd name="T27" fmla="*/ 0 h 136"/>
                <a:gd name="T28" fmla="*/ 0 w 204"/>
                <a:gd name="T29" fmla="*/ 0 h 136"/>
                <a:gd name="T30" fmla="*/ 0 w 204"/>
                <a:gd name="T31" fmla="*/ 0 h 136"/>
                <a:gd name="T32" fmla="*/ 0 w 204"/>
                <a:gd name="T33" fmla="*/ 0 h 136"/>
                <a:gd name="T34" fmla="*/ 0 w 204"/>
                <a:gd name="T35" fmla="*/ 0 h 136"/>
                <a:gd name="T36" fmla="*/ 0 w 204"/>
                <a:gd name="T37" fmla="*/ 0 h 136"/>
                <a:gd name="T38" fmla="*/ 0 w 204"/>
                <a:gd name="T39" fmla="*/ 0 h 136"/>
                <a:gd name="T40" fmla="*/ 0 w 204"/>
                <a:gd name="T41" fmla="*/ 0 h 136"/>
                <a:gd name="T42" fmla="*/ 0 w 204"/>
                <a:gd name="T43" fmla="*/ 0 h 136"/>
                <a:gd name="T44" fmla="*/ 0 w 204"/>
                <a:gd name="T45" fmla="*/ 0 h 136"/>
                <a:gd name="T46" fmla="*/ 0 w 204"/>
                <a:gd name="T47" fmla="*/ 0 h 136"/>
                <a:gd name="T48" fmla="*/ 0 w 204"/>
                <a:gd name="T49" fmla="*/ 0 h 136"/>
                <a:gd name="T50" fmla="*/ 0 w 204"/>
                <a:gd name="T51" fmla="*/ 0 h 136"/>
                <a:gd name="T52" fmla="*/ 0 w 204"/>
                <a:gd name="T53" fmla="*/ 0 h 136"/>
                <a:gd name="T54" fmla="*/ 0 w 204"/>
                <a:gd name="T55" fmla="*/ 0 h 136"/>
                <a:gd name="T56" fmla="*/ 0 w 204"/>
                <a:gd name="T57" fmla="*/ 0 h 136"/>
                <a:gd name="T58" fmla="*/ 0 w 204"/>
                <a:gd name="T59" fmla="*/ 0 h 136"/>
                <a:gd name="T60" fmla="*/ 0 w 204"/>
                <a:gd name="T61" fmla="*/ 0 h 136"/>
                <a:gd name="T62" fmla="*/ 0 w 204"/>
                <a:gd name="T63" fmla="*/ 0 h 136"/>
                <a:gd name="T64" fmla="*/ 0 w 204"/>
                <a:gd name="T65" fmla="*/ 0 h 136"/>
                <a:gd name="T66" fmla="*/ 0 w 204"/>
                <a:gd name="T67" fmla="*/ 0 h 136"/>
                <a:gd name="T68" fmla="*/ 0 w 204"/>
                <a:gd name="T69" fmla="*/ 0 h 136"/>
                <a:gd name="T70" fmla="*/ 0 w 204"/>
                <a:gd name="T71" fmla="*/ 0 h 136"/>
                <a:gd name="T72" fmla="*/ 0 w 204"/>
                <a:gd name="T73" fmla="*/ 0 h 136"/>
                <a:gd name="T74" fmla="*/ 0 w 204"/>
                <a:gd name="T75" fmla="*/ 0 h 136"/>
                <a:gd name="T76" fmla="*/ 0 w 204"/>
                <a:gd name="T77" fmla="*/ 0 h 136"/>
                <a:gd name="T78" fmla="*/ 0 w 204"/>
                <a:gd name="T79" fmla="*/ 0 h 136"/>
                <a:gd name="T80" fmla="*/ 0 w 204"/>
                <a:gd name="T81" fmla="*/ 0 h 136"/>
                <a:gd name="T82" fmla="*/ 0 w 204"/>
                <a:gd name="T83" fmla="*/ 0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4"/>
                <a:gd name="T127" fmla="*/ 0 h 136"/>
                <a:gd name="T128" fmla="*/ 204 w 204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4" h="136">
                  <a:moveTo>
                    <a:pt x="16" y="9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16" y="107"/>
                  </a:lnTo>
                  <a:lnTo>
                    <a:pt x="186" y="107"/>
                  </a:lnTo>
                  <a:lnTo>
                    <a:pt x="186" y="136"/>
                  </a:lnTo>
                  <a:lnTo>
                    <a:pt x="204" y="136"/>
                  </a:lnTo>
                  <a:lnTo>
                    <a:pt x="204" y="90"/>
                  </a:lnTo>
                  <a:lnTo>
                    <a:pt x="191" y="90"/>
                  </a:lnTo>
                  <a:lnTo>
                    <a:pt x="191" y="4"/>
                  </a:lnTo>
                  <a:lnTo>
                    <a:pt x="140" y="4"/>
                  </a:lnTo>
                  <a:lnTo>
                    <a:pt x="140" y="20"/>
                  </a:lnTo>
                  <a:lnTo>
                    <a:pt x="175" y="20"/>
                  </a:lnTo>
                  <a:lnTo>
                    <a:pt x="175" y="36"/>
                  </a:lnTo>
                  <a:lnTo>
                    <a:pt x="140" y="36"/>
                  </a:lnTo>
                  <a:lnTo>
                    <a:pt x="140" y="52"/>
                  </a:lnTo>
                  <a:lnTo>
                    <a:pt x="175" y="52"/>
                  </a:lnTo>
                  <a:lnTo>
                    <a:pt x="175" y="62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0" y="75"/>
                  </a:lnTo>
                  <a:lnTo>
                    <a:pt x="175" y="75"/>
                  </a:lnTo>
                  <a:lnTo>
                    <a:pt x="175" y="90"/>
                  </a:lnTo>
                  <a:lnTo>
                    <a:pt x="32" y="9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64"/>
                  </a:lnTo>
                  <a:lnTo>
                    <a:pt x="32" y="64"/>
                  </a:lnTo>
                  <a:lnTo>
                    <a:pt x="32" y="49"/>
                  </a:lnTo>
                  <a:lnTo>
                    <a:pt x="62" y="49"/>
                  </a:lnTo>
                  <a:lnTo>
                    <a:pt x="62" y="35"/>
                  </a:lnTo>
                  <a:lnTo>
                    <a:pt x="32" y="35"/>
                  </a:lnTo>
                  <a:lnTo>
                    <a:pt x="32" y="23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58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051" y="409"/>
              <a:ext cx="70" cy="70"/>
            </a:xfrm>
            <a:custGeom>
              <a:avLst/>
              <a:gdLst>
                <a:gd name="T0" fmla="*/ 0 w 211"/>
                <a:gd name="T1" fmla="*/ 0 h 209"/>
                <a:gd name="T2" fmla="*/ 0 w 211"/>
                <a:gd name="T3" fmla="*/ 0 h 209"/>
                <a:gd name="T4" fmla="*/ 0 w 211"/>
                <a:gd name="T5" fmla="*/ 0 h 209"/>
                <a:gd name="T6" fmla="*/ 0 w 211"/>
                <a:gd name="T7" fmla="*/ 0 h 209"/>
                <a:gd name="T8" fmla="*/ 0 w 211"/>
                <a:gd name="T9" fmla="*/ 0 h 209"/>
                <a:gd name="T10" fmla="*/ 0 w 211"/>
                <a:gd name="T11" fmla="*/ 0 h 209"/>
                <a:gd name="T12" fmla="*/ 0 w 211"/>
                <a:gd name="T13" fmla="*/ 0 h 209"/>
                <a:gd name="T14" fmla="*/ 0 w 211"/>
                <a:gd name="T15" fmla="*/ 0 h 209"/>
                <a:gd name="T16" fmla="*/ 0 w 211"/>
                <a:gd name="T17" fmla="*/ 0 h 209"/>
                <a:gd name="T18" fmla="*/ 0 w 211"/>
                <a:gd name="T19" fmla="*/ 0 h 209"/>
                <a:gd name="T20" fmla="*/ 0 w 211"/>
                <a:gd name="T21" fmla="*/ 0 h 209"/>
                <a:gd name="T22" fmla="*/ 0 w 211"/>
                <a:gd name="T23" fmla="*/ 0 h 209"/>
                <a:gd name="T24" fmla="*/ 0 w 211"/>
                <a:gd name="T25" fmla="*/ 0 h 209"/>
                <a:gd name="T26" fmla="*/ 0 w 211"/>
                <a:gd name="T27" fmla="*/ 0 h 209"/>
                <a:gd name="T28" fmla="*/ 0 w 211"/>
                <a:gd name="T29" fmla="*/ 0 h 209"/>
                <a:gd name="T30" fmla="*/ 0 w 211"/>
                <a:gd name="T31" fmla="*/ 0 h 209"/>
                <a:gd name="T32" fmla="*/ 0 w 211"/>
                <a:gd name="T33" fmla="*/ 0 h 209"/>
                <a:gd name="T34" fmla="*/ 0 w 211"/>
                <a:gd name="T35" fmla="*/ 0 h 209"/>
                <a:gd name="T36" fmla="*/ 0 w 211"/>
                <a:gd name="T37" fmla="*/ 0 h 209"/>
                <a:gd name="T38" fmla="*/ 0 w 211"/>
                <a:gd name="T39" fmla="*/ 0 h 209"/>
                <a:gd name="T40" fmla="*/ 0 w 211"/>
                <a:gd name="T41" fmla="*/ 0 h 209"/>
                <a:gd name="T42" fmla="*/ 0 w 211"/>
                <a:gd name="T43" fmla="*/ 0 h 209"/>
                <a:gd name="T44" fmla="*/ 0 w 211"/>
                <a:gd name="T45" fmla="*/ 0 h 209"/>
                <a:gd name="T46" fmla="*/ 0 w 211"/>
                <a:gd name="T47" fmla="*/ 0 h 209"/>
                <a:gd name="T48" fmla="*/ 0 w 211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09"/>
                <a:gd name="T77" fmla="*/ 211 w 211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09">
                  <a:moveTo>
                    <a:pt x="99" y="0"/>
                  </a:moveTo>
                  <a:lnTo>
                    <a:pt x="99" y="62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97" y="79"/>
                  </a:lnTo>
                  <a:lnTo>
                    <a:pt x="87" y="116"/>
                  </a:lnTo>
                  <a:lnTo>
                    <a:pt x="67" y="147"/>
                  </a:lnTo>
                  <a:lnTo>
                    <a:pt x="0" y="194"/>
                  </a:lnTo>
                  <a:lnTo>
                    <a:pt x="13" y="209"/>
                  </a:lnTo>
                  <a:lnTo>
                    <a:pt x="78" y="163"/>
                  </a:lnTo>
                  <a:lnTo>
                    <a:pt x="99" y="134"/>
                  </a:lnTo>
                  <a:lnTo>
                    <a:pt x="110" y="102"/>
                  </a:lnTo>
                  <a:lnTo>
                    <a:pt x="125" y="134"/>
                  </a:lnTo>
                  <a:lnTo>
                    <a:pt x="145" y="164"/>
                  </a:lnTo>
                  <a:lnTo>
                    <a:pt x="197" y="209"/>
                  </a:lnTo>
                  <a:lnTo>
                    <a:pt x="211" y="193"/>
                  </a:lnTo>
                  <a:lnTo>
                    <a:pt x="158" y="148"/>
                  </a:lnTo>
                  <a:lnTo>
                    <a:pt x="136" y="115"/>
                  </a:lnTo>
                  <a:lnTo>
                    <a:pt x="123" y="79"/>
                  </a:lnTo>
                  <a:lnTo>
                    <a:pt x="208" y="79"/>
                  </a:lnTo>
                  <a:lnTo>
                    <a:pt x="208" y="62"/>
                  </a:lnTo>
                  <a:lnTo>
                    <a:pt x="117" y="62"/>
                  </a:lnTo>
                  <a:lnTo>
                    <a:pt x="11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947" y="465"/>
              <a:ext cx="8" cy="14"/>
            </a:xfrm>
            <a:custGeom>
              <a:avLst/>
              <a:gdLst>
                <a:gd name="T0" fmla="*/ 0 w 24"/>
                <a:gd name="T1" fmla="*/ 0 h 43"/>
                <a:gd name="T2" fmla="*/ 0 w 24"/>
                <a:gd name="T3" fmla="*/ 0 h 43"/>
                <a:gd name="T4" fmla="*/ 0 w 24"/>
                <a:gd name="T5" fmla="*/ 0 h 43"/>
                <a:gd name="T6" fmla="*/ 0 w 24"/>
                <a:gd name="T7" fmla="*/ 0 h 43"/>
                <a:gd name="T8" fmla="*/ 0 w 24"/>
                <a:gd name="T9" fmla="*/ 0 h 43"/>
                <a:gd name="T10" fmla="*/ 0 w 24"/>
                <a:gd name="T11" fmla="*/ 0 h 43"/>
                <a:gd name="T12" fmla="*/ 0 w 24"/>
                <a:gd name="T13" fmla="*/ 0 h 43"/>
                <a:gd name="T14" fmla="*/ 0 w 24"/>
                <a:gd name="T15" fmla="*/ 0 h 43"/>
                <a:gd name="T16" fmla="*/ 0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3"/>
                <a:gd name="T29" fmla="*/ 24 w 2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3">
                  <a:moveTo>
                    <a:pt x="0" y="20"/>
                  </a:moveTo>
                  <a:lnTo>
                    <a:pt x="0" y="43"/>
                  </a:lnTo>
                  <a:lnTo>
                    <a:pt x="3" y="43"/>
                  </a:lnTo>
                  <a:lnTo>
                    <a:pt x="15" y="34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947" y="438"/>
              <a:ext cx="6" cy="1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0 w 18"/>
                <a:gd name="T5" fmla="*/ 0 h 45"/>
                <a:gd name="T6" fmla="*/ 0 w 18"/>
                <a:gd name="T7" fmla="*/ 0 h 45"/>
                <a:gd name="T8" fmla="*/ 0 w 18"/>
                <a:gd name="T9" fmla="*/ 0 h 45"/>
                <a:gd name="T10" fmla="*/ 0 w 1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5"/>
                <a:gd name="T20" fmla="*/ 18 w 1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5">
                  <a:moveTo>
                    <a:pt x="0" y="0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947" y="422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947" y="412"/>
              <a:ext cx="5" cy="7"/>
            </a:xfrm>
            <a:custGeom>
              <a:avLst/>
              <a:gdLst>
                <a:gd name="T0" fmla="*/ 0 w 15"/>
                <a:gd name="T1" fmla="*/ 0 h 21"/>
                <a:gd name="T2" fmla="*/ 0 w 15"/>
                <a:gd name="T3" fmla="*/ 0 h 21"/>
                <a:gd name="T4" fmla="*/ 0 w 15"/>
                <a:gd name="T5" fmla="*/ 0 h 21"/>
                <a:gd name="T6" fmla="*/ 0 w 15"/>
                <a:gd name="T7" fmla="*/ 0 h 21"/>
                <a:gd name="T8" fmla="*/ 0 w 15"/>
                <a:gd name="T9" fmla="*/ 0 h 21"/>
                <a:gd name="T10" fmla="*/ 0 w 15"/>
                <a:gd name="T11" fmla="*/ 0 h 21"/>
                <a:gd name="T12" fmla="*/ 0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0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15" y="13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943" y="410"/>
              <a:ext cx="4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24"/>
                  </a:moveTo>
                  <a:lnTo>
                    <a:pt x="14" y="5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901" y="409"/>
              <a:ext cx="46" cy="70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w 138"/>
                <a:gd name="T23" fmla="*/ 0 h 210"/>
                <a:gd name="T24" fmla="*/ 0 w 138"/>
                <a:gd name="T25" fmla="*/ 0 h 210"/>
                <a:gd name="T26" fmla="*/ 0 w 138"/>
                <a:gd name="T27" fmla="*/ 0 h 210"/>
                <a:gd name="T28" fmla="*/ 0 w 138"/>
                <a:gd name="T29" fmla="*/ 0 h 210"/>
                <a:gd name="T30" fmla="*/ 0 w 138"/>
                <a:gd name="T31" fmla="*/ 0 h 210"/>
                <a:gd name="T32" fmla="*/ 0 w 138"/>
                <a:gd name="T33" fmla="*/ 0 h 210"/>
                <a:gd name="T34" fmla="*/ 0 w 138"/>
                <a:gd name="T35" fmla="*/ 0 h 210"/>
                <a:gd name="T36" fmla="*/ 0 w 138"/>
                <a:gd name="T37" fmla="*/ 0 h 210"/>
                <a:gd name="T38" fmla="*/ 0 w 138"/>
                <a:gd name="T39" fmla="*/ 0 h 210"/>
                <a:gd name="T40" fmla="*/ 0 w 138"/>
                <a:gd name="T41" fmla="*/ 0 h 210"/>
                <a:gd name="T42" fmla="*/ 0 w 138"/>
                <a:gd name="T43" fmla="*/ 0 h 210"/>
                <a:gd name="T44" fmla="*/ 0 w 138"/>
                <a:gd name="T45" fmla="*/ 0 h 210"/>
                <a:gd name="T46" fmla="*/ 0 w 138"/>
                <a:gd name="T47" fmla="*/ 0 h 210"/>
                <a:gd name="T48" fmla="*/ 0 w 138"/>
                <a:gd name="T49" fmla="*/ 0 h 210"/>
                <a:gd name="T50" fmla="*/ 0 w 138"/>
                <a:gd name="T51" fmla="*/ 0 h 210"/>
                <a:gd name="T52" fmla="*/ 0 w 138"/>
                <a:gd name="T53" fmla="*/ 0 h 210"/>
                <a:gd name="T54" fmla="*/ 0 w 138"/>
                <a:gd name="T55" fmla="*/ 0 h 210"/>
                <a:gd name="T56" fmla="*/ 0 w 138"/>
                <a:gd name="T57" fmla="*/ 0 h 210"/>
                <a:gd name="T58" fmla="*/ 0 w 138"/>
                <a:gd name="T59" fmla="*/ 0 h 210"/>
                <a:gd name="T60" fmla="*/ 0 w 138"/>
                <a:gd name="T61" fmla="*/ 0 h 210"/>
                <a:gd name="T62" fmla="*/ 0 w 138"/>
                <a:gd name="T63" fmla="*/ 0 h 210"/>
                <a:gd name="T64" fmla="*/ 0 w 138"/>
                <a:gd name="T65" fmla="*/ 0 h 210"/>
                <a:gd name="T66" fmla="*/ 0 w 138"/>
                <a:gd name="T67" fmla="*/ 0 h 210"/>
                <a:gd name="T68" fmla="*/ 0 w 138"/>
                <a:gd name="T69" fmla="*/ 0 h 210"/>
                <a:gd name="T70" fmla="*/ 0 w 138"/>
                <a:gd name="T71" fmla="*/ 0 h 210"/>
                <a:gd name="T72" fmla="*/ 0 w 138"/>
                <a:gd name="T73" fmla="*/ 0 h 210"/>
                <a:gd name="T74" fmla="*/ 0 w 138"/>
                <a:gd name="T75" fmla="*/ 0 h 210"/>
                <a:gd name="T76" fmla="*/ 0 w 138"/>
                <a:gd name="T77" fmla="*/ 0 h 210"/>
                <a:gd name="T78" fmla="*/ 0 w 138"/>
                <a:gd name="T79" fmla="*/ 0 h 210"/>
                <a:gd name="T80" fmla="*/ 0 w 138"/>
                <a:gd name="T81" fmla="*/ 0 h 210"/>
                <a:gd name="T82" fmla="*/ 0 w 138"/>
                <a:gd name="T83" fmla="*/ 0 h 210"/>
                <a:gd name="T84" fmla="*/ 0 w 138"/>
                <a:gd name="T85" fmla="*/ 0 h 210"/>
                <a:gd name="T86" fmla="*/ 0 w 138"/>
                <a:gd name="T87" fmla="*/ 0 h 210"/>
                <a:gd name="T88" fmla="*/ 0 w 138"/>
                <a:gd name="T89" fmla="*/ 0 h 210"/>
                <a:gd name="T90" fmla="*/ 0 w 138"/>
                <a:gd name="T91" fmla="*/ 0 h 210"/>
                <a:gd name="T92" fmla="*/ 0 w 138"/>
                <a:gd name="T93" fmla="*/ 0 h 210"/>
                <a:gd name="T94" fmla="*/ 0 w 138"/>
                <a:gd name="T95" fmla="*/ 0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210"/>
                <a:gd name="T146" fmla="*/ 138 w 138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210">
                  <a:moveTo>
                    <a:pt x="138" y="54"/>
                  </a:moveTo>
                  <a:lnTo>
                    <a:pt x="138" y="37"/>
                  </a:lnTo>
                  <a:lnTo>
                    <a:pt x="112" y="37"/>
                  </a:lnTo>
                  <a:lnTo>
                    <a:pt x="114" y="1"/>
                  </a:lnTo>
                  <a:lnTo>
                    <a:pt x="97" y="0"/>
                  </a:lnTo>
                  <a:lnTo>
                    <a:pt x="97" y="37"/>
                  </a:lnTo>
                  <a:lnTo>
                    <a:pt x="20" y="37"/>
                  </a:lnTo>
                  <a:lnTo>
                    <a:pt x="20" y="114"/>
                  </a:lnTo>
                  <a:lnTo>
                    <a:pt x="14" y="164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7" y="210"/>
                  </a:lnTo>
                  <a:lnTo>
                    <a:pt x="27" y="176"/>
                  </a:lnTo>
                  <a:lnTo>
                    <a:pt x="37" y="137"/>
                  </a:lnTo>
                  <a:lnTo>
                    <a:pt x="37" y="99"/>
                  </a:lnTo>
                  <a:lnTo>
                    <a:pt x="68" y="99"/>
                  </a:lnTo>
                  <a:lnTo>
                    <a:pt x="68" y="131"/>
                  </a:lnTo>
                  <a:lnTo>
                    <a:pt x="63" y="147"/>
                  </a:lnTo>
                  <a:lnTo>
                    <a:pt x="53" y="151"/>
                  </a:lnTo>
                  <a:lnTo>
                    <a:pt x="45" y="151"/>
                  </a:lnTo>
                  <a:lnTo>
                    <a:pt x="53" y="167"/>
                  </a:lnTo>
                  <a:lnTo>
                    <a:pt x="75" y="163"/>
                  </a:lnTo>
                  <a:lnTo>
                    <a:pt x="85" y="142"/>
                  </a:lnTo>
                  <a:lnTo>
                    <a:pt x="85" y="82"/>
                  </a:lnTo>
                  <a:lnTo>
                    <a:pt x="37" y="82"/>
                  </a:lnTo>
                  <a:lnTo>
                    <a:pt x="37" y="54"/>
                  </a:lnTo>
                  <a:lnTo>
                    <a:pt x="97" y="54"/>
                  </a:lnTo>
                  <a:lnTo>
                    <a:pt x="101" y="99"/>
                  </a:lnTo>
                  <a:lnTo>
                    <a:pt x="110" y="148"/>
                  </a:lnTo>
                  <a:lnTo>
                    <a:pt x="85" y="174"/>
                  </a:lnTo>
                  <a:lnTo>
                    <a:pt x="58" y="193"/>
                  </a:lnTo>
                  <a:lnTo>
                    <a:pt x="71" y="206"/>
                  </a:lnTo>
                  <a:lnTo>
                    <a:pt x="94" y="189"/>
                  </a:lnTo>
                  <a:lnTo>
                    <a:pt x="114" y="167"/>
                  </a:lnTo>
                  <a:lnTo>
                    <a:pt x="123" y="186"/>
                  </a:lnTo>
                  <a:lnTo>
                    <a:pt x="130" y="199"/>
                  </a:lnTo>
                  <a:lnTo>
                    <a:pt x="138" y="209"/>
                  </a:lnTo>
                  <a:lnTo>
                    <a:pt x="138" y="186"/>
                  </a:lnTo>
                  <a:lnTo>
                    <a:pt x="131" y="171"/>
                  </a:lnTo>
                  <a:lnTo>
                    <a:pt x="124" y="155"/>
                  </a:lnTo>
                  <a:lnTo>
                    <a:pt x="138" y="131"/>
                  </a:lnTo>
                  <a:lnTo>
                    <a:pt x="138" y="86"/>
                  </a:lnTo>
                  <a:lnTo>
                    <a:pt x="131" y="108"/>
                  </a:lnTo>
                  <a:lnTo>
                    <a:pt x="120" y="131"/>
                  </a:lnTo>
                  <a:lnTo>
                    <a:pt x="114" y="91"/>
                  </a:lnTo>
                  <a:lnTo>
                    <a:pt x="112" y="54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01" y="452"/>
              <a:ext cx="4" cy="6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0 h 16"/>
                <a:gd name="T6" fmla="*/ 0 w 10"/>
                <a:gd name="T7" fmla="*/ 0 h 16"/>
                <a:gd name="T8" fmla="*/ 0 w 10"/>
                <a:gd name="T9" fmla="*/ 0 h 16"/>
                <a:gd name="T10" fmla="*/ 0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0" y="2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901" y="429"/>
              <a:ext cx="4" cy="6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0 w 10"/>
                <a:gd name="T7" fmla="*/ 0 h 17"/>
                <a:gd name="T8" fmla="*/ 0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0" y="0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83" y="410"/>
              <a:ext cx="18" cy="53"/>
            </a:xfrm>
            <a:custGeom>
              <a:avLst/>
              <a:gdLst>
                <a:gd name="T0" fmla="*/ 0 w 54"/>
                <a:gd name="T1" fmla="*/ 0 h 158"/>
                <a:gd name="T2" fmla="*/ 0 w 54"/>
                <a:gd name="T3" fmla="*/ 0 h 158"/>
                <a:gd name="T4" fmla="*/ 0 w 54"/>
                <a:gd name="T5" fmla="*/ 0 h 158"/>
                <a:gd name="T6" fmla="*/ 0 w 54"/>
                <a:gd name="T7" fmla="*/ 0 h 158"/>
                <a:gd name="T8" fmla="*/ 0 w 54"/>
                <a:gd name="T9" fmla="*/ 0 h 158"/>
                <a:gd name="T10" fmla="*/ 0 w 54"/>
                <a:gd name="T11" fmla="*/ 0 h 158"/>
                <a:gd name="T12" fmla="*/ 0 w 54"/>
                <a:gd name="T13" fmla="*/ 0 h 158"/>
                <a:gd name="T14" fmla="*/ 0 w 54"/>
                <a:gd name="T15" fmla="*/ 0 h 158"/>
                <a:gd name="T16" fmla="*/ 0 w 54"/>
                <a:gd name="T17" fmla="*/ 0 h 158"/>
                <a:gd name="T18" fmla="*/ 0 w 54"/>
                <a:gd name="T19" fmla="*/ 0 h 158"/>
                <a:gd name="T20" fmla="*/ 0 w 54"/>
                <a:gd name="T21" fmla="*/ 0 h 158"/>
                <a:gd name="T22" fmla="*/ 0 w 54"/>
                <a:gd name="T23" fmla="*/ 0 h 158"/>
                <a:gd name="T24" fmla="*/ 0 w 54"/>
                <a:gd name="T25" fmla="*/ 0 h 158"/>
                <a:gd name="T26" fmla="*/ 0 w 54"/>
                <a:gd name="T27" fmla="*/ 0 h 158"/>
                <a:gd name="T28" fmla="*/ 0 w 54"/>
                <a:gd name="T29" fmla="*/ 0 h 158"/>
                <a:gd name="T30" fmla="*/ 0 w 54"/>
                <a:gd name="T31" fmla="*/ 0 h 158"/>
                <a:gd name="T32" fmla="*/ 0 w 54"/>
                <a:gd name="T33" fmla="*/ 0 h 158"/>
                <a:gd name="T34" fmla="*/ 0 w 54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58"/>
                <a:gd name="T56" fmla="*/ 54 w 54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58">
                  <a:moveTo>
                    <a:pt x="54" y="74"/>
                  </a:moveTo>
                  <a:lnTo>
                    <a:pt x="54" y="57"/>
                  </a:lnTo>
                  <a:lnTo>
                    <a:pt x="42" y="57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25" y="74"/>
                  </a:lnTo>
                  <a:lnTo>
                    <a:pt x="25" y="136"/>
                  </a:lnTo>
                  <a:lnTo>
                    <a:pt x="0" y="140"/>
                  </a:lnTo>
                  <a:lnTo>
                    <a:pt x="9" y="158"/>
                  </a:lnTo>
                  <a:lnTo>
                    <a:pt x="54" y="143"/>
                  </a:lnTo>
                  <a:lnTo>
                    <a:pt x="54" y="129"/>
                  </a:lnTo>
                  <a:lnTo>
                    <a:pt x="42" y="132"/>
                  </a:lnTo>
                  <a:lnTo>
                    <a:pt x="42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899" y="472"/>
              <a:ext cx="2" cy="6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0 h 18"/>
                <a:gd name="T6" fmla="*/ 0 w 9"/>
                <a:gd name="T7" fmla="*/ 0 h 18"/>
                <a:gd name="T8" fmla="*/ 0 w 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8"/>
                <a:gd name="T17" fmla="*/ 9 w 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8">
                  <a:moveTo>
                    <a:pt x="9" y="18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973" y="429"/>
              <a:ext cx="58" cy="50"/>
            </a:xfrm>
            <a:custGeom>
              <a:avLst/>
              <a:gdLst>
                <a:gd name="T0" fmla="*/ 0 w 171"/>
                <a:gd name="T1" fmla="*/ 0 h 151"/>
                <a:gd name="T2" fmla="*/ 0 w 171"/>
                <a:gd name="T3" fmla="*/ 0 h 151"/>
                <a:gd name="T4" fmla="*/ 0 w 171"/>
                <a:gd name="T5" fmla="*/ 0 h 151"/>
                <a:gd name="T6" fmla="*/ 0 w 171"/>
                <a:gd name="T7" fmla="*/ 0 h 151"/>
                <a:gd name="T8" fmla="*/ 0 w 171"/>
                <a:gd name="T9" fmla="*/ 0 h 151"/>
                <a:gd name="T10" fmla="*/ 0 w 171"/>
                <a:gd name="T11" fmla="*/ 0 h 151"/>
                <a:gd name="T12" fmla="*/ 0 w 171"/>
                <a:gd name="T13" fmla="*/ 0 h 151"/>
                <a:gd name="T14" fmla="*/ 0 w 171"/>
                <a:gd name="T15" fmla="*/ 0 h 151"/>
                <a:gd name="T16" fmla="*/ 0 w 171"/>
                <a:gd name="T17" fmla="*/ 0 h 151"/>
                <a:gd name="T18" fmla="*/ 0 w 171"/>
                <a:gd name="T19" fmla="*/ 0 h 151"/>
                <a:gd name="T20" fmla="*/ 0 w 171"/>
                <a:gd name="T21" fmla="*/ 0 h 151"/>
                <a:gd name="T22" fmla="*/ 0 w 171"/>
                <a:gd name="T23" fmla="*/ 0 h 151"/>
                <a:gd name="T24" fmla="*/ 0 w 171"/>
                <a:gd name="T25" fmla="*/ 0 h 151"/>
                <a:gd name="T26" fmla="*/ 0 w 171"/>
                <a:gd name="T27" fmla="*/ 0 h 151"/>
                <a:gd name="T28" fmla="*/ 0 w 171"/>
                <a:gd name="T29" fmla="*/ 0 h 151"/>
                <a:gd name="T30" fmla="*/ 0 w 171"/>
                <a:gd name="T31" fmla="*/ 0 h 151"/>
                <a:gd name="T32" fmla="*/ 0 w 171"/>
                <a:gd name="T33" fmla="*/ 0 h 151"/>
                <a:gd name="T34" fmla="*/ 0 w 171"/>
                <a:gd name="T35" fmla="*/ 0 h 151"/>
                <a:gd name="T36" fmla="*/ 0 w 171"/>
                <a:gd name="T37" fmla="*/ 0 h 151"/>
                <a:gd name="T38" fmla="*/ 0 w 171"/>
                <a:gd name="T39" fmla="*/ 0 h 151"/>
                <a:gd name="T40" fmla="*/ 0 w 171"/>
                <a:gd name="T41" fmla="*/ 0 h 151"/>
                <a:gd name="T42" fmla="*/ 0 w 171"/>
                <a:gd name="T43" fmla="*/ 0 h 151"/>
                <a:gd name="T44" fmla="*/ 0 w 171"/>
                <a:gd name="T45" fmla="*/ 0 h 151"/>
                <a:gd name="T46" fmla="*/ 0 w 171"/>
                <a:gd name="T47" fmla="*/ 0 h 1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"/>
                <a:gd name="T73" fmla="*/ 0 h 151"/>
                <a:gd name="T74" fmla="*/ 171 w 171"/>
                <a:gd name="T75" fmla="*/ 151 h 1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" h="151">
                  <a:moveTo>
                    <a:pt x="77" y="0"/>
                  </a:moveTo>
                  <a:lnTo>
                    <a:pt x="77" y="23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40"/>
                  </a:lnTo>
                  <a:lnTo>
                    <a:pt x="77" y="40"/>
                  </a:lnTo>
                  <a:lnTo>
                    <a:pt x="77" y="151"/>
                  </a:lnTo>
                  <a:lnTo>
                    <a:pt x="93" y="151"/>
                  </a:lnTo>
                  <a:lnTo>
                    <a:pt x="93" y="40"/>
                  </a:lnTo>
                  <a:lnTo>
                    <a:pt x="153" y="40"/>
                  </a:lnTo>
                  <a:lnTo>
                    <a:pt x="153" y="96"/>
                  </a:lnTo>
                  <a:lnTo>
                    <a:pt x="151" y="109"/>
                  </a:lnTo>
                  <a:lnTo>
                    <a:pt x="133" y="115"/>
                  </a:lnTo>
                  <a:lnTo>
                    <a:pt x="116" y="115"/>
                  </a:lnTo>
                  <a:lnTo>
                    <a:pt x="123" y="134"/>
                  </a:lnTo>
                  <a:lnTo>
                    <a:pt x="136" y="134"/>
                  </a:lnTo>
                  <a:lnTo>
                    <a:pt x="162" y="127"/>
                  </a:lnTo>
                  <a:lnTo>
                    <a:pt x="171" y="104"/>
                  </a:lnTo>
                  <a:lnTo>
                    <a:pt x="171" y="23"/>
                  </a:lnTo>
                  <a:lnTo>
                    <a:pt x="93" y="23"/>
                  </a:lnTo>
                  <a:lnTo>
                    <a:pt x="9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967" y="421"/>
              <a:ext cx="70" cy="6"/>
            </a:xfrm>
            <a:custGeom>
              <a:avLst/>
              <a:gdLst>
                <a:gd name="T0" fmla="*/ 0 w 209"/>
                <a:gd name="T1" fmla="*/ 0 h 18"/>
                <a:gd name="T2" fmla="*/ 0 w 209"/>
                <a:gd name="T3" fmla="*/ 0 h 18"/>
                <a:gd name="T4" fmla="*/ 0 w 209"/>
                <a:gd name="T5" fmla="*/ 0 h 18"/>
                <a:gd name="T6" fmla="*/ 0 w 209"/>
                <a:gd name="T7" fmla="*/ 0 h 18"/>
                <a:gd name="T8" fmla="*/ 0 w 209"/>
                <a:gd name="T9" fmla="*/ 0 h 18"/>
                <a:gd name="T10" fmla="*/ 0 w 209"/>
                <a:gd name="T11" fmla="*/ 0 h 18"/>
                <a:gd name="T12" fmla="*/ 0 w 209"/>
                <a:gd name="T13" fmla="*/ 0 h 18"/>
                <a:gd name="T14" fmla="*/ 0 w 209"/>
                <a:gd name="T15" fmla="*/ 0 h 18"/>
                <a:gd name="T16" fmla="*/ 0 w 20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18"/>
                <a:gd name="T29" fmla="*/ 209 w 20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18">
                  <a:moveTo>
                    <a:pt x="112" y="18"/>
                  </a:moveTo>
                  <a:lnTo>
                    <a:pt x="209" y="18"/>
                  </a:lnTo>
                  <a:lnTo>
                    <a:pt x="209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995" y="409"/>
              <a:ext cx="10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32" y="24"/>
                  </a:moveTo>
                  <a:lnTo>
                    <a:pt x="18" y="0"/>
                  </a:lnTo>
                  <a:lnTo>
                    <a:pt x="0" y="4"/>
                  </a:lnTo>
                  <a:lnTo>
                    <a:pt x="15" y="3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843" y="465"/>
              <a:ext cx="25" cy="14"/>
            </a:xfrm>
            <a:custGeom>
              <a:avLst/>
              <a:gdLst>
                <a:gd name="T0" fmla="*/ 0 w 73"/>
                <a:gd name="T1" fmla="*/ 0 h 42"/>
                <a:gd name="T2" fmla="*/ 0 w 73"/>
                <a:gd name="T3" fmla="*/ 0 h 42"/>
                <a:gd name="T4" fmla="*/ 0 w 73"/>
                <a:gd name="T5" fmla="*/ 0 h 42"/>
                <a:gd name="T6" fmla="*/ 0 w 73"/>
                <a:gd name="T7" fmla="*/ 0 h 42"/>
                <a:gd name="T8" fmla="*/ 0 w 73"/>
                <a:gd name="T9" fmla="*/ 0 h 42"/>
                <a:gd name="T10" fmla="*/ 0 w 73"/>
                <a:gd name="T11" fmla="*/ 0 h 42"/>
                <a:gd name="T12" fmla="*/ 0 w 73"/>
                <a:gd name="T13" fmla="*/ 0 h 42"/>
                <a:gd name="T14" fmla="*/ 0 w 73"/>
                <a:gd name="T15" fmla="*/ 0 h 42"/>
                <a:gd name="T16" fmla="*/ 0 w 73"/>
                <a:gd name="T17" fmla="*/ 0 h 42"/>
                <a:gd name="T18" fmla="*/ 0 w 73"/>
                <a:gd name="T19" fmla="*/ 0 h 42"/>
                <a:gd name="T20" fmla="*/ 0 w 73"/>
                <a:gd name="T21" fmla="*/ 0 h 42"/>
                <a:gd name="T22" fmla="*/ 0 w 73"/>
                <a:gd name="T23" fmla="*/ 0 h 42"/>
                <a:gd name="T24" fmla="*/ 0 w 7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42"/>
                <a:gd name="T41" fmla="*/ 73 w 7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42">
                  <a:moveTo>
                    <a:pt x="0" y="26"/>
                  </a:moveTo>
                  <a:lnTo>
                    <a:pt x="0" y="42"/>
                  </a:lnTo>
                  <a:lnTo>
                    <a:pt x="45" y="42"/>
                  </a:lnTo>
                  <a:lnTo>
                    <a:pt x="61" y="35"/>
                  </a:lnTo>
                  <a:lnTo>
                    <a:pt x="68" y="26"/>
                  </a:lnTo>
                  <a:lnTo>
                    <a:pt x="71" y="16"/>
                  </a:lnTo>
                  <a:lnTo>
                    <a:pt x="73" y="6"/>
                  </a:lnTo>
                  <a:lnTo>
                    <a:pt x="55" y="0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38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843" y="409"/>
              <a:ext cx="28" cy="56"/>
            </a:xfrm>
            <a:custGeom>
              <a:avLst/>
              <a:gdLst>
                <a:gd name="T0" fmla="*/ 0 w 84"/>
                <a:gd name="T1" fmla="*/ 0 h 168"/>
                <a:gd name="T2" fmla="*/ 0 w 84"/>
                <a:gd name="T3" fmla="*/ 0 h 168"/>
                <a:gd name="T4" fmla="*/ 0 w 84"/>
                <a:gd name="T5" fmla="*/ 0 h 168"/>
                <a:gd name="T6" fmla="*/ 0 w 84"/>
                <a:gd name="T7" fmla="*/ 0 h 168"/>
                <a:gd name="T8" fmla="*/ 0 w 84"/>
                <a:gd name="T9" fmla="*/ 0 h 168"/>
                <a:gd name="T10" fmla="*/ 0 w 84"/>
                <a:gd name="T11" fmla="*/ 0 h 168"/>
                <a:gd name="T12" fmla="*/ 0 w 84"/>
                <a:gd name="T13" fmla="*/ 0 h 168"/>
                <a:gd name="T14" fmla="*/ 0 w 84"/>
                <a:gd name="T15" fmla="*/ 0 h 168"/>
                <a:gd name="T16" fmla="*/ 0 w 84"/>
                <a:gd name="T17" fmla="*/ 0 h 168"/>
                <a:gd name="T18" fmla="*/ 0 w 84"/>
                <a:gd name="T19" fmla="*/ 0 h 168"/>
                <a:gd name="T20" fmla="*/ 0 w 84"/>
                <a:gd name="T21" fmla="*/ 0 h 168"/>
                <a:gd name="T22" fmla="*/ 0 w 84"/>
                <a:gd name="T23" fmla="*/ 0 h 168"/>
                <a:gd name="T24" fmla="*/ 0 w 84"/>
                <a:gd name="T25" fmla="*/ 0 h 168"/>
                <a:gd name="T26" fmla="*/ 0 w 84"/>
                <a:gd name="T27" fmla="*/ 0 h 168"/>
                <a:gd name="T28" fmla="*/ 0 w 84"/>
                <a:gd name="T29" fmla="*/ 0 h 168"/>
                <a:gd name="T30" fmla="*/ 0 w 84"/>
                <a:gd name="T31" fmla="*/ 0 h 168"/>
                <a:gd name="T32" fmla="*/ 0 w 84"/>
                <a:gd name="T33" fmla="*/ 0 h 168"/>
                <a:gd name="T34" fmla="*/ 0 w 84"/>
                <a:gd name="T35" fmla="*/ 0 h 168"/>
                <a:gd name="T36" fmla="*/ 0 w 84"/>
                <a:gd name="T37" fmla="*/ 0 h 168"/>
                <a:gd name="T38" fmla="*/ 0 w 84"/>
                <a:gd name="T39" fmla="*/ 0 h 168"/>
                <a:gd name="T40" fmla="*/ 0 w 84"/>
                <a:gd name="T41" fmla="*/ 0 h 168"/>
                <a:gd name="T42" fmla="*/ 0 w 84"/>
                <a:gd name="T43" fmla="*/ 0 h 168"/>
                <a:gd name="T44" fmla="*/ 0 w 84"/>
                <a:gd name="T45" fmla="*/ 0 h 168"/>
                <a:gd name="T46" fmla="*/ 0 w 84"/>
                <a:gd name="T47" fmla="*/ 0 h 168"/>
                <a:gd name="T48" fmla="*/ 0 w 84"/>
                <a:gd name="T49" fmla="*/ 0 h 168"/>
                <a:gd name="T50" fmla="*/ 0 w 84"/>
                <a:gd name="T51" fmla="*/ 0 h 168"/>
                <a:gd name="T52" fmla="*/ 0 w 84"/>
                <a:gd name="T53" fmla="*/ 0 h 168"/>
                <a:gd name="T54" fmla="*/ 0 w 84"/>
                <a:gd name="T55" fmla="*/ 0 h 168"/>
                <a:gd name="T56" fmla="*/ 0 w 84"/>
                <a:gd name="T57" fmla="*/ 0 h 168"/>
                <a:gd name="T58" fmla="*/ 0 w 84"/>
                <a:gd name="T59" fmla="*/ 0 h 168"/>
                <a:gd name="T60" fmla="*/ 0 w 84"/>
                <a:gd name="T61" fmla="*/ 0 h 168"/>
                <a:gd name="T62" fmla="*/ 0 w 84"/>
                <a:gd name="T63" fmla="*/ 0 h 168"/>
                <a:gd name="T64" fmla="*/ 0 w 84"/>
                <a:gd name="T65" fmla="*/ 0 h 168"/>
                <a:gd name="T66" fmla="*/ 0 w 84"/>
                <a:gd name="T67" fmla="*/ 0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68"/>
                <a:gd name="T104" fmla="*/ 84 w 84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68">
                  <a:moveTo>
                    <a:pt x="0" y="150"/>
                  </a:moveTo>
                  <a:lnTo>
                    <a:pt x="0" y="168"/>
                  </a:lnTo>
                  <a:lnTo>
                    <a:pt x="42" y="168"/>
                  </a:lnTo>
                  <a:lnTo>
                    <a:pt x="42" y="116"/>
                  </a:lnTo>
                  <a:lnTo>
                    <a:pt x="58" y="127"/>
                  </a:lnTo>
                  <a:lnTo>
                    <a:pt x="70" y="134"/>
                  </a:lnTo>
                  <a:lnTo>
                    <a:pt x="84" y="117"/>
                  </a:lnTo>
                  <a:lnTo>
                    <a:pt x="63" y="107"/>
                  </a:lnTo>
                  <a:lnTo>
                    <a:pt x="42" y="88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35" y="71"/>
                  </a:lnTo>
                  <a:lnTo>
                    <a:pt x="35" y="46"/>
                  </a:lnTo>
                  <a:lnTo>
                    <a:pt x="73" y="46"/>
                  </a:lnTo>
                  <a:lnTo>
                    <a:pt x="73" y="29"/>
                  </a:lnTo>
                  <a:lnTo>
                    <a:pt x="35" y="29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1" y="88"/>
                  </a:lnTo>
                  <a:lnTo>
                    <a:pt x="29" y="98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26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817" y="409"/>
              <a:ext cx="26" cy="70"/>
            </a:xfrm>
            <a:custGeom>
              <a:avLst/>
              <a:gdLst>
                <a:gd name="T0" fmla="*/ 0 w 78"/>
                <a:gd name="T1" fmla="*/ 0 h 209"/>
                <a:gd name="T2" fmla="*/ 0 w 78"/>
                <a:gd name="T3" fmla="*/ 0 h 209"/>
                <a:gd name="T4" fmla="*/ 0 w 78"/>
                <a:gd name="T5" fmla="*/ 0 h 209"/>
                <a:gd name="T6" fmla="*/ 0 w 78"/>
                <a:gd name="T7" fmla="*/ 0 h 209"/>
                <a:gd name="T8" fmla="*/ 0 w 78"/>
                <a:gd name="T9" fmla="*/ 0 h 209"/>
                <a:gd name="T10" fmla="*/ 0 w 78"/>
                <a:gd name="T11" fmla="*/ 0 h 209"/>
                <a:gd name="T12" fmla="*/ 0 w 78"/>
                <a:gd name="T13" fmla="*/ 0 h 209"/>
                <a:gd name="T14" fmla="*/ 0 w 78"/>
                <a:gd name="T15" fmla="*/ 0 h 209"/>
                <a:gd name="T16" fmla="*/ 0 w 78"/>
                <a:gd name="T17" fmla="*/ 0 h 209"/>
                <a:gd name="T18" fmla="*/ 0 w 78"/>
                <a:gd name="T19" fmla="*/ 0 h 209"/>
                <a:gd name="T20" fmla="*/ 0 w 78"/>
                <a:gd name="T21" fmla="*/ 0 h 209"/>
                <a:gd name="T22" fmla="*/ 0 w 78"/>
                <a:gd name="T23" fmla="*/ 0 h 209"/>
                <a:gd name="T24" fmla="*/ 0 w 78"/>
                <a:gd name="T25" fmla="*/ 0 h 209"/>
                <a:gd name="T26" fmla="*/ 0 w 78"/>
                <a:gd name="T27" fmla="*/ 0 h 209"/>
                <a:gd name="T28" fmla="*/ 0 w 78"/>
                <a:gd name="T29" fmla="*/ 0 h 209"/>
                <a:gd name="T30" fmla="*/ 0 w 78"/>
                <a:gd name="T31" fmla="*/ 0 h 209"/>
                <a:gd name="T32" fmla="*/ 0 w 78"/>
                <a:gd name="T33" fmla="*/ 0 h 209"/>
                <a:gd name="T34" fmla="*/ 0 w 78"/>
                <a:gd name="T35" fmla="*/ 0 h 209"/>
                <a:gd name="T36" fmla="*/ 0 w 78"/>
                <a:gd name="T37" fmla="*/ 0 h 209"/>
                <a:gd name="T38" fmla="*/ 0 w 78"/>
                <a:gd name="T39" fmla="*/ 0 h 209"/>
                <a:gd name="T40" fmla="*/ 0 w 78"/>
                <a:gd name="T41" fmla="*/ 0 h 209"/>
                <a:gd name="T42" fmla="*/ 0 w 78"/>
                <a:gd name="T43" fmla="*/ 0 h 209"/>
                <a:gd name="T44" fmla="*/ 0 w 78"/>
                <a:gd name="T45" fmla="*/ 0 h 209"/>
                <a:gd name="T46" fmla="*/ 0 w 78"/>
                <a:gd name="T47" fmla="*/ 0 h 209"/>
                <a:gd name="T48" fmla="*/ 0 w 78"/>
                <a:gd name="T49" fmla="*/ 0 h 209"/>
                <a:gd name="T50" fmla="*/ 0 w 78"/>
                <a:gd name="T51" fmla="*/ 0 h 209"/>
                <a:gd name="T52" fmla="*/ 0 w 78"/>
                <a:gd name="T53" fmla="*/ 0 h 209"/>
                <a:gd name="T54" fmla="*/ 0 w 78"/>
                <a:gd name="T55" fmla="*/ 0 h 209"/>
                <a:gd name="T56" fmla="*/ 0 w 78"/>
                <a:gd name="T57" fmla="*/ 0 h 209"/>
                <a:gd name="T58" fmla="*/ 0 w 78"/>
                <a:gd name="T59" fmla="*/ 0 h 209"/>
                <a:gd name="T60" fmla="*/ 0 w 78"/>
                <a:gd name="T61" fmla="*/ 0 h 209"/>
                <a:gd name="T62" fmla="*/ 0 w 78"/>
                <a:gd name="T63" fmla="*/ 0 h 209"/>
                <a:gd name="T64" fmla="*/ 0 w 78"/>
                <a:gd name="T65" fmla="*/ 0 h 209"/>
                <a:gd name="T66" fmla="*/ 0 w 78"/>
                <a:gd name="T67" fmla="*/ 0 h 209"/>
                <a:gd name="T68" fmla="*/ 0 w 78"/>
                <a:gd name="T69" fmla="*/ 0 h 209"/>
                <a:gd name="T70" fmla="*/ 0 w 78"/>
                <a:gd name="T71" fmla="*/ 0 h 209"/>
                <a:gd name="T72" fmla="*/ 0 w 78"/>
                <a:gd name="T73" fmla="*/ 0 h 209"/>
                <a:gd name="T74" fmla="*/ 0 w 78"/>
                <a:gd name="T75" fmla="*/ 0 h 209"/>
                <a:gd name="T76" fmla="*/ 0 w 78"/>
                <a:gd name="T77" fmla="*/ 0 h 209"/>
                <a:gd name="T78" fmla="*/ 0 w 78"/>
                <a:gd name="T79" fmla="*/ 0 h 209"/>
                <a:gd name="T80" fmla="*/ 0 w 78"/>
                <a:gd name="T81" fmla="*/ 0 h 209"/>
                <a:gd name="T82" fmla="*/ 0 w 78"/>
                <a:gd name="T83" fmla="*/ 0 h 209"/>
                <a:gd name="T84" fmla="*/ 0 w 7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209"/>
                <a:gd name="T131" fmla="*/ 78 w 78"/>
                <a:gd name="T132" fmla="*/ 209 h 2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209">
                  <a:moveTo>
                    <a:pt x="78" y="44"/>
                  </a:moveTo>
                  <a:lnTo>
                    <a:pt x="78" y="27"/>
                  </a:lnTo>
                  <a:lnTo>
                    <a:pt x="63" y="27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11" y="27"/>
                  </a:lnTo>
                  <a:lnTo>
                    <a:pt x="11" y="44"/>
                  </a:lnTo>
                  <a:lnTo>
                    <a:pt x="45" y="44"/>
                  </a:lnTo>
                  <a:lnTo>
                    <a:pt x="45" y="69"/>
                  </a:lnTo>
                  <a:lnTo>
                    <a:pt x="9" y="69"/>
                  </a:lnTo>
                  <a:lnTo>
                    <a:pt x="9" y="86"/>
                  </a:lnTo>
                  <a:lnTo>
                    <a:pt x="42" y="86"/>
                  </a:lnTo>
                  <a:lnTo>
                    <a:pt x="21" y="10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2" y="132"/>
                  </a:lnTo>
                  <a:lnTo>
                    <a:pt x="24" y="125"/>
                  </a:lnTo>
                  <a:lnTo>
                    <a:pt x="35" y="116"/>
                  </a:lnTo>
                  <a:lnTo>
                    <a:pt x="35" y="190"/>
                  </a:lnTo>
                  <a:lnTo>
                    <a:pt x="41" y="202"/>
                  </a:lnTo>
                  <a:lnTo>
                    <a:pt x="54" y="209"/>
                  </a:lnTo>
                  <a:lnTo>
                    <a:pt x="78" y="209"/>
                  </a:lnTo>
                  <a:lnTo>
                    <a:pt x="78" y="193"/>
                  </a:lnTo>
                  <a:lnTo>
                    <a:pt x="63" y="193"/>
                  </a:lnTo>
                  <a:lnTo>
                    <a:pt x="55" y="189"/>
                  </a:lnTo>
                  <a:lnTo>
                    <a:pt x="51" y="177"/>
                  </a:lnTo>
                  <a:lnTo>
                    <a:pt x="51" y="166"/>
                  </a:lnTo>
                  <a:lnTo>
                    <a:pt x="78" y="166"/>
                  </a:lnTo>
                  <a:lnTo>
                    <a:pt x="78" y="148"/>
                  </a:lnTo>
                  <a:lnTo>
                    <a:pt x="51" y="148"/>
                  </a:lnTo>
                  <a:lnTo>
                    <a:pt x="51" y="125"/>
                  </a:lnTo>
                  <a:lnTo>
                    <a:pt x="78" y="125"/>
                  </a:lnTo>
                  <a:lnTo>
                    <a:pt x="78" y="111"/>
                  </a:lnTo>
                  <a:lnTo>
                    <a:pt x="44" y="111"/>
                  </a:lnTo>
                  <a:lnTo>
                    <a:pt x="54" y="96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78" y="69"/>
                  </a:lnTo>
                  <a:lnTo>
                    <a:pt x="63" y="69"/>
                  </a:lnTo>
                  <a:lnTo>
                    <a:pt x="63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817" y="448"/>
              <a:ext cx="2" cy="2"/>
            </a:xfrm>
            <a:custGeom>
              <a:avLst/>
              <a:gdLst>
                <a:gd name="T0" fmla="*/ 16384 w 1"/>
                <a:gd name="T1" fmla="*/ 0 h 6"/>
                <a:gd name="T2" fmla="*/ 16384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16384 w 1"/>
                <a:gd name="T9" fmla="*/ 0 h 6"/>
                <a:gd name="T10" fmla="*/ 16384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817" y="455"/>
              <a:ext cx="2" cy="4"/>
            </a:xfrm>
            <a:custGeom>
              <a:avLst/>
              <a:gdLst>
                <a:gd name="T0" fmla="*/ 16384 w 1"/>
                <a:gd name="T1" fmla="*/ 0 h 11"/>
                <a:gd name="T2" fmla="*/ 16384 w 1"/>
                <a:gd name="T3" fmla="*/ 0 h 11"/>
                <a:gd name="T4" fmla="*/ 0 w 1"/>
                <a:gd name="T5" fmla="*/ 0 h 11"/>
                <a:gd name="T6" fmla="*/ 0 w 1"/>
                <a:gd name="T7" fmla="*/ 0 h 11"/>
                <a:gd name="T8" fmla="*/ 16384 w 1"/>
                <a:gd name="T9" fmla="*/ 0 h 11"/>
                <a:gd name="T10" fmla="*/ 16384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1" y="1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803" y="410"/>
              <a:ext cx="14" cy="12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w 42"/>
                <a:gd name="T9" fmla="*/ 0 h 36"/>
                <a:gd name="T10" fmla="*/ 0 w 42"/>
                <a:gd name="T11" fmla="*/ 0 h 36"/>
                <a:gd name="T12" fmla="*/ 0 w 42"/>
                <a:gd name="T13" fmla="*/ 0 h 36"/>
                <a:gd name="T14" fmla="*/ 0 w 42"/>
                <a:gd name="T15" fmla="*/ 0 h 36"/>
                <a:gd name="T16" fmla="*/ 0 w 4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6"/>
                <a:gd name="T29" fmla="*/ 42 w 4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6">
                  <a:moveTo>
                    <a:pt x="42" y="23"/>
                  </a:moveTo>
                  <a:lnTo>
                    <a:pt x="42" y="20"/>
                  </a:lnTo>
                  <a:lnTo>
                    <a:pt x="29" y="1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17" y="23"/>
                  </a:lnTo>
                  <a:lnTo>
                    <a:pt x="32" y="36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800" y="452"/>
              <a:ext cx="17" cy="27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80"/>
                <a:gd name="T26" fmla="*/ 52 w 52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80">
                  <a:moveTo>
                    <a:pt x="52" y="19"/>
                  </a:moveTo>
                  <a:lnTo>
                    <a:pt x="52" y="8"/>
                  </a:lnTo>
                  <a:lnTo>
                    <a:pt x="46" y="0"/>
                  </a:lnTo>
                  <a:lnTo>
                    <a:pt x="25" y="35"/>
                  </a:lnTo>
                  <a:lnTo>
                    <a:pt x="0" y="68"/>
                  </a:lnTo>
                  <a:lnTo>
                    <a:pt x="13" y="8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799" y="431"/>
              <a:ext cx="16" cy="12"/>
            </a:xfrm>
            <a:custGeom>
              <a:avLst/>
              <a:gdLst>
                <a:gd name="T0" fmla="*/ 0 w 47"/>
                <a:gd name="T1" fmla="*/ 0 h 37"/>
                <a:gd name="T2" fmla="*/ 0 w 47"/>
                <a:gd name="T3" fmla="*/ 0 h 37"/>
                <a:gd name="T4" fmla="*/ 0 w 47"/>
                <a:gd name="T5" fmla="*/ 0 h 37"/>
                <a:gd name="T6" fmla="*/ 0 w 47"/>
                <a:gd name="T7" fmla="*/ 0 h 37"/>
                <a:gd name="T8" fmla="*/ 0 w 47"/>
                <a:gd name="T9" fmla="*/ 0 h 37"/>
                <a:gd name="T10" fmla="*/ 0 w 47"/>
                <a:gd name="T11" fmla="*/ 0 h 37"/>
                <a:gd name="T12" fmla="*/ 0 w 47"/>
                <a:gd name="T13" fmla="*/ 0 h 37"/>
                <a:gd name="T14" fmla="*/ 0 w 4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7"/>
                <a:gd name="T26" fmla="*/ 47 w 4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7">
                  <a:moveTo>
                    <a:pt x="0" y="13"/>
                  </a:moveTo>
                  <a:lnTo>
                    <a:pt x="20" y="24"/>
                  </a:lnTo>
                  <a:lnTo>
                    <a:pt x="37" y="37"/>
                  </a:lnTo>
                  <a:lnTo>
                    <a:pt x="47" y="21"/>
                  </a:lnTo>
                  <a:lnTo>
                    <a:pt x="30" y="8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00"/>
                <a:gd name="T32" fmla="*/ 135 w 135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00">
                  <a:moveTo>
                    <a:pt x="0" y="0"/>
                  </a:move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716" y="409"/>
              <a:ext cx="72" cy="41"/>
            </a:xfrm>
            <a:custGeom>
              <a:avLst/>
              <a:gdLst>
                <a:gd name="T0" fmla="*/ 0 w 215"/>
                <a:gd name="T1" fmla="*/ 0 h 122"/>
                <a:gd name="T2" fmla="*/ 0 w 215"/>
                <a:gd name="T3" fmla="*/ 0 h 122"/>
                <a:gd name="T4" fmla="*/ 0 w 215"/>
                <a:gd name="T5" fmla="*/ 0 h 122"/>
                <a:gd name="T6" fmla="*/ 0 w 215"/>
                <a:gd name="T7" fmla="*/ 0 h 122"/>
                <a:gd name="T8" fmla="*/ 0 w 215"/>
                <a:gd name="T9" fmla="*/ 0 h 122"/>
                <a:gd name="T10" fmla="*/ 0 w 215"/>
                <a:gd name="T11" fmla="*/ 0 h 122"/>
                <a:gd name="T12" fmla="*/ 0 w 215"/>
                <a:gd name="T13" fmla="*/ 0 h 122"/>
                <a:gd name="T14" fmla="*/ 0 w 215"/>
                <a:gd name="T15" fmla="*/ 0 h 122"/>
                <a:gd name="T16" fmla="*/ 0 w 215"/>
                <a:gd name="T17" fmla="*/ 0 h 122"/>
                <a:gd name="T18" fmla="*/ 0 w 215"/>
                <a:gd name="T19" fmla="*/ 0 h 122"/>
                <a:gd name="T20" fmla="*/ 0 w 215"/>
                <a:gd name="T21" fmla="*/ 0 h 122"/>
                <a:gd name="T22" fmla="*/ 0 w 215"/>
                <a:gd name="T23" fmla="*/ 0 h 122"/>
                <a:gd name="T24" fmla="*/ 0 w 215"/>
                <a:gd name="T25" fmla="*/ 0 h 122"/>
                <a:gd name="T26" fmla="*/ 0 w 215"/>
                <a:gd name="T27" fmla="*/ 0 h 122"/>
                <a:gd name="T28" fmla="*/ 0 w 215"/>
                <a:gd name="T29" fmla="*/ 0 h 122"/>
                <a:gd name="T30" fmla="*/ 0 w 215"/>
                <a:gd name="T31" fmla="*/ 0 h 122"/>
                <a:gd name="T32" fmla="*/ 0 w 215"/>
                <a:gd name="T33" fmla="*/ 0 h 122"/>
                <a:gd name="T34" fmla="*/ 0 w 215"/>
                <a:gd name="T35" fmla="*/ 0 h 122"/>
                <a:gd name="T36" fmla="*/ 0 w 215"/>
                <a:gd name="T37" fmla="*/ 0 h 122"/>
                <a:gd name="T38" fmla="*/ 0 w 215"/>
                <a:gd name="T39" fmla="*/ 0 h 122"/>
                <a:gd name="T40" fmla="*/ 0 w 215"/>
                <a:gd name="T41" fmla="*/ 0 h 122"/>
                <a:gd name="T42" fmla="*/ 0 w 215"/>
                <a:gd name="T43" fmla="*/ 0 h 122"/>
                <a:gd name="T44" fmla="*/ 0 w 215"/>
                <a:gd name="T45" fmla="*/ 0 h 122"/>
                <a:gd name="T46" fmla="*/ 0 w 215"/>
                <a:gd name="T47" fmla="*/ 0 h 122"/>
                <a:gd name="T48" fmla="*/ 0 w 215"/>
                <a:gd name="T49" fmla="*/ 0 h 122"/>
                <a:gd name="T50" fmla="*/ 0 w 215"/>
                <a:gd name="T51" fmla="*/ 0 h 122"/>
                <a:gd name="T52" fmla="*/ 0 w 215"/>
                <a:gd name="T53" fmla="*/ 0 h 122"/>
                <a:gd name="T54" fmla="*/ 0 w 215"/>
                <a:gd name="T55" fmla="*/ 0 h 122"/>
                <a:gd name="T56" fmla="*/ 0 w 215"/>
                <a:gd name="T57" fmla="*/ 0 h 122"/>
                <a:gd name="T58" fmla="*/ 0 w 215"/>
                <a:gd name="T59" fmla="*/ 0 h 122"/>
                <a:gd name="T60" fmla="*/ 0 w 215"/>
                <a:gd name="T61" fmla="*/ 0 h 122"/>
                <a:gd name="T62" fmla="*/ 0 w 215"/>
                <a:gd name="T63" fmla="*/ 0 h 122"/>
                <a:gd name="T64" fmla="*/ 0 w 215"/>
                <a:gd name="T65" fmla="*/ 0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22"/>
                <a:gd name="T101" fmla="*/ 215 w 21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22">
                  <a:moveTo>
                    <a:pt x="37" y="108"/>
                  </a:moveTo>
                  <a:lnTo>
                    <a:pt x="96" y="67"/>
                  </a:lnTo>
                  <a:lnTo>
                    <a:pt x="96" y="108"/>
                  </a:lnTo>
                  <a:lnTo>
                    <a:pt x="114" y="108"/>
                  </a:lnTo>
                  <a:lnTo>
                    <a:pt x="114" y="62"/>
                  </a:lnTo>
                  <a:lnTo>
                    <a:pt x="133" y="79"/>
                  </a:lnTo>
                  <a:lnTo>
                    <a:pt x="200" y="122"/>
                  </a:lnTo>
                  <a:lnTo>
                    <a:pt x="215" y="106"/>
                  </a:lnTo>
                  <a:lnTo>
                    <a:pt x="172" y="89"/>
                  </a:lnTo>
                  <a:lnTo>
                    <a:pt x="133" y="62"/>
                  </a:lnTo>
                  <a:lnTo>
                    <a:pt x="209" y="62"/>
                  </a:lnTo>
                  <a:lnTo>
                    <a:pt x="209" y="46"/>
                  </a:lnTo>
                  <a:lnTo>
                    <a:pt x="114" y="46"/>
                  </a:lnTo>
                  <a:lnTo>
                    <a:pt x="114" y="24"/>
                  </a:lnTo>
                  <a:lnTo>
                    <a:pt x="141" y="18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4" y="10"/>
                  </a:lnTo>
                  <a:lnTo>
                    <a:pt x="163" y="0"/>
                  </a:lnTo>
                  <a:lnTo>
                    <a:pt x="96" y="8"/>
                  </a:lnTo>
                  <a:lnTo>
                    <a:pt x="24" y="11"/>
                  </a:lnTo>
                  <a:lnTo>
                    <a:pt x="36" y="27"/>
                  </a:lnTo>
                  <a:lnTo>
                    <a:pt x="65" y="26"/>
                  </a:lnTo>
                  <a:lnTo>
                    <a:pt x="96" y="24"/>
                  </a:lnTo>
                  <a:lnTo>
                    <a:pt x="98" y="46"/>
                  </a:lnTo>
                  <a:lnTo>
                    <a:pt x="1" y="46"/>
                  </a:lnTo>
                  <a:lnTo>
                    <a:pt x="1" y="62"/>
                  </a:lnTo>
                  <a:lnTo>
                    <a:pt x="85" y="62"/>
                  </a:lnTo>
                  <a:lnTo>
                    <a:pt x="43" y="89"/>
                  </a:lnTo>
                  <a:lnTo>
                    <a:pt x="0" y="103"/>
                  </a:lnTo>
                  <a:lnTo>
                    <a:pt x="16" y="122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4" name="Freeform 74"/>
            <p:cNvSpPr>
              <a:spLocks/>
            </p:cNvSpPr>
            <p:nvPr/>
          </p:nvSpPr>
          <p:spPr bwMode="auto">
            <a:xfrm>
              <a:off x="4736" y="467"/>
              <a:ext cx="33" cy="6"/>
            </a:xfrm>
            <a:custGeom>
              <a:avLst/>
              <a:gdLst>
                <a:gd name="T0" fmla="*/ 0 w 101"/>
                <a:gd name="T1" fmla="*/ 0 h 18"/>
                <a:gd name="T2" fmla="*/ 0 w 101"/>
                <a:gd name="T3" fmla="*/ 0 h 18"/>
                <a:gd name="T4" fmla="*/ 0 w 101"/>
                <a:gd name="T5" fmla="*/ 0 h 18"/>
                <a:gd name="T6" fmla="*/ 0 w 101"/>
                <a:gd name="T7" fmla="*/ 0 h 18"/>
                <a:gd name="T8" fmla="*/ 0 w 101"/>
                <a:gd name="T9" fmla="*/ 0 h 18"/>
                <a:gd name="T10" fmla="*/ 0 w 10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8"/>
                <a:gd name="T20" fmla="*/ 101 w 10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8">
                  <a:moveTo>
                    <a:pt x="0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5" name="Freeform 75"/>
            <p:cNvSpPr>
              <a:spLocks/>
            </p:cNvSpPr>
            <p:nvPr/>
          </p:nvSpPr>
          <p:spPr bwMode="auto">
            <a:xfrm>
              <a:off x="4736" y="453"/>
              <a:ext cx="33" cy="8"/>
            </a:xfrm>
            <a:custGeom>
              <a:avLst/>
              <a:gdLst>
                <a:gd name="T0" fmla="*/ 0 w 101"/>
                <a:gd name="T1" fmla="*/ 0 h 22"/>
                <a:gd name="T2" fmla="*/ 0 w 101"/>
                <a:gd name="T3" fmla="*/ 0 h 22"/>
                <a:gd name="T4" fmla="*/ 0 w 101"/>
                <a:gd name="T5" fmla="*/ 0 h 22"/>
                <a:gd name="T6" fmla="*/ 0 w 101"/>
                <a:gd name="T7" fmla="*/ 0 h 22"/>
                <a:gd name="T8" fmla="*/ 0 w 101"/>
                <a:gd name="T9" fmla="*/ 0 h 22"/>
                <a:gd name="T10" fmla="*/ 0 w 10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2"/>
                <a:gd name="T20" fmla="*/ 101 w 10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2">
                  <a:moveTo>
                    <a:pt x="0" y="0"/>
                  </a:moveTo>
                  <a:lnTo>
                    <a:pt x="101" y="0"/>
                  </a:lnTo>
                  <a:lnTo>
                    <a:pt x="10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w 135"/>
                <a:gd name="T21" fmla="*/ 0 h 100"/>
                <a:gd name="T22" fmla="*/ 0 w 135"/>
                <a:gd name="T23" fmla="*/ 0 h 100"/>
                <a:gd name="T24" fmla="*/ 0 w 135"/>
                <a:gd name="T25" fmla="*/ 0 h 100"/>
                <a:gd name="T26" fmla="*/ 0 w 135"/>
                <a:gd name="T27" fmla="*/ 0 h 100"/>
                <a:gd name="T28" fmla="*/ 0 w 135"/>
                <a:gd name="T29" fmla="*/ 0 h 100"/>
                <a:gd name="T30" fmla="*/ 0 w 135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100"/>
                <a:gd name="T50" fmla="*/ 135 w 135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100">
                  <a:moveTo>
                    <a:pt x="0" y="0"/>
                  </a:moveTo>
                  <a:lnTo>
                    <a:pt x="0" y="100"/>
                  </a:lnTo>
                  <a:lnTo>
                    <a:pt x="17" y="100"/>
                  </a:lnTo>
                  <a:lnTo>
                    <a:pt x="17" y="93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35" y="100"/>
                  </a:ln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77" name="Egyenes összekötő 149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 w="12700">
            <a:solidFill>
              <a:srgbClr val="1DC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48147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Scattering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liquid or non-crystalline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</a:p>
          <a:p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scattered intensity per atom will become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introduce the abbreviation: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,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do some rearrangements: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7504" y="6255593"/>
            <a:ext cx="1211263" cy="485775"/>
            <a:chOff x="4297" y="361"/>
            <a:chExt cx="910" cy="36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715" y="523"/>
              <a:ext cx="40" cy="51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w 116"/>
                <a:gd name="T27" fmla="*/ 0 h 155"/>
                <a:gd name="T28" fmla="*/ 0 w 116"/>
                <a:gd name="T29" fmla="*/ 0 h 155"/>
                <a:gd name="T30" fmla="*/ 0 w 116"/>
                <a:gd name="T31" fmla="*/ 0 h 155"/>
                <a:gd name="T32" fmla="*/ 0 w 116"/>
                <a:gd name="T33" fmla="*/ 0 h 155"/>
                <a:gd name="T34" fmla="*/ 0 w 116"/>
                <a:gd name="T35" fmla="*/ 0 h 155"/>
                <a:gd name="T36" fmla="*/ 0 w 116"/>
                <a:gd name="T37" fmla="*/ 0 h 155"/>
                <a:gd name="T38" fmla="*/ 0 w 116"/>
                <a:gd name="T39" fmla="*/ 0 h 155"/>
                <a:gd name="T40" fmla="*/ 0 w 116"/>
                <a:gd name="T41" fmla="*/ 0 h 155"/>
                <a:gd name="T42" fmla="*/ 0 w 116"/>
                <a:gd name="T43" fmla="*/ 0 h 155"/>
                <a:gd name="T44" fmla="*/ 0 w 116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55"/>
                <a:gd name="T71" fmla="*/ 116 w 116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55">
                  <a:moveTo>
                    <a:pt x="114" y="120"/>
                  </a:moveTo>
                  <a:lnTo>
                    <a:pt x="84" y="127"/>
                  </a:lnTo>
                  <a:lnTo>
                    <a:pt x="62" y="123"/>
                  </a:lnTo>
                  <a:lnTo>
                    <a:pt x="45" y="113"/>
                  </a:lnTo>
                  <a:lnTo>
                    <a:pt x="31" y="74"/>
                  </a:lnTo>
                  <a:lnTo>
                    <a:pt x="35" y="52"/>
                  </a:lnTo>
                  <a:lnTo>
                    <a:pt x="45" y="39"/>
                  </a:lnTo>
                  <a:lnTo>
                    <a:pt x="61" y="31"/>
                  </a:lnTo>
                  <a:lnTo>
                    <a:pt x="81" y="26"/>
                  </a:lnTo>
                  <a:lnTo>
                    <a:pt x="113" y="32"/>
                  </a:lnTo>
                  <a:lnTo>
                    <a:pt x="114" y="6"/>
                  </a:lnTo>
                  <a:lnTo>
                    <a:pt x="80" y="0"/>
                  </a:lnTo>
                  <a:lnTo>
                    <a:pt x="46" y="6"/>
                  </a:lnTo>
                  <a:lnTo>
                    <a:pt x="20" y="19"/>
                  </a:lnTo>
                  <a:lnTo>
                    <a:pt x="5" y="44"/>
                  </a:lnTo>
                  <a:lnTo>
                    <a:pt x="0" y="77"/>
                  </a:lnTo>
                  <a:lnTo>
                    <a:pt x="6" y="110"/>
                  </a:lnTo>
                  <a:lnTo>
                    <a:pt x="23" y="135"/>
                  </a:lnTo>
                  <a:lnTo>
                    <a:pt x="49" y="149"/>
                  </a:lnTo>
                  <a:lnTo>
                    <a:pt x="83" y="155"/>
                  </a:lnTo>
                  <a:lnTo>
                    <a:pt x="116" y="148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761" y="536"/>
              <a:ext cx="10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61" y="520"/>
              <a:ext cx="10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775" y="525"/>
              <a:ext cx="26" cy="49"/>
            </a:xfrm>
            <a:custGeom>
              <a:avLst/>
              <a:gdLst>
                <a:gd name="T0" fmla="*/ 0 w 77"/>
                <a:gd name="T1" fmla="*/ 0 h 147"/>
                <a:gd name="T2" fmla="*/ 0 w 77"/>
                <a:gd name="T3" fmla="*/ 0 h 147"/>
                <a:gd name="T4" fmla="*/ 0 w 77"/>
                <a:gd name="T5" fmla="*/ 0 h 147"/>
                <a:gd name="T6" fmla="*/ 0 w 77"/>
                <a:gd name="T7" fmla="*/ 0 h 147"/>
                <a:gd name="T8" fmla="*/ 0 w 77"/>
                <a:gd name="T9" fmla="*/ 0 h 147"/>
                <a:gd name="T10" fmla="*/ 0 w 77"/>
                <a:gd name="T11" fmla="*/ 0 h 147"/>
                <a:gd name="T12" fmla="*/ 0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0 w 77"/>
                <a:gd name="T19" fmla="*/ 0 h 147"/>
                <a:gd name="T20" fmla="*/ 0 w 77"/>
                <a:gd name="T21" fmla="*/ 0 h 147"/>
                <a:gd name="T22" fmla="*/ 0 w 77"/>
                <a:gd name="T23" fmla="*/ 0 h 147"/>
                <a:gd name="T24" fmla="*/ 0 w 77"/>
                <a:gd name="T25" fmla="*/ 0 h 147"/>
                <a:gd name="T26" fmla="*/ 0 w 77"/>
                <a:gd name="T27" fmla="*/ 0 h 147"/>
                <a:gd name="T28" fmla="*/ 0 w 77"/>
                <a:gd name="T29" fmla="*/ 0 h 147"/>
                <a:gd name="T30" fmla="*/ 0 w 77"/>
                <a:gd name="T31" fmla="*/ 0 h 147"/>
                <a:gd name="T32" fmla="*/ 0 w 77"/>
                <a:gd name="T33" fmla="*/ 0 h 147"/>
                <a:gd name="T34" fmla="*/ 0 w 77"/>
                <a:gd name="T35" fmla="*/ 0 h 147"/>
                <a:gd name="T36" fmla="*/ 0 w 77"/>
                <a:gd name="T37" fmla="*/ 0 h 147"/>
                <a:gd name="T38" fmla="*/ 0 w 77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47"/>
                <a:gd name="T62" fmla="*/ 77 w 77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47">
                  <a:moveTo>
                    <a:pt x="75" y="119"/>
                  </a:moveTo>
                  <a:lnTo>
                    <a:pt x="67" y="121"/>
                  </a:lnTo>
                  <a:lnTo>
                    <a:pt x="51" y="112"/>
                  </a:lnTo>
                  <a:lnTo>
                    <a:pt x="49" y="96"/>
                  </a:lnTo>
                  <a:lnTo>
                    <a:pt x="49" y="53"/>
                  </a:lnTo>
                  <a:lnTo>
                    <a:pt x="75" y="53"/>
                  </a:lnTo>
                  <a:lnTo>
                    <a:pt x="75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22" y="102"/>
                  </a:lnTo>
                  <a:lnTo>
                    <a:pt x="31" y="135"/>
                  </a:lnTo>
                  <a:lnTo>
                    <a:pt x="58" y="147"/>
                  </a:lnTo>
                  <a:lnTo>
                    <a:pt x="77" y="141"/>
                  </a:lnTo>
                  <a:lnTo>
                    <a:pt x="7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804" y="536"/>
              <a:ext cx="39" cy="53"/>
            </a:xfrm>
            <a:custGeom>
              <a:avLst/>
              <a:gdLst>
                <a:gd name="T0" fmla="*/ 0 w 117"/>
                <a:gd name="T1" fmla="*/ 0 h 159"/>
                <a:gd name="T2" fmla="*/ 0 w 117"/>
                <a:gd name="T3" fmla="*/ 0 h 159"/>
                <a:gd name="T4" fmla="*/ 0 w 117"/>
                <a:gd name="T5" fmla="*/ 0 h 159"/>
                <a:gd name="T6" fmla="*/ 0 w 117"/>
                <a:gd name="T7" fmla="*/ 0 h 159"/>
                <a:gd name="T8" fmla="*/ 0 w 117"/>
                <a:gd name="T9" fmla="*/ 0 h 159"/>
                <a:gd name="T10" fmla="*/ 0 w 117"/>
                <a:gd name="T11" fmla="*/ 0 h 159"/>
                <a:gd name="T12" fmla="*/ 0 w 117"/>
                <a:gd name="T13" fmla="*/ 0 h 159"/>
                <a:gd name="T14" fmla="*/ 0 w 117"/>
                <a:gd name="T15" fmla="*/ 0 h 159"/>
                <a:gd name="T16" fmla="*/ 0 w 117"/>
                <a:gd name="T17" fmla="*/ 0 h 159"/>
                <a:gd name="T18" fmla="*/ 0 w 117"/>
                <a:gd name="T19" fmla="*/ 0 h 159"/>
                <a:gd name="T20" fmla="*/ 0 w 117"/>
                <a:gd name="T21" fmla="*/ 0 h 159"/>
                <a:gd name="T22" fmla="*/ 0 w 117"/>
                <a:gd name="T23" fmla="*/ 0 h 159"/>
                <a:gd name="T24" fmla="*/ 0 w 117"/>
                <a:gd name="T25" fmla="*/ 0 h 159"/>
                <a:gd name="T26" fmla="*/ 0 w 117"/>
                <a:gd name="T27" fmla="*/ 0 h 159"/>
                <a:gd name="T28" fmla="*/ 0 w 117"/>
                <a:gd name="T29" fmla="*/ 0 h 159"/>
                <a:gd name="T30" fmla="*/ 0 w 117"/>
                <a:gd name="T31" fmla="*/ 0 h 159"/>
                <a:gd name="T32" fmla="*/ 0 w 11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59"/>
                <a:gd name="T53" fmla="*/ 117 w 11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59">
                  <a:moveTo>
                    <a:pt x="7" y="156"/>
                  </a:moveTo>
                  <a:lnTo>
                    <a:pt x="27" y="159"/>
                  </a:lnTo>
                  <a:lnTo>
                    <a:pt x="56" y="149"/>
                  </a:lnTo>
                  <a:lnTo>
                    <a:pt x="70" y="120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65" y="65"/>
                  </a:lnTo>
                  <a:lnTo>
                    <a:pt x="59" y="81"/>
                  </a:lnTo>
                  <a:lnTo>
                    <a:pt x="53" y="69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3" y="138"/>
                  </a:lnTo>
                  <a:lnTo>
                    <a:pt x="10" y="137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71" y="523"/>
              <a:ext cx="40" cy="52"/>
            </a:xfrm>
            <a:custGeom>
              <a:avLst/>
              <a:gdLst>
                <a:gd name="T0" fmla="*/ 0 w 121"/>
                <a:gd name="T1" fmla="*/ 0 h 156"/>
                <a:gd name="T2" fmla="*/ 0 w 121"/>
                <a:gd name="T3" fmla="*/ 0 h 156"/>
                <a:gd name="T4" fmla="*/ 0 w 121"/>
                <a:gd name="T5" fmla="*/ 0 h 156"/>
                <a:gd name="T6" fmla="*/ 0 w 121"/>
                <a:gd name="T7" fmla="*/ 0 h 156"/>
                <a:gd name="T8" fmla="*/ 0 w 121"/>
                <a:gd name="T9" fmla="*/ 0 h 156"/>
                <a:gd name="T10" fmla="*/ 0 w 121"/>
                <a:gd name="T11" fmla="*/ 0 h 156"/>
                <a:gd name="T12" fmla="*/ 0 w 121"/>
                <a:gd name="T13" fmla="*/ 0 h 156"/>
                <a:gd name="T14" fmla="*/ 0 w 121"/>
                <a:gd name="T15" fmla="*/ 0 h 156"/>
                <a:gd name="T16" fmla="*/ 0 w 121"/>
                <a:gd name="T17" fmla="*/ 0 h 156"/>
                <a:gd name="T18" fmla="*/ 0 w 121"/>
                <a:gd name="T19" fmla="*/ 0 h 156"/>
                <a:gd name="T20" fmla="*/ 0 w 121"/>
                <a:gd name="T21" fmla="*/ 0 h 156"/>
                <a:gd name="T22" fmla="*/ 0 w 121"/>
                <a:gd name="T23" fmla="*/ 0 h 156"/>
                <a:gd name="T24" fmla="*/ 0 w 121"/>
                <a:gd name="T25" fmla="*/ 0 h 156"/>
                <a:gd name="T26" fmla="*/ 0 w 121"/>
                <a:gd name="T27" fmla="*/ 0 h 156"/>
                <a:gd name="T28" fmla="*/ 0 w 121"/>
                <a:gd name="T29" fmla="*/ 0 h 156"/>
                <a:gd name="T30" fmla="*/ 0 w 121"/>
                <a:gd name="T31" fmla="*/ 0 h 156"/>
                <a:gd name="T32" fmla="*/ 0 w 121"/>
                <a:gd name="T33" fmla="*/ 0 h 156"/>
                <a:gd name="T34" fmla="*/ 0 w 121"/>
                <a:gd name="T35" fmla="*/ 0 h 156"/>
                <a:gd name="T36" fmla="*/ 0 w 121"/>
                <a:gd name="T37" fmla="*/ 0 h 156"/>
                <a:gd name="T38" fmla="*/ 0 w 121"/>
                <a:gd name="T39" fmla="*/ 0 h 156"/>
                <a:gd name="T40" fmla="*/ 0 w 121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56"/>
                <a:gd name="T65" fmla="*/ 121 w 121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56">
                  <a:moveTo>
                    <a:pt x="94" y="0"/>
                  </a:moveTo>
                  <a:lnTo>
                    <a:pt x="94" y="87"/>
                  </a:lnTo>
                  <a:lnTo>
                    <a:pt x="88" y="119"/>
                  </a:lnTo>
                  <a:lnTo>
                    <a:pt x="79" y="127"/>
                  </a:lnTo>
                  <a:lnTo>
                    <a:pt x="65" y="130"/>
                  </a:lnTo>
                  <a:lnTo>
                    <a:pt x="36" y="119"/>
                  </a:lnTo>
                  <a:lnTo>
                    <a:pt x="30" y="8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4" y="120"/>
                  </a:lnTo>
                  <a:lnTo>
                    <a:pt x="16" y="139"/>
                  </a:lnTo>
                  <a:lnTo>
                    <a:pt x="35" y="153"/>
                  </a:lnTo>
                  <a:lnTo>
                    <a:pt x="61" y="156"/>
                  </a:lnTo>
                  <a:lnTo>
                    <a:pt x="91" y="152"/>
                  </a:lnTo>
                  <a:lnTo>
                    <a:pt x="108" y="139"/>
                  </a:lnTo>
                  <a:lnTo>
                    <a:pt x="118" y="119"/>
                  </a:lnTo>
                  <a:lnTo>
                    <a:pt x="121" y="93"/>
                  </a:lnTo>
                  <a:lnTo>
                    <a:pt x="12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921" y="536"/>
              <a:ext cx="35" cy="37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2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2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73" y="35"/>
                  </a:lnTo>
                  <a:lnTo>
                    <a:pt x="77" y="58"/>
                  </a:lnTo>
                  <a:lnTo>
                    <a:pt x="77" y="113"/>
                  </a:lnTo>
                  <a:lnTo>
                    <a:pt x="104" y="113"/>
                  </a:lnTo>
                  <a:lnTo>
                    <a:pt x="104" y="49"/>
                  </a:lnTo>
                  <a:lnTo>
                    <a:pt x="97" y="13"/>
                  </a:lnTo>
                  <a:lnTo>
                    <a:pt x="86" y="3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28" y="1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967" y="536"/>
              <a:ext cx="8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967" y="520"/>
              <a:ext cx="8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81" y="536"/>
              <a:ext cx="39" cy="37"/>
            </a:xfrm>
            <a:custGeom>
              <a:avLst/>
              <a:gdLst>
                <a:gd name="T0" fmla="*/ 0 w 115"/>
                <a:gd name="T1" fmla="*/ 0 h 111"/>
                <a:gd name="T2" fmla="*/ 0 w 115"/>
                <a:gd name="T3" fmla="*/ 0 h 111"/>
                <a:gd name="T4" fmla="*/ 0 w 115"/>
                <a:gd name="T5" fmla="*/ 0 h 111"/>
                <a:gd name="T6" fmla="*/ 0 w 115"/>
                <a:gd name="T7" fmla="*/ 0 h 111"/>
                <a:gd name="T8" fmla="*/ 0 w 115"/>
                <a:gd name="T9" fmla="*/ 0 h 111"/>
                <a:gd name="T10" fmla="*/ 0 w 115"/>
                <a:gd name="T11" fmla="*/ 0 h 111"/>
                <a:gd name="T12" fmla="*/ 0 w 115"/>
                <a:gd name="T13" fmla="*/ 0 h 111"/>
                <a:gd name="T14" fmla="*/ 0 w 115"/>
                <a:gd name="T15" fmla="*/ 0 h 111"/>
                <a:gd name="T16" fmla="*/ 0 w 115"/>
                <a:gd name="T17" fmla="*/ 0 h 111"/>
                <a:gd name="T18" fmla="*/ 0 w 115"/>
                <a:gd name="T19" fmla="*/ 0 h 111"/>
                <a:gd name="T20" fmla="*/ 0 w 11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11"/>
                <a:gd name="T35" fmla="*/ 115 w 11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11">
                  <a:moveTo>
                    <a:pt x="72" y="111"/>
                  </a:moveTo>
                  <a:lnTo>
                    <a:pt x="115" y="0"/>
                  </a:lnTo>
                  <a:lnTo>
                    <a:pt x="86" y="0"/>
                  </a:lnTo>
                  <a:lnTo>
                    <a:pt x="64" y="62"/>
                  </a:lnTo>
                  <a:lnTo>
                    <a:pt x="56" y="86"/>
                  </a:lnTo>
                  <a:lnTo>
                    <a:pt x="47" y="5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8" y="111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1" y="563"/>
              <a:ext cx="14" cy="12"/>
            </a:xfrm>
            <a:custGeom>
              <a:avLst/>
              <a:gdLst>
                <a:gd name="T0" fmla="*/ 0 w 41"/>
                <a:gd name="T1" fmla="*/ 0 h 34"/>
                <a:gd name="T2" fmla="*/ 0 w 41"/>
                <a:gd name="T3" fmla="*/ 0 h 34"/>
                <a:gd name="T4" fmla="*/ 0 w 41"/>
                <a:gd name="T5" fmla="*/ 0 h 34"/>
                <a:gd name="T6" fmla="*/ 0 w 41"/>
                <a:gd name="T7" fmla="*/ 0 h 34"/>
                <a:gd name="T8" fmla="*/ 0 w 41"/>
                <a:gd name="T9" fmla="*/ 0 h 34"/>
                <a:gd name="T10" fmla="*/ 0 w 41"/>
                <a:gd name="T11" fmla="*/ 0 h 34"/>
                <a:gd name="T12" fmla="*/ 0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0" y="10"/>
                  </a:moveTo>
                  <a:lnTo>
                    <a:pt x="2" y="34"/>
                  </a:lnTo>
                  <a:lnTo>
                    <a:pt x="41" y="24"/>
                  </a:lnTo>
                  <a:lnTo>
                    <a:pt x="41" y="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41" y="536"/>
              <a:ext cx="18" cy="22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7"/>
                <a:gd name="T38" fmla="*/ 50 w 50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7">
                  <a:moveTo>
                    <a:pt x="0" y="47"/>
                  </a:moveTo>
                  <a:lnTo>
                    <a:pt x="0" y="67"/>
                  </a:lnTo>
                  <a:lnTo>
                    <a:pt x="49" y="67"/>
                  </a:lnTo>
                  <a:lnTo>
                    <a:pt x="50" y="57"/>
                  </a:lnTo>
                  <a:lnTo>
                    <a:pt x="39" y="1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5" y="28"/>
                  </a:lnTo>
                  <a:lnTo>
                    <a:pt x="2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023" y="535"/>
              <a:ext cx="18" cy="40"/>
            </a:xfrm>
            <a:custGeom>
              <a:avLst/>
              <a:gdLst>
                <a:gd name="T0" fmla="*/ 0 w 54"/>
                <a:gd name="T1" fmla="*/ 0 h 120"/>
                <a:gd name="T2" fmla="*/ 0 w 54"/>
                <a:gd name="T3" fmla="*/ 0 h 120"/>
                <a:gd name="T4" fmla="*/ 0 w 54"/>
                <a:gd name="T5" fmla="*/ 0 h 120"/>
                <a:gd name="T6" fmla="*/ 0 w 54"/>
                <a:gd name="T7" fmla="*/ 0 h 120"/>
                <a:gd name="T8" fmla="*/ 0 w 54"/>
                <a:gd name="T9" fmla="*/ 0 h 120"/>
                <a:gd name="T10" fmla="*/ 0 w 54"/>
                <a:gd name="T11" fmla="*/ 0 h 120"/>
                <a:gd name="T12" fmla="*/ 0 w 54"/>
                <a:gd name="T13" fmla="*/ 0 h 120"/>
                <a:gd name="T14" fmla="*/ 0 w 54"/>
                <a:gd name="T15" fmla="*/ 0 h 120"/>
                <a:gd name="T16" fmla="*/ 0 w 54"/>
                <a:gd name="T17" fmla="*/ 0 h 120"/>
                <a:gd name="T18" fmla="*/ 0 w 54"/>
                <a:gd name="T19" fmla="*/ 0 h 120"/>
                <a:gd name="T20" fmla="*/ 0 w 54"/>
                <a:gd name="T21" fmla="*/ 0 h 120"/>
                <a:gd name="T22" fmla="*/ 0 w 54"/>
                <a:gd name="T23" fmla="*/ 0 h 120"/>
                <a:gd name="T24" fmla="*/ 0 w 54"/>
                <a:gd name="T25" fmla="*/ 0 h 120"/>
                <a:gd name="T26" fmla="*/ 0 w 54"/>
                <a:gd name="T27" fmla="*/ 0 h 120"/>
                <a:gd name="T28" fmla="*/ 0 w 54"/>
                <a:gd name="T29" fmla="*/ 0 h 120"/>
                <a:gd name="T30" fmla="*/ 0 w 54"/>
                <a:gd name="T31" fmla="*/ 0 h 120"/>
                <a:gd name="T32" fmla="*/ 0 w 54"/>
                <a:gd name="T33" fmla="*/ 0 h 120"/>
                <a:gd name="T34" fmla="*/ 0 w 54"/>
                <a:gd name="T35" fmla="*/ 0 h 120"/>
                <a:gd name="T36" fmla="*/ 0 w 54"/>
                <a:gd name="T37" fmla="*/ 0 h 120"/>
                <a:gd name="T38" fmla="*/ 0 w 54"/>
                <a:gd name="T39" fmla="*/ 0 h 120"/>
                <a:gd name="T40" fmla="*/ 0 w 54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0"/>
                <a:gd name="T65" fmla="*/ 54 w 54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0">
                  <a:moveTo>
                    <a:pt x="54" y="24"/>
                  </a:moveTo>
                  <a:lnTo>
                    <a:pt x="54" y="3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5" y="18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4"/>
                  </a:lnTo>
                  <a:lnTo>
                    <a:pt x="16" y="103"/>
                  </a:lnTo>
                  <a:lnTo>
                    <a:pt x="33" y="116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9" y="90"/>
                  </a:lnTo>
                  <a:lnTo>
                    <a:pt x="28" y="70"/>
                  </a:lnTo>
                  <a:lnTo>
                    <a:pt x="54" y="70"/>
                  </a:lnTo>
                  <a:lnTo>
                    <a:pt x="54" y="50"/>
                  </a:lnTo>
                  <a:lnTo>
                    <a:pt x="28" y="50"/>
                  </a:lnTo>
                  <a:lnTo>
                    <a:pt x="35" y="31"/>
                  </a:lnTo>
                  <a:lnTo>
                    <a:pt x="52" y="22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065" y="536"/>
              <a:ext cx="23" cy="37"/>
            </a:xfrm>
            <a:custGeom>
              <a:avLst/>
              <a:gdLst>
                <a:gd name="T0" fmla="*/ 0 w 68"/>
                <a:gd name="T1" fmla="*/ 0 h 113"/>
                <a:gd name="T2" fmla="*/ 0 w 68"/>
                <a:gd name="T3" fmla="*/ 0 h 113"/>
                <a:gd name="T4" fmla="*/ 0 w 68"/>
                <a:gd name="T5" fmla="*/ 0 h 113"/>
                <a:gd name="T6" fmla="*/ 0 w 68"/>
                <a:gd name="T7" fmla="*/ 0 h 113"/>
                <a:gd name="T8" fmla="*/ 0 w 68"/>
                <a:gd name="T9" fmla="*/ 0 h 113"/>
                <a:gd name="T10" fmla="*/ 0 w 68"/>
                <a:gd name="T11" fmla="*/ 0 h 113"/>
                <a:gd name="T12" fmla="*/ 0 w 68"/>
                <a:gd name="T13" fmla="*/ 0 h 113"/>
                <a:gd name="T14" fmla="*/ 0 w 68"/>
                <a:gd name="T15" fmla="*/ 0 h 113"/>
                <a:gd name="T16" fmla="*/ 0 w 68"/>
                <a:gd name="T17" fmla="*/ 0 h 113"/>
                <a:gd name="T18" fmla="*/ 0 w 68"/>
                <a:gd name="T19" fmla="*/ 0 h 113"/>
                <a:gd name="T20" fmla="*/ 0 w 68"/>
                <a:gd name="T21" fmla="*/ 0 h 113"/>
                <a:gd name="T22" fmla="*/ 0 w 68"/>
                <a:gd name="T23" fmla="*/ 0 h 113"/>
                <a:gd name="T24" fmla="*/ 0 w 68"/>
                <a:gd name="T25" fmla="*/ 0 h 113"/>
                <a:gd name="T26" fmla="*/ 0 w 68"/>
                <a:gd name="T27" fmla="*/ 0 h 113"/>
                <a:gd name="T28" fmla="*/ 0 w 68"/>
                <a:gd name="T29" fmla="*/ 0 h 113"/>
                <a:gd name="T30" fmla="*/ 0 w 68"/>
                <a:gd name="T31" fmla="*/ 0 h 113"/>
                <a:gd name="T32" fmla="*/ 0 w 68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13"/>
                <a:gd name="T53" fmla="*/ 68 w 68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13">
                  <a:moveTo>
                    <a:pt x="29" y="113"/>
                  </a:moveTo>
                  <a:lnTo>
                    <a:pt x="29" y="67"/>
                  </a:lnTo>
                  <a:lnTo>
                    <a:pt x="29" y="65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5" y="26"/>
                  </a:lnTo>
                  <a:lnTo>
                    <a:pt x="68" y="28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6" y="9"/>
                  </a:lnTo>
                  <a:lnTo>
                    <a:pt x="26" y="29"/>
                  </a:lnTo>
                  <a:lnTo>
                    <a:pt x="26" y="2"/>
                  </a:lnTo>
                  <a:lnTo>
                    <a:pt x="0" y="2"/>
                  </a:lnTo>
                  <a:lnTo>
                    <a:pt x="2" y="35"/>
                  </a:lnTo>
                  <a:lnTo>
                    <a:pt x="2" y="113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092" y="535"/>
              <a:ext cx="27" cy="39"/>
            </a:xfrm>
            <a:custGeom>
              <a:avLst/>
              <a:gdLst>
                <a:gd name="T0" fmla="*/ 0 w 79"/>
                <a:gd name="T1" fmla="*/ 0 h 119"/>
                <a:gd name="T2" fmla="*/ 0 w 79"/>
                <a:gd name="T3" fmla="*/ 0 h 119"/>
                <a:gd name="T4" fmla="*/ 0 w 79"/>
                <a:gd name="T5" fmla="*/ 0 h 119"/>
                <a:gd name="T6" fmla="*/ 0 w 79"/>
                <a:gd name="T7" fmla="*/ 0 h 119"/>
                <a:gd name="T8" fmla="*/ 0 w 79"/>
                <a:gd name="T9" fmla="*/ 0 h 119"/>
                <a:gd name="T10" fmla="*/ 0 w 79"/>
                <a:gd name="T11" fmla="*/ 0 h 119"/>
                <a:gd name="T12" fmla="*/ 0 w 79"/>
                <a:gd name="T13" fmla="*/ 0 h 119"/>
                <a:gd name="T14" fmla="*/ 0 w 79"/>
                <a:gd name="T15" fmla="*/ 0 h 119"/>
                <a:gd name="T16" fmla="*/ 0 w 79"/>
                <a:gd name="T17" fmla="*/ 0 h 119"/>
                <a:gd name="T18" fmla="*/ 0 w 79"/>
                <a:gd name="T19" fmla="*/ 0 h 119"/>
                <a:gd name="T20" fmla="*/ 0 w 79"/>
                <a:gd name="T21" fmla="*/ 0 h 119"/>
                <a:gd name="T22" fmla="*/ 0 w 79"/>
                <a:gd name="T23" fmla="*/ 0 h 119"/>
                <a:gd name="T24" fmla="*/ 0 w 79"/>
                <a:gd name="T25" fmla="*/ 0 h 119"/>
                <a:gd name="T26" fmla="*/ 0 w 79"/>
                <a:gd name="T27" fmla="*/ 0 h 119"/>
                <a:gd name="T28" fmla="*/ 0 w 79"/>
                <a:gd name="T29" fmla="*/ 0 h 119"/>
                <a:gd name="T30" fmla="*/ 0 w 79"/>
                <a:gd name="T31" fmla="*/ 0 h 119"/>
                <a:gd name="T32" fmla="*/ 0 w 79"/>
                <a:gd name="T33" fmla="*/ 0 h 119"/>
                <a:gd name="T34" fmla="*/ 0 w 79"/>
                <a:gd name="T35" fmla="*/ 0 h 119"/>
                <a:gd name="T36" fmla="*/ 0 w 79"/>
                <a:gd name="T37" fmla="*/ 0 h 119"/>
                <a:gd name="T38" fmla="*/ 0 w 79"/>
                <a:gd name="T39" fmla="*/ 0 h 119"/>
                <a:gd name="T40" fmla="*/ 0 w 79"/>
                <a:gd name="T41" fmla="*/ 0 h 119"/>
                <a:gd name="T42" fmla="*/ 0 w 79"/>
                <a:gd name="T43" fmla="*/ 0 h 119"/>
                <a:gd name="T44" fmla="*/ 0 w 79"/>
                <a:gd name="T45" fmla="*/ 0 h 119"/>
                <a:gd name="T46" fmla="*/ 0 w 79"/>
                <a:gd name="T47" fmla="*/ 0 h 119"/>
                <a:gd name="T48" fmla="*/ 0 w 79"/>
                <a:gd name="T49" fmla="*/ 0 h 119"/>
                <a:gd name="T50" fmla="*/ 0 w 79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19"/>
                <a:gd name="T80" fmla="*/ 79 w 79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19">
                  <a:moveTo>
                    <a:pt x="1" y="112"/>
                  </a:moveTo>
                  <a:lnTo>
                    <a:pt x="31" y="119"/>
                  </a:lnTo>
                  <a:lnTo>
                    <a:pt x="63" y="110"/>
                  </a:lnTo>
                  <a:lnTo>
                    <a:pt x="79" y="83"/>
                  </a:lnTo>
                  <a:lnTo>
                    <a:pt x="72" y="60"/>
                  </a:lnTo>
                  <a:lnTo>
                    <a:pt x="55" y="50"/>
                  </a:lnTo>
                  <a:lnTo>
                    <a:pt x="37" y="42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49" y="24"/>
                  </a:lnTo>
                  <a:lnTo>
                    <a:pt x="72" y="26"/>
                  </a:lnTo>
                  <a:lnTo>
                    <a:pt x="75" y="6"/>
                  </a:lnTo>
                  <a:lnTo>
                    <a:pt x="46" y="0"/>
                  </a:lnTo>
                  <a:lnTo>
                    <a:pt x="31" y="3"/>
                  </a:lnTo>
                  <a:lnTo>
                    <a:pt x="16" y="9"/>
                  </a:lnTo>
                  <a:lnTo>
                    <a:pt x="5" y="21"/>
                  </a:lnTo>
                  <a:lnTo>
                    <a:pt x="0" y="35"/>
                  </a:lnTo>
                  <a:lnTo>
                    <a:pt x="7" y="57"/>
                  </a:lnTo>
                  <a:lnTo>
                    <a:pt x="24" y="68"/>
                  </a:lnTo>
                  <a:lnTo>
                    <a:pt x="42" y="76"/>
                  </a:lnTo>
                  <a:lnTo>
                    <a:pt x="49" y="84"/>
                  </a:lnTo>
                  <a:lnTo>
                    <a:pt x="42" y="93"/>
                  </a:lnTo>
                  <a:lnTo>
                    <a:pt x="31" y="96"/>
                  </a:lnTo>
                  <a:lnTo>
                    <a:pt x="1" y="87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27" y="536"/>
              <a:ext cx="8" cy="37"/>
            </a:xfrm>
            <a:custGeom>
              <a:avLst/>
              <a:gdLst>
                <a:gd name="T0" fmla="*/ 0 w 28"/>
                <a:gd name="T1" fmla="*/ 0 h 111"/>
                <a:gd name="T2" fmla="*/ 0 w 28"/>
                <a:gd name="T3" fmla="*/ 0 h 111"/>
                <a:gd name="T4" fmla="*/ 0 w 28"/>
                <a:gd name="T5" fmla="*/ 0 h 111"/>
                <a:gd name="T6" fmla="*/ 0 w 28"/>
                <a:gd name="T7" fmla="*/ 0 h 111"/>
                <a:gd name="T8" fmla="*/ 0 w 28"/>
                <a:gd name="T9" fmla="*/ 0 h 111"/>
                <a:gd name="T10" fmla="*/ 0 w 28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11"/>
                <a:gd name="T20" fmla="*/ 28 w 28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11">
                  <a:moveTo>
                    <a:pt x="28" y="1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27" y="520"/>
              <a:ext cx="8" cy="10"/>
            </a:xfrm>
            <a:custGeom>
              <a:avLst/>
              <a:gdLst>
                <a:gd name="T0" fmla="*/ 0 w 28"/>
                <a:gd name="T1" fmla="*/ 0 h 30"/>
                <a:gd name="T2" fmla="*/ 0 w 28"/>
                <a:gd name="T3" fmla="*/ 0 h 30"/>
                <a:gd name="T4" fmla="*/ 0 w 28"/>
                <a:gd name="T5" fmla="*/ 0 h 30"/>
                <a:gd name="T6" fmla="*/ 0 w 28"/>
                <a:gd name="T7" fmla="*/ 0 h 30"/>
                <a:gd name="T8" fmla="*/ 0 w 28"/>
                <a:gd name="T9" fmla="*/ 0 h 30"/>
                <a:gd name="T10" fmla="*/ 0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0"/>
                <a:gd name="T20" fmla="*/ 28 w 2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0">
                  <a:moveTo>
                    <a:pt x="28" y="3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141" y="525"/>
              <a:ext cx="26" cy="49"/>
            </a:xfrm>
            <a:custGeom>
              <a:avLst/>
              <a:gdLst>
                <a:gd name="T0" fmla="*/ 0 w 76"/>
                <a:gd name="T1" fmla="*/ 0 h 147"/>
                <a:gd name="T2" fmla="*/ 0 w 76"/>
                <a:gd name="T3" fmla="*/ 0 h 147"/>
                <a:gd name="T4" fmla="*/ 0 w 76"/>
                <a:gd name="T5" fmla="*/ 0 h 147"/>
                <a:gd name="T6" fmla="*/ 0 w 76"/>
                <a:gd name="T7" fmla="*/ 0 h 147"/>
                <a:gd name="T8" fmla="*/ 0 w 76"/>
                <a:gd name="T9" fmla="*/ 0 h 147"/>
                <a:gd name="T10" fmla="*/ 0 w 76"/>
                <a:gd name="T11" fmla="*/ 0 h 147"/>
                <a:gd name="T12" fmla="*/ 0 w 76"/>
                <a:gd name="T13" fmla="*/ 0 h 147"/>
                <a:gd name="T14" fmla="*/ 0 w 76"/>
                <a:gd name="T15" fmla="*/ 0 h 147"/>
                <a:gd name="T16" fmla="*/ 0 w 76"/>
                <a:gd name="T17" fmla="*/ 0 h 147"/>
                <a:gd name="T18" fmla="*/ 0 w 76"/>
                <a:gd name="T19" fmla="*/ 0 h 147"/>
                <a:gd name="T20" fmla="*/ 0 w 76"/>
                <a:gd name="T21" fmla="*/ 0 h 147"/>
                <a:gd name="T22" fmla="*/ 0 w 76"/>
                <a:gd name="T23" fmla="*/ 0 h 147"/>
                <a:gd name="T24" fmla="*/ 0 w 76"/>
                <a:gd name="T25" fmla="*/ 0 h 147"/>
                <a:gd name="T26" fmla="*/ 0 w 76"/>
                <a:gd name="T27" fmla="*/ 0 h 147"/>
                <a:gd name="T28" fmla="*/ 0 w 76"/>
                <a:gd name="T29" fmla="*/ 0 h 147"/>
                <a:gd name="T30" fmla="*/ 0 w 76"/>
                <a:gd name="T31" fmla="*/ 0 h 147"/>
                <a:gd name="T32" fmla="*/ 0 w 76"/>
                <a:gd name="T33" fmla="*/ 0 h 147"/>
                <a:gd name="T34" fmla="*/ 0 w 76"/>
                <a:gd name="T35" fmla="*/ 0 h 147"/>
                <a:gd name="T36" fmla="*/ 0 w 76"/>
                <a:gd name="T37" fmla="*/ 0 h 147"/>
                <a:gd name="T38" fmla="*/ 0 w 76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147"/>
                <a:gd name="T62" fmla="*/ 76 w 76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147">
                  <a:moveTo>
                    <a:pt x="73" y="119"/>
                  </a:moveTo>
                  <a:lnTo>
                    <a:pt x="65" y="121"/>
                  </a:lnTo>
                  <a:lnTo>
                    <a:pt x="50" y="112"/>
                  </a:lnTo>
                  <a:lnTo>
                    <a:pt x="47" y="96"/>
                  </a:lnTo>
                  <a:lnTo>
                    <a:pt x="47" y="53"/>
                  </a:lnTo>
                  <a:lnTo>
                    <a:pt x="73" y="53"/>
                  </a:lnTo>
                  <a:lnTo>
                    <a:pt x="73" y="33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20" y="11"/>
                  </a:lnTo>
                  <a:lnTo>
                    <a:pt x="20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0" y="53"/>
                  </a:lnTo>
                  <a:lnTo>
                    <a:pt x="20" y="102"/>
                  </a:lnTo>
                  <a:lnTo>
                    <a:pt x="28" y="135"/>
                  </a:lnTo>
                  <a:lnTo>
                    <a:pt x="56" y="147"/>
                  </a:lnTo>
                  <a:lnTo>
                    <a:pt x="76" y="141"/>
                  </a:lnTo>
                  <a:lnTo>
                    <a:pt x="7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69" y="536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w 115"/>
                <a:gd name="T19" fmla="*/ 0 h 159"/>
                <a:gd name="T20" fmla="*/ 0 w 115"/>
                <a:gd name="T21" fmla="*/ 0 h 159"/>
                <a:gd name="T22" fmla="*/ 0 w 115"/>
                <a:gd name="T23" fmla="*/ 0 h 159"/>
                <a:gd name="T24" fmla="*/ 0 w 115"/>
                <a:gd name="T25" fmla="*/ 0 h 159"/>
                <a:gd name="T26" fmla="*/ 0 w 115"/>
                <a:gd name="T27" fmla="*/ 0 h 159"/>
                <a:gd name="T28" fmla="*/ 0 w 115"/>
                <a:gd name="T29" fmla="*/ 0 h 159"/>
                <a:gd name="T30" fmla="*/ 0 w 115"/>
                <a:gd name="T31" fmla="*/ 0 h 159"/>
                <a:gd name="T32" fmla="*/ 0 w 115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59"/>
                <a:gd name="T53" fmla="*/ 115 w 115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59">
                  <a:moveTo>
                    <a:pt x="6" y="156"/>
                  </a:moveTo>
                  <a:lnTo>
                    <a:pt x="27" y="159"/>
                  </a:lnTo>
                  <a:lnTo>
                    <a:pt x="55" y="149"/>
                  </a:lnTo>
                  <a:lnTo>
                    <a:pt x="71" y="120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63" y="6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1" y="138"/>
                  </a:lnTo>
                  <a:lnTo>
                    <a:pt x="10" y="137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35" y="624"/>
              <a:ext cx="18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4" y="82"/>
                  </a:lnTo>
                  <a:lnTo>
                    <a:pt x="58" y="59"/>
                  </a:lnTo>
                  <a:lnTo>
                    <a:pt x="54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2" y="23"/>
                  </a:lnTo>
                  <a:lnTo>
                    <a:pt x="20" y="32"/>
                  </a:lnTo>
                  <a:lnTo>
                    <a:pt x="28" y="59"/>
                  </a:lnTo>
                  <a:lnTo>
                    <a:pt x="20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715" y="624"/>
              <a:ext cx="20" cy="40"/>
            </a:xfrm>
            <a:custGeom>
              <a:avLst/>
              <a:gdLst>
                <a:gd name="T0" fmla="*/ 0 w 58"/>
                <a:gd name="T1" fmla="*/ 0 h 119"/>
                <a:gd name="T2" fmla="*/ 0 w 58"/>
                <a:gd name="T3" fmla="*/ 0 h 119"/>
                <a:gd name="T4" fmla="*/ 0 w 58"/>
                <a:gd name="T5" fmla="*/ 0 h 119"/>
                <a:gd name="T6" fmla="*/ 0 w 58"/>
                <a:gd name="T7" fmla="*/ 0 h 119"/>
                <a:gd name="T8" fmla="*/ 0 w 58"/>
                <a:gd name="T9" fmla="*/ 0 h 119"/>
                <a:gd name="T10" fmla="*/ 0 w 58"/>
                <a:gd name="T11" fmla="*/ 0 h 119"/>
                <a:gd name="T12" fmla="*/ 0 w 58"/>
                <a:gd name="T13" fmla="*/ 0 h 119"/>
                <a:gd name="T14" fmla="*/ 0 w 58"/>
                <a:gd name="T15" fmla="*/ 0 h 119"/>
                <a:gd name="T16" fmla="*/ 0 w 58"/>
                <a:gd name="T17" fmla="*/ 0 h 119"/>
                <a:gd name="T18" fmla="*/ 0 w 58"/>
                <a:gd name="T19" fmla="*/ 0 h 119"/>
                <a:gd name="T20" fmla="*/ 0 w 58"/>
                <a:gd name="T21" fmla="*/ 0 h 119"/>
                <a:gd name="T22" fmla="*/ 0 w 58"/>
                <a:gd name="T23" fmla="*/ 0 h 119"/>
                <a:gd name="T24" fmla="*/ 0 w 58"/>
                <a:gd name="T25" fmla="*/ 0 h 119"/>
                <a:gd name="T26" fmla="*/ 0 w 58"/>
                <a:gd name="T27" fmla="*/ 0 h 119"/>
                <a:gd name="T28" fmla="*/ 0 w 58"/>
                <a:gd name="T29" fmla="*/ 0 h 119"/>
                <a:gd name="T30" fmla="*/ 0 w 58"/>
                <a:gd name="T31" fmla="*/ 0 h 119"/>
                <a:gd name="T32" fmla="*/ 0 w 58"/>
                <a:gd name="T33" fmla="*/ 0 h 119"/>
                <a:gd name="T34" fmla="*/ 0 w 58"/>
                <a:gd name="T35" fmla="*/ 0 h 119"/>
                <a:gd name="T36" fmla="*/ 0 w 58"/>
                <a:gd name="T37" fmla="*/ 0 h 119"/>
                <a:gd name="T38" fmla="*/ 0 w 58"/>
                <a:gd name="T39" fmla="*/ 0 h 119"/>
                <a:gd name="T40" fmla="*/ 0 w 58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119"/>
                <a:gd name="T65" fmla="*/ 58 w 58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119">
                  <a:moveTo>
                    <a:pt x="58" y="23"/>
                  </a:moveTo>
                  <a:lnTo>
                    <a:pt x="58" y="1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5" y="34"/>
                  </a:lnTo>
                  <a:lnTo>
                    <a:pt x="0" y="59"/>
                  </a:lnTo>
                  <a:lnTo>
                    <a:pt x="5" y="83"/>
                  </a:lnTo>
                  <a:lnTo>
                    <a:pt x="16" y="102"/>
                  </a:lnTo>
                  <a:lnTo>
                    <a:pt x="34" y="114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8" y="93"/>
                  </a:lnTo>
                  <a:lnTo>
                    <a:pt x="57" y="95"/>
                  </a:lnTo>
                  <a:lnTo>
                    <a:pt x="35" y="83"/>
                  </a:lnTo>
                  <a:lnTo>
                    <a:pt x="31" y="59"/>
                  </a:lnTo>
                  <a:lnTo>
                    <a:pt x="35" y="33"/>
                  </a:lnTo>
                  <a:lnTo>
                    <a:pt x="44" y="24"/>
                  </a:lnTo>
                  <a:lnTo>
                    <a:pt x="57" y="2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752" y="608"/>
              <a:ext cx="27" cy="54"/>
            </a:xfrm>
            <a:custGeom>
              <a:avLst/>
              <a:gdLst>
                <a:gd name="T0" fmla="*/ 0 w 81"/>
                <a:gd name="T1" fmla="*/ 0 h 162"/>
                <a:gd name="T2" fmla="*/ 0 w 81"/>
                <a:gd name="T3" fmla="*/ 0 h 162"/>
                <a:gd name="T4" fmla="*/ 0 w 81"/>
                <a:gd name="T5" fmla="*/ 0 h 162"/>
                <a:gd name="T6" fmla="*/ 0 w 81"/>
                <a:gd name="T7" fmla="*/ 0 h 162"/>
                <a:gd name="T8" fmla="*/ 0 w 81"/>
                <a:gd name="T9" fmla="*/ 0 h 162"/>
                <a:gd name="T10" fmla="*/ 0 w 81"/>
                <a:gd name="T11" fmla="*/ 0 h 162"/>
                <a:gd name="T12" fmla="*/ 0 w 81"/>
                <a:gd name="T13" fmla="*/ 0 h 162"/>
                <a:gd name="T14" fmla="*/ 0 w 81"/>
                <a:gd name="T15" fmla="*/ 0 h 162"/>
                <a:gd name="T16" fmla="*/ 0 w 81"/>
                <a:gd name="T17" fmla="*/ 0 h 162"/>
                <a:gd name="T18" fmla="*/ 0 w 81"/>
                <a:gd name="T19" fmla="*/ 0 h 162"/>
                <a:gd name="T20" fmla="*/ 0 w 81"/>
                <a:gd name="T21" fmla="*/ 0 h 162"/>
                <a:gd name="T22" fmla="*/ 0 w 81"/>
                <a:gd name="T23" fmla="*/ 0 h 162"/>
                <a:gd name="T24" fmla="*/ 0 w 81"/>
                <a:gd name="T25" fmla="*/ 0 h 162"/>
                <a:gd name="T26" fmla="*/ 0 w 81"/>
                <a:gd name="T27" fmla="*/ 0 h 162"/>
                <a:gd name="T28" fmla="*/ 0 w 81"/>
                <a:gd name="T29" fmla="*/ 0 h 162"/>
                <a:gd name="T30" fmla="*/ 0 w 81"/>
                <a:gd name="T31" fmla="*/ 0 h 162"/>
                <a:gd name="T32" fmla="*/ 0 w 81"/>
                <a:gd name="T33" fmla="*/ 0 h 162"/>
                <a:gd name="T34" fmla="*/ 0 w 81"/>
                <a:gd name="T35" fmla="*/ 0 h 162"/>
                <a:gd name="T36" fmla="*/ 0 w 81"/>
                <a:gd name="T37" fmla="*/ 0 h 162"/>
                <a:gd name="T38" fmla="*/ 0 w 81"/>
                <a:gd name="T39" fmla="*/ 0 h 162"/>
                <a:gd name="T40" fmla="*/ 0 w 81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162"/>
                <a:gd name="T65" fmla="*/ 81 w 8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162">
                  <a:moveTo>
                    <a:pt x="52" y="162"/>
                  </a:moveTo>
                  <a:lnTo>
                    <a:pt x="52" y="72"/>
                  </a:lnTo>
                  <a:lnTo>
                    <a:pt x="78" y="72"/>
                  </a:lnTo>
                  <a:lnTo>
                    <a:pt x="78" y="52"/>
                  </a:lnTo>
                  <a:lnTo>
                    <a:pt x="52" y="52"/>
                  </a:lnTo>
                  <a:lnTo>
                    <a:pt x="55" y="35"/>
                  </a:lnTo>
                  <a:lnTo>
                    <a:pt x="59" y="27"/>
                  </a:lnTo>
                  <a:lnTo>
                    <a:pt x="69" y="26"/>
                  </a:lnTo>
                  <a:lnTo>
                    <a:pt x="78" y="27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6" y="3"/>
                  </a:lnTo>
                  <a:lnTo>
                    <a:pt x="32" y="14"/>
                  </a:lnTo>
                  <a:lnTo>
                    <a:pt x="26" y="3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162"/>
                  </a:lnTo>
                  <a:lnTo>
                    <a:pt x="52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19" y="612"/>
              <a:ext cx="40" cy="50"/>
            </a:xfrm>
            <a:custGeom>
              <a:avLst/>
              <a:gdLst>
                <a:gd name="T0" fmla="*/ 0 w 120"/>
                <a:gd name="T1" fmla="*/ 0 h 150"/>
                <a:gd name="T2" fmla="*/ 0 w 120"/>
                <a:gd name="T3" fmla="*/ 0 h 150"/>
                <a:gd name="T4" fmla="*/ 0 w 120"/>
                <a:gd name="T5" fmla="*/ 0 h 150"/>
                <a:gd name="T6" fmla="*/ 0 w 120"/>
                <a:gd name="T7" fmla="*/ 0 h 150"/>
                <a:gd name="T8" fmla="*/ 0 w 120"/>
                <a:gd name="T9" fmla="*/ 0 h 150"/>
                <a:gd name="T10" fmla="*/ 0 w 120"/>
                <a:gd name="T11" fmla="*/ 0 h 150"/>
                <a:gd name="T12" fmla="*/ 0 w 120"/>
                <a:gd name="T13" fmla="*/ 0 h 150"/>
                <a:gd name="T14" fmla="*/ 0 w 120"/>
                <a:gd name="T15" fmla="*/ 0 h 150"/>
                <a:gd name="T16" fmla="*/ 0 w 120"/>
                <a:gd name="T17" fmla="*/ 0 h 150"/>
                <a:gd name="T18" fmla="*/ 0 w 120"/>
                <a:gd name="T19" fmla="*/ 0 h 150"/>
                <a:gd name="T20" fmla="*/ 0 w 120"/>
                <a:gd name="T21" fmla="*/ 0 h 150"/>
                <a:gd name="T22" fmla="*/ 0 w 120"/>
                <a:gd name="T23" fmla="*/ 0 h 150"/>
                <a:gd name="T24" fmla="*/ 0 w 120"/>
                <a:gd name="T25" fmla="*/ 0 h 150"/>
                <a:gd name="T26" fmla="*/ 0 w 120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50"/>
                <a:gd name="T44" fmla="*/ 120 w 120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50">
                  <a:moveTo>
                    <a:pt x="120" y="150"/>
                  </a:moveTo>
                  <a:lnTo>
                    <a:pt x="120" y="0"/>
                  </a:lnTo>
                  <a:lnTo>
                    <a:pt x="92" y="0"/>
                  </a:lnTo>
                  <a:lnTo>
                    <a:pt x="92" y="62"/>
                  </a:lnTo>
                  <a:lnTo>
                    <a:pt x="30" y="6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30" y="150"/>
                  </a:lnTo>
                  <a:lnTo>
                    <a:pt x="30" y="86"/>
                  </a:lnTo>
                  <a:lnTo>
                    <a:pt x="92" y="86"/>
                  </a:lnTo>
                  <a:lnTo>
                    <a:pt x="92" y="150"/>
                  </a:lnTo>
                  <a:lnTo>
                    <a:pt x="12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87" y="624"/>
              <a:ext cx="20" cy="40"/>
            </a:xfrm>
            <a:custGeom>
              <a:avLst/>
              <a:gdLst>
                <a:gd name="T0" fmla="*/ 0 w 56"/>
                <a:gd name="T1" fmla="*/ 0 h 118"/>
                <a:gd name="T2" fmla="*/ 0 w 56"/>
                <a:gd name="T3" fmla="*/ 0 h 118"/>
                <a:gd name="T4" fmla="*/ 0 w 56"/>
                <a:gd name="T5" fmla="*/ 0 h 118"/>
                <a:gd name="T6" fmla="*/ 0 w 56"/>
                <a:gd name="T7" fmla="*/ 0 h 118"/>
                <a:gd name="T8" fmla="*/ 0 w 56"/>
                <a:gd name="T9" fmla="*/ 0 h 118"/>
                <a:gd name="T10" fmla="*/ 0 w 56"/>
                <a:gd name="T11" fmla="*/ 0 h 118"/>
                <a:gd name="T12" fmla="*/ 0 w 56"/>
                <a:gd name="T13" fmla="*/ 0 h 118"/>
                <a:gd name="T14" fmla="*/ 0 w 56"/>
                <a:gd name="T15" fmla="*/ 0 h 118"/>
                <a:gd name="T16" fmla="*/ 0 w 56"/>
                <a:gd name="T17" fmla="*/ 0 h 118"/>
                <a:gd name="T18" fmla="*/ 0 w 56"/>
                <a:gd name="T19" fmla="*/ 0 h 118"/>
                <a:gd name="T20" fmla="*/ 0 w 56"/>
                <a:gd name="T21" fmla="*/ 0 h 118"/>
                <a:gd name="T22" fmla="*/ 0 w 56"/>
                <a:gd name="T23" fmla="*/ 0 h 118"/>
                <a:gd name="T24" fmla="*/ 0 w 56"/>
                <a:gd name="T25" fmla="*/ 0 h 118"/>
                <a:gd name="T26" fmla="*/ 0 w 56"/>
                <a:gd name="T27" fmla="*/ 0 h 118"/>
                <a:gd name="T28" fmla="*/ 0 w 56"/>
                <a:gd name="T29" fmla="*/ 0 h 118"/>
                <a:gd name="T30" fmla="*/ 0 w 56"/>
                <a:gd name="T31" fmla="*/ 0 h 118"/>
                <a:gd name="T32" fmla="*/ 0 w 56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18"/>
                <a:gd name="T53" fmla="*/ 56 w 56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18">
                  <a:moveTo>
                    <a:pt x="0" y="92"/>
                  </a:moveTo>
                  <a:lnTo>
                    <a:pt x="0" y="118"/>
                  </a:lnTo>
                  <a:lnTo>
                    <a:pt x="22" y="113"/>
                  </a:lnTo>
                  <a:lnTo>
                    <a:pt x="40" y="101"/>
                  </a:lnTo>
                  <a:lnTo>
                    <a:pt x="52" y="82"/>
                  </a:lnTo>
                  <a:lnTo>
                    <a:pt x="56" y="59"/>
                  </a:lnTo>
                  <a:lnTo>
                    <a:pt x="52" y="35"/>
                  </a:lnTo>
                  <a:lnTo>
                    <a:pt x="40" y="16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3"/>
                  </a:lnTo>
                  <a:lnTo>
                    <a:pt x="19" y="32"/>
                  </a:lnTo>
                  <a:lnTo>
                    <a:pt x="26" y="59"/>
                  </a:lnTo>
                  <a:lnTo>
                    <a:pt x="19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868" y="624"/>
              <a:ext cx="19" cy="40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0 h 119"/>
                <a:gd name="T4" fmla="*/ 0 w 59"/>
                <a:gd name="T5" fmla="*/ 0 h 119"/>
                <a:gd name="T6" fmla="*/ 0 w 59"/>
                <a:gd name="T7" fmla="*/ 0 h 119"/>
                <a:gd name="T8" fmla="*/ 0 w 59"/>
                <a:gd name="T9" fmla="*/ 0 h 119"/>
                <a:gd name="T10" fmla="*/ 0 w 59"/>
                <a:gd name="T11" fmla="*/ 0 h 119"/>
                <a:gd name="T12" fmla="*/ 0 w 59"/>
                <a:gd name="T13" fmla="*/ 0 h 119"/>
                <a:gd name="T14" fmla="*/ 0 w 59"/>
                <a:gd name="T15" fmla="*/ 0 h 119"/>
                <a:gd name="T16" fmla="*/ 0 w 59"/>
                <a:gd name="T17" fmla="*/ 0 h 119"/>
                <a:gd name="T18" fmla="*/ 0 w 59"/>
                <a:gd name="T19" fmla="*/ 0 h 119"/>
                <a:gd name="T20" fmla="*/ 0 w 59"/>
                <a:gd name="T21" fmla="*/ 0 h 119"/>
                <a:gd name="T22" fmla="*/ 0 w 59"/>
                <a:gd name="T23" fmla="*/ 0 h 119"/>
                <a:gd name="T24" fmla="*/ 0 w 59"/>
                <a:gd name="T25" fmla="*/ 0 h 119"/>
                <a:gd name="T26" fmla="*/ 0 w 59"/>
                <a:gd name="T27" fmla="*/ 0 h 119"/>
                <a:gd name="T28" fmla="*/ 0 w 59"/>
                <a:gd name="T29" fmla="*/ 0 h 119"/>
                <a:gd name="T30" fmla="*/ 0 w 59"/>
                <a:gd name="T31" fmla="*/ 0 h 119"/>
                <a:gd name="T32" fmla="*/ 0 w 59"/>
                <a:gd name="T33" fmla="*/ 0 h 119"/>
                <a:gd name="T34" fmla="*/ 0 w 59"/>
                <a:gd name="T35" fmla="*/ 0 h 119"/>
                <a:gd name="T36" fmla="*/ 0 w 59"/>
                <a:gd name="T37" fmla="*/ 0 h 119"/>
                <a:gd name="T38" fmla="*/ 0 w 59"/>
                <a:gd name="T39" fmla="*/ 0 h 119"/>
                <a:gd name="T40" fmla="*/ 0 w 59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9"/>
                <a:gd name="T65" fmla="*/ 59 w 59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9">
                  <a:moveTo>
                    <a:pt x="59" y="23"/>
                  </a:moveTo>
                  <a:lnTo>
                    <a:pt x="59" y="1"/>
                  </a:lnTo>
                  <a:lnTo>
                    <a:pt x="56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9"/>
                  </a:lnTo>
                  <a:lnTo>
                    <a:pt x="4" y="83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34" y="83"/>
                  </a:lnTo>
                  <a:lnTo>
                    <a:pt x="30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6" y="2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913" y="624"/>
              <a:ext cx="35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30" y="113"/>
                  </a:lnTo>
                  <a:lnTo>
                    <a:pt x="30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6" y="26"/>
                  </a:lnTo>
                  <a:lnTo>
                    <a:pt x="74" y="35"/>
                  </a:lnTo>
                  <a:lnTo>
                    <a:pt x="76" y="59"/>
                  </a:lnTo>
                  <a:lnTo>
                    <a:pt x="76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975" y="625"/>
              <a:ext cx="16" cy="53"/>
            </a:xfrm>
            <a:custGeom>
              <a:avLst/>
              <a:gdLst>
                <a:gd name="T0" fmla="*/ 0 w 52"/>
                <a:gd name="T1" fmla="*/ 0 h 159"/>
                <a:gd name="T2" fmla="*/ 0 w 52"/>
                <a:gd name="T3" fmla="*/ 0 h 159"/>
                <a:gd name="T4" fmla="*/ 0 w 52"/>
                <a:gd name="T5" fmla="*/ 0 h 159"/>
                <a:gd name="T6" fmla="*/ 0 w 52"/>
                <a:gd name="T7" fmla="*/ 0 h 159"/>
                <a:gd name="T8" fmla="*/ 0 w 52"/>
                <a:gd name="T9" fmla="*/ 0 h 159"/>
                <a:gd name="T10" fmla="*/ 0 w 52"/>
                <a:gd name="T11" fmla="*/ 0 h 159"/>
                <a:gd name="T12" fmla="*/ 0 w 52"/>
                <a:gd name="T13" fmla="*/ 0 h 159"/>
                <a:gd name="T14" fmla="*/ 0 w 52"/>
                <a:gd name="T15" fmla="*/ 0 h 159"/>
                <a:gd name="T16" fmla="*/ 0 w 52"/>
                <a:gd name="T17" fmla="*/ 0 h 159"/>
                <a:gd name="T18" fmla="*/ 0 w 52"/>
                <a:gd name="T19" fmla="*/ 0 h 159"/>
                <a:gd name="T20" fmla="*/ 0 w 52"/>
                <a:gd name="T21" fmla="*/ 0 h 159"/>
                <a:gd name="T22" fmla="*/ 0 w 52"/>
                <a:gd name="T23" fmla="*/ 0 h 159"/>
                <a:gd name="T24" fmla="*/ 0 w 52"/>
                <a:gd name="T25" fmla="*/ 0 h 159"/>
                <a:gd name="T26" fmla="*/ 0 w 52"/>
                <a:gd name="T27" fmla="*/ 0 h 159"/>
                <a:gd name="T28" fmla="*/ 0 w 52"/>
                <a:gd name="T29" fmla="*/ 0 h 159"/>
                <a:gd name="T30" fmla="*/ 0 w 52"/>
                <a:gd name="T31" fmla="*/ 0 h 159"/>
                <a:gd name="T32" fmla="*/ 0 w 52"/>
                <a:gd name="T33" fmla="*/ 0 h 159"/>
                <a:gd name="T34" fmla="*/ 0 w 52"/>
                <a:gd name="T35" fmla="*/ 0 h 159"/>
                <a:gd name="T36" fmla="*/ 0 w 52"/>
                <a:gd name="T37" fmla="*/ 0 h 159"/>
                <a:gd name="T38" fmla="*/ 0 w 52"/>
                <a:gd name="T39" fmla="*/ 0 h 159"/>
                <a:gd name="T40" fmla="*/ 0 w 52"/>
                <a:gd name="T41" fmla="*/ 0 h 159"/>
                <a:gd name="T42" fmla="*/ 0 w 52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159"/>
                <a:gd name="T68" fmla="*/ 52 w 5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159">
                  <a:moveTo>
                    <a:pt x="0" y="133"/>
                  </a:moveTo>
                  <a:lnTo>
                    <a:pt x="0" y="159"/>
                  </a:lnTo>
                  <a:lnTo>
                    <a:pt x="22" y="156"/>
                  </a:lnTo>
                  <a:lnTo>
                    <a:pt x="39" y="143"/>
                  </a:lnTo>
                  <a:lnTo>
                    <a:pt x="49" y="124"/>
                  </a:lnTo>
                  <a:lnTo>
                    <a:pt x="52" y="97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24" y="17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" y="30"/>
                  </a:lnTo>
                  <a:lnTo>
                    <a:pt x="24" y="55"/>
                  </a:lnTo>
                  <a:lnTo>
                    <a:pt x="17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0" y="104"/>
                  </a:lnTo>
                  <a:lnTo>
                    <a:pt x="26" y="88"/>
                  </a:lnTo>
                  <a:lnTo>
                    <a:pt x="23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956" y="624"/>
              <a:ext cx="19" cy="38"/>
            </a:xfrm>
            <a:custGeom>
              <a:avLst/>
              <a:gdLst>
                <a:gd name="T0" fmla="*/ 0 w 55"/>
                <a:gd name="T1" fmla="*/ 0 h 114"/>
                <a:gd name="T2" fmla="*/ 0 w 55"/>
                <a:gd name="T3" fmla="*/ 0 h 114"/>
                <a:gd name="T4" fmla="*/ 0 w 55"/>
                <a:gd name="T5" fmla="*/ 0 h 114"/>
                <a:gd name="T6" fmla="*/ 0 w 55"/>
                <a:gd name="T7" fmla="*/ 0 h 114"/>
                <a:gd name="T8" fmla="*/ 0 w 55"/>
                <a:gd name="T9" fmla="*/ 0 h 114"/>
                <a:gd name="T10" fmla="*/ 0 w 55"/>
                <a:gd name="T11" fmla="*/ 0 h 114"/>
                <a:gd name="T12" fmla="*/ 0 w 55"/>
                <a:gd name="T13" fmla="*/ 0 h 114"/>
                <a:gd name="T14" fmla="*/ 0 w 55"/>
                <a:gd name="T15" fmla="*/ 0 h 114"/>
                <a:gd name="T16" fmla="*/ 0 w 55"/>
                <a:gd name="T17" fmla="*/ 0 h 114"/>
                <a:gd name="T18" fmla="*/ 0 w 55"/>
                <a:gd name="T19" fmla="*/ 0 h 114"/>
                <a:gd name="T20" fmla="*/ 0 w 55"/>
                <a:gd name="T21" fmla="*/ 0 h 114"/>
                <a:gd name="T22" fmla="*/ 0 w 55"/>
                <a:gd name="T23" fmla="*/ 0 h 114"/>
                <a:gd name="T24" fmla="*/ 0 w 55"/>
                <a:gd name="T25" fmla="*/ 0 h 114"/>
                <a:gd name="T26" fmla="*/ 0 w 55"/>
                <a:gd name="T27" fmla="*/ 0 h 114"/>
                <a:gd name="T28" fmla="*/ 0 w 55"/>
                <a:gd name="T29" fmla="*/ 0 h 114"/>
                <a:gd name="T30" fmla="*/ 0 w 55"/>
                <a:gd name="T31" fmla="*/ 0 h 114"/>
                <a:gd name="T32" fmla="*/ 0 w 55"/>
                <a:gd name="T33" fmla="*/ 0 h 114"/>
                <a:gd name="T34" fmla="*/ 0 w 55"/>
                <a:gd name="T35" fmla="*/ 0 h 114"/>
                <a:gd name="T36" fmla="*/ 0 w 55"/>
                <a:gd name="T37" fmla="*/ 0 h 114"/>
                <a:gd name="T38" fmla="*/ 0 w 55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114"/>
                <a:gd name="T62" fmla="*/ 55 w 55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114">
                  <a:moveTo>
                    <a:pt x="55" y="27"/>
                  </a:moveTo>
                  <a:lnTo>
                    <a:pt x="55" y="4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10" y="18"/>
                  </a:lnTo>
                  <a:lnTo>
                    <a:pt x="3" y="36"/>
                  </a:lnTo>
                  <a:lnTo>
                    <a:pt x="0" y="59"/>
                  </a:lnTo>
                  <a:lnTo>
                    <a:pt x="10" y="96"/>
                  </a:lnTo>
                  <a:lnTo>
                    <a:pt x="25" y="109"/>
                  </a:lnTo>
                  <a:lnTo>
                    <a:pt x="43" y="114"/>
                  </a:lnTo>
                  <a:lnTo>
                    <a:pt x="55" y="111"/>
                  </a:lnTo>
                  <a:lnTo>
                    <a:pt x="55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29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959" y="667"/>
              <a:ext cx="16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3"/>
                <a:gd name="T26" fmla="*/ 45 w 4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3">
                  <a:moveTo>
                    <a:pt x="45" y="33"/>
                  </a:moveTo>
                  <a:lnTo>
                    <a:pt x="45" y="7"/>
                  </a:lnTo>
                  <a:lnTo>
                    <a:pt x="35" y="13"/>
                  </a:lnTo>
                  <a:lnTo>
                    <a:pt x="3" y="0"/>
                  </a:lnTo>
                  <a:lnTo>
                    <a:pt x="0" y="26"/>
                  </a:lnTo>
                  <a:lnTo>
                    <a:pt x="38" y="33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035" y="612"/>
              <a:ext cx="40" cy="50"/>
            </a:xfrm>
            <a:custGeom>
              <a:avLst/>
              <a:gdLst>
                <a:gd name="T0" fmla="*/ 0 w 121"/>
                <a:gd name="T1" fmla="*/ 0 h 150"/>
                <a:gd name="T2" fmla="*/ 0 w 121"/>
                <a:gd name="T3" fmla="*/ 0 h 150"/>
                <a:gd name="T4" fmla="*/ 0 w 121"/>
                <a:gd name="T5" fmla="*/ 0 h 150"/>
                <a:gd name="T6" fmla="*/ 0 w 121"/>
                <a:gd name="T7" fmla="*/ 0 h 150"/>
                <a:gd name="T8" fmla="*/ 0 w 121"/>
                <a:gd name="T9" fmla="*/ 0 h 150"/>
                <a:gd name="T10" fmla="*/ 0 w 121"/>
                <a:gd name="T11" fmla="*/ 0 h 150"/>
                <a:gd name="T12" fmla="*/ 0 w 121"/>
                <a:gd name="T13" fmla="*/ 0 h 150"/>
                <a:gd name="T14" fmla="*/ 0 w 121"/>
                <a:gd name="T15" fmla="*/ 0 h 150"/>
                <a:gd name="T16" fmla="*/ 0 w 121"/>
                <a:gd name="T17" fmla="*/ 0 h 150"/>
                <a:gd name="T18" fmla="*/ 0 w 121"/>
                <a:gd name="T19" fmla="*/ 0 h 150"/>
                <a:gd name="T20" fmla="*/ 0 w 121"/>
                <a:gd name="T21" fmla="*/ 0 h 150"/>
                <a:gd name="T22" fmla="*/ 0 w 121"/>
                <a:gd name="T23" fmla="*/ 0 h 150"/>
                <a:gd name="T24" fmla="*/ 0 w 121"/>
                <a:gd name="T25" fmla="*/ 0 h 150"/>
                <a:gd name="T26" fmla="*/ 0 w 121"/>
                <a:gd name="T27" fmla="*/ 0 h 150"/>
                <a:gd name="T28" fmla="*/ 0 w 121"/>
                <a:gd name="T29" fmla="*/ 0 h 150"/>
                <a:gd name="T30" fmla="*/ 0 w 121"/>
                <a:gd name="T31" fmla="*/ 0 h 150"/>
                <a:gd name="T32" fmla="*/ 0 w 121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50"/>
                <a:gd name="T53" fmla="*/ 121 w 121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50">
                  <a:moveTo>
                    <a:pt x="121" y="150"/>
                  </a:moveTo>
                  <a:lnTo>
                    <a:pt x="58" y="69"/>
                  </a:lnTo>
                  <a:lnTo>
                    <a:pt x="118" y="0"/>
                  </a:lnTo>
                  <a:lnTo>
                    <a:pt x="84" y="0"/>
                  </a:lnTo>
                  <a:lnTo>
                    <a:pt x="34" y="54"/>
                  </a:lnTo>
                  <a:lnTo>
                    <a:pt x="27" y="66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7" y="150"/>
                  </a:lnTo>
                  <a:lnTo>
                    <a:pt x="27" y="92"/>
                  </a:lnTo>
                  <a:lnTo>
                    <a:pt x="27" y="79"/>
                  </a:lnTo>
                  <a:lnTo>
                    <a:pt x="34" y="88"/>
                  </a:lnTo>
                  <a:lnTo>
                    <a:pt x="85" y="15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099" y="624"/>
              <a:ext cx="20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5" y="82"/>
                  </a:lnTo>
                  <a:lnTo>
                    <a:pt x="58" y="59"/>
                  </a:lnTo>
                  <a:lnTo>
                    <a:pt x="55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3"/>
                  </a:lnTo>
                  <a:lnTo>
                    <a:pt x="22" y="32"/>
                  </a:lnTo>
                  <a:lnTo>
                    <a:pt x="29" y="59"/>
                  </a:lnTo>
                  <a:lnTo>
                    <a:pt x="22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080" y="624"/>
              <a:ext cx="19" cy="40"/>
            </a:xfrm>
            <a:custGeom>
              <a:avLst/>
              <a:gdLst>
                <a:gd name="T0" fmla="*/ 0 w 56"/>
                <a:gd name="T1" fmla="*/ 0 h 119"/>
                <a:gd name="T2" fmla="*/ 0 w 56"/>
                <a:gd name="T3" fmla="*/ 0 h 119"/>
                <a:gd name="T4" fmla="*/ 0 w 56"/>
                <a:gd name="T5" fmla="*/ 0 h 119"/>
                <a:gd name="T6" fmla="*/ 0 w 56"/>
                <a:gd name="T7" fmla="*/ 0 h 119"/>
                <a:gd name="T8" fmla="*/ 0 w 56"/>
                <a:gd name="T9" fmla="*/ 0 h 119"/>
                <a:gd name="T10" fmla="*/ 0 w 56"/>
                <a:gd name="T11" fmla="*/ 0 h 119"/>
                <a:gd name="T12" fmla="*/ 0 w 56"/>
                <a:gd name="T13" fmla="*/ 0 h 119"/>
                <a:gd name="T14" fmla="*/ 0 w 56"/>
                <a:gd name="T15" fmla="*/ 0 h 119"/>
                <a:gd name="T16" fmla="*/ 0 w 56"/>
                <a:gd name="T17" fmla="*/ 0 h 119"/>
                <a:gd name="T18" fmla="*/ 0 w 56"/>
                <a:gd name="T19" fmla="*/ 0 h 119"/>
                <a:gd name="T20" fmla="*/ 0 w 56"/>
                <a:gd name="T21" fmla="*/ 0 h 119"/>
                <a:gd name="T22" fmla="*/ 0 w 56"/>
                <a:gd name="T23" fmla="*/ 0 h 119"/>
                <a:gd name="T24" fmla="*/ 0 w 56"/>
                <a:gd name="T25" fmla="*/ 0 h 119"/>
                <a:gd name="T26" fmla="*/ 0 w 56"/>
                <a:gd name="T27" fmla="*/ 0 h 119"/>
                <a:gd name="T28" fmla="*/ 0 w 56"/>
                <a:gd name="T29" fmla="*/ 0 h 119"/>
                <a:gd name="T30" fmla="*/ 0 w 56"/>
                <a:gd name="T31" fmla="*/ 0 h 119"/>
                <a:gd name="T32" fmla="*/ 0 w 56"/>
                <a:gd name="T33" fmla="*/ 0 h 119"/>
                <a:gd name="T34" fmla="*/ 0 w 56"/>
                <a:gd name="T35" fmla="*/ 0 h 119"/>
                <a:gd name="T36" fmla="*/ 0 w 56"/>
                <a:gd name="T37" fmla="*/ 0 h 119"/>
                <a:gd name="T38" fmla="*/ 0 w 56"/>
                <a:gd name="T39" fmla="*/ 0 h 119"/>
                <a:gd name="T40" fmla="*/ 0 w 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19"/>
                <a:gd name="T65" fmla="*/ 56 w 56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19">
                  <a:moveTo>
                    <a:pt x="56" y="23"/>
                  </a:moveTo>
                  <a:lnTo>
                    <a:pt x="56" y="1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2" y="34"/>
                  </a:lnTo>
                  <a:lnTo>
                    <a:pt x="0" y="59"/>
                  </a:lnTo>
                  <a:lnTo>
                    <a:pt x="2" y="83"/>
                  </a:lnTo>
                  <a:lnTo>
                    <a:pt x="15" y="102"/>
                  </a:lnTo>
                  <a:lnTo>
                    <a:pt x="33" y="114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34" y="83"/>
                  </a:lnTo>
                  <a:lnTo>
                    <a:pt x="28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21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127" y="624"/>
              <a:ext cx="33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4" y="35"/>
                  </a:lnTo>
                  <a:lnTo>
                    <a:pt x="40" y="26"/>
                  </a:lnTo>
                  <a:lnTo>
                    <a:pt x="53" y="23"/>
                  </a:lnTo>
                  <a:lnTo>
                    <a:pt x="65" y="26"/>
                  </a:lnTo>
                  <a:lnTo>
                    <a:pt x="72" y="35"/>
                  </a:lnTo>
                  <a:lnTo>
                    <a:pt x="75" y="59"/>
                  </a:lnTo>
                  <a:lnTo>
                    <a:pt x="75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4" y="4"/>
                  </a:lnTo>
                  <a:lnTo>
                    <a:pt x="63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187" y="625"/>
              <a:ext cx="17" cy="53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0 h 159"/>
                <a:gd name="T4" fmla="*/ 0 w 51"/>
                <a:gd name="T5" fmla="*/ 0 h 159"/>
                <a:gd name="T6" fmla="*/ 0 w 51"/>
                <a:gd name="T7" fmla="*/ 0 h 159"/>
                <a:gd name="T8" fmla="*/ 0 w 51"/>
                <a:gd name="T9" fmla="*/ 0 h 159"/>
                <a:gd name="T10" fmla="*/ 0 w 51"/>
                <a:gd name="T11" fmla="*/ 0 h 159"/>
                <a:gd name="T12" fmla="*/ 0 w 51"/>
                <a:gd name="T13" fmla="*/ 0 h 159"/>
                <a:gd name="T14" fmla="*/ 0 w 51"/>
                <a:gd name="T15" fmla="*/ 0 h 159"/>
                <a:gd name="T16" fmla="*/ 0 w 51"/>
                <a:gd name="T17" fmla="*/ 0 h 159"/>
                <a:gd name="T18" fmla="*/ 0 w 51"/>
                <a:gd name="T19" fmla="*/ 0 h 159"/>
                <a:gd name="T20" fmla="*/ 0 w 51"/>
                <a:gd name="T21" fmla="*/ 0 h 159"/>
                <a:gd name="T22" fmla="*/ 0 w 51"/>
                <a:gd name="T23" fmla="*/ 0 h 159"/>
                <a:gd name="T24" fmla="*/ 0 w 51"/>
                <a:gd name="T25" fmla="*/ 0 h 159"/>
                <a:gd name="T26" fmla="*/ 0 w 51"/>
                <a:gd name="T27" fmla="*/ 0 h 159"/>
                <a:gd name="T28" fmla="*/ 0 w 51"/>
                <a:gd name="T29" fmla="*/ 0 h 159"/>
                <a:gd name="T30" fmla="*/ 0 w 51"/>
                <a:gd name="T31" fmla="*/ 0 h 159"/>
                <a:gd name="T32" fmla="*/ 0 w 51"/>
                <a:gd name="T33" fmla="*/ 0 h 159"/>
                <a:gd name="T34" fmla="*/ 0 w 51"/>
                <a:gd name="T35" fmla="*/ 0 h 159"/>
                <a:gd name="T36" fmla="*/ 0 w 51"/>
                <a:gd name="T37" fmla="*/ 0 h 159"/>
                <a:gd name="T38" fmla="*/ 0 w 51"/>
                <a:gd name="T39" fmla="*/ 0 h 159"/>
                <a:gd name="T40" fmla="*/ 0 w 51"/>
                <a:gd name="T41" fmla="*/ 0 h 159"/>
                <a:gd name="T42" fmla="*/ 0 w 5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59"/>
                <a:gd name="T68" fmla="*/ 51 w 51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59">
                  <a:moveTo>
                    <a:pt x="0" y="131"/>
                  </a:moveTo>
                  <a:lnTo>
                    <a:pt x="0" y="159"/>
                  </a:lnTo>
                  <a:lnTo>
                    <a:pt x="19" y="156"/>
                  </a:lnTo>
                  <a:lnTo>
                    <a:pt x="36" y="143"/>
                  </a:lnTo>
                  <a:lnTo>
                    <a:pt x="46" y="124"/>
                  </a:lnTo>
                  <a:lnTo>
                    <a:pt x="51" y="97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2" y="1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3"/>
                  </a:lnTo>
                  <a:lnTo>
                    <a:pt x="16" y="30"/>
                  </a:lnTo>
                  <a:lnTo>
                    <a:pt x="22" y="55"/>
                  </a:lnTo>
                  <a:lnTo>
                    <a:pt x="16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9" y="104"/>
                  </a:lnTo>
                  <a:lnTo>
                    <a:pt x="25" y="88"/>
                  </a:lnTo>
                  <a:lnTo>
                    <a:pt x="20" y="12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167" y="624"/>
              <a:ext cx="20" cy="38"/>
            </a:xfrm>
            <a:custGeom>
              <a:avLst/>
              <a:gdLst>
                <a:gd name="T0" fmla="*/ 0 w 58"/>
                <a:gd name="T1" fmla="*/ 0 h 114"/>
                <a:gd name="T2" fmla="*/ 0 w 58"/>
                <a:gd name="T3" fmla="*/ 0 h 114"/>
                <a:gd name="T4" fmla="*/ 0 w 58"/>
                <a:gd name="T5" fmla="*/ 0 h 114"/>
                <a:gd name="T6" fmla="*/ 0 w 58"/>
                <a:gd name="T7" fmla="*/ 0 h 114"/>
                <a:gd name="T8" fmla="*/ 0 w 58"/>
                <a:gd name="T9" fmla="*/ 0 h 114"/>
                <a:gd name="T10" fmla="*/ 0 w 58"/>
                <a:gd name="T11" fmla="*/ 0 h 114"/>
                <a:gd name="T12" fmla="*/ 0 w 58"/>
                <a:gd name="T13" fmla="*/ 0 h 114"/>
                <a:gd name="T14" fmla="*/ 0 w 58"/>
                <a:gd name="T15" fmla="*/ 0 h 114"/>
                <a:gd name="T16" fmla="*/ 0 w 58"/>
                <a:gd name="T17" fmla="*/ 0 h 114"/>
                <a:gd name="T18" fmla="*/ 0 w 58"/>
                <a:gd name="T19" fmla="*/ 0 h 114"/>
                <a:gd name="T20" fmla="*/ 0 w 58"/>
                <a:gd name="T21" fmla="*/ 0 h 114"/>
                <a:gd name="T22" fmla="*/ 0 w 58"/>
                <a:gd name="T23" fmla="*/ 0 h 114"/>
                <a:gd name="T24" fmla="*/ 0 w 58"/>
                <a:gd name="T25" fmla="*/ 0 h 114"/>
                <a:gd name="T26" fmla="*/ 0 w 58"/>
                <a:gd name="T27" fmla="*/ 0 h 114"/>
                <a:gd name="T28" fmla="*/ 0 w 58"/>
                <a:gd name="T29" fmla="*/ 0 h 114"/>
                <a:gd name="T30" fmla="*/ 0 w 58"/>
                <a:gd name="T31" fmla="*/ 0 h 114"/>
                <a:gd name="T32" fmla="*/ 0 w 58"/>
                <a:gd name="T33" fmla="*/ 0 h 114"/>
                <a:gd name="T34" fmla="*/ 0 w 58"/>
                <a:gd name="T35" fmla="*/ 0 h 114"/>
                <a:gd name="T36" fmla="*/ 0 w 58"/>
                <a:gd name="T37" fmla="*/ 0 h 114"/>
                <a:gd name="T38" fmla="*/ 0 w 58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14"/>
                <a:gd name="T62" fmla="*/ 58 w 58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14">
                  <a:moveTo>
                    <a:pt x="58" y="27"/>
                  </a:moveTo>
                  <a:lnTo>
                    <a:pt x="58" y="5"/>
                  </a:lnTo>
                  <a:lnTo>
                    <a:pt x="44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5" y="36"/>
                  </a:lnTo>
                  <a:lnTo>
                    <a:pt x="0" y="59"/>
                  </a:lnTo>
                  <a:lnTo>
                    <a:pt x="11" y="96"/>
                  </a:lnTo>
                  <a:lnTo>
                    <a:pt x="25" y="109"/>
                  </a:lnTo>
                  <a:lnTo>
                    <a:pt x="44" y="114"/>
                  </a:lnTo>
                  <a:lnTo>
                    <a:pt x="58" y="111"/>
                  </a:lnTo>
                  <a:lnTo>
                    <a:pt x="58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31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171" y="667"/>
              <a:ext cx="16" cy="11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w 47"/>
                <a:gd name="T11" fmla="*/ 0 h 33"/>
                <a:gd name="T12" fmla="*/ 0 w 47"/>
                <a:gd name="T13" fmla="*/ 0 h 33"/>
                <a:gd name="T14" fmla="*/ 0 w 4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3"/>
                <a:gd name="T26" fmla="*/ 47 w 4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3">
                  <a:moveTo>
                    <a:pt x="47" y="33"/>
                  </a:moveTo>
                  <a:lnTo>
                    <a:pt x="47" y="5"/>
                  </a:lnTo>
                  <a:lnTo>
                    <a:pt x="34" y="13"/>
                  </a:lnTo>
                  <a:lnTo>
                    <a:pt x="4" y="0"/>
                  </a:lnTo>
                  <a:lnTo>
                    <a:pt x="0" y="26"/>
                  </a:lnTo>
                  <a:lnTo>
                    <a:pt x="39" y="3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297" y="361"/>
              <a:ext cx="206" cy="274"/>
            </a:xfrm>
            <a:custGeom>
              <a:avLst/>
              <a:gdLst>
                <a:gd name="T0" fmla="*/ 0 w 618"/>
                <a:gd name="T1" fmla="*/ 0 h 824"/>
                <a:gd name="T2" fmla="*/ 0 w 618"/>
                <a:gd name="T3" fmla="*/ 0 h 824"/>
                <a:gd name="T4" fmla="*/ 0 w 618"/>
                <a:gd name="T5" fmla="*/ 0 h 824"/>
                <a:gd name="T6" fmla="*/ 0 w 618"/>
                <a:gd name="T7" fmla="*/ 0 h 824"/>
                <a:gd name="T8" fmla="*/ 0 w 618"/>
                <a:gd name="T9" fmla="*/ 0 h 824"/>
                <a:gd name="T10" fmla="*/ 0 w 618"/>
                <a:gd name="T11" fmla="*/ 0 h 824"/>
                <a:gd name="T12" fmla="*/ 0 w 618"/>
                <a:gd name="T13" fmla="*/ 0 h 824"/>
                <a:gd name="T14" fmla="*/ 0 w 618"/>
                <a:gd name="T15" fmla="*/ 0 h 824"/>
                <a:gd name="T16" fmla="*/ 0 w 618"/>
                <a:gd name="T17" fmla="*/ 0 h 824"/>
                <a:gd name="T18" fmla="*/ 0 w 618"/>
                <a:gd name="T19" fmla="*/ 0 h 824"/>
                <a:gd name="T20" fmla="*/ 0 w 618"/>
                <a:gd name="T21" fmla="*/ 0 h 824"/>
                <a:gd name="T22" fmla="*/ 0 w 618"/>
                <a:gd name="T23" fmla="*/ 0 h 824"/>
                <a:gd name="T24" fmla="*/ 0 w 618"/>
                <a:gd name="T25" fmla="*/ 0 h 824"/>
                <a:gd name="T26" fmla="*/ 0 w 618"/>
                <a:gd name="T27" fmla="*/ 0 h 824"/>
                <a:gd name="T28" fmla="*/ 0 w 618"/>
                <a:gd name="T29" fmla="*/ 0 h 824"/>
                <a:gd name="T30" fmla="*/ 0 w 618"/>
                <a:gd name="T31" fmla="*/ 0 h 824"/>
                <a:gd name="T32" fmla="*/ 0 w 618"/>
                <a:gd name="T33" fmla="*/ 0 h 824"/>
                <a:gd name="T34" fmla="*/ 0 w 618"/>
                <a:gd name="T35" fmla="*/ 0 h 824"/>
                <a:gd name="T36" fmla="*/ 0 w 618"/>
                <a:gd name="T37" fmla="*/ 0 h 824"/>
                <a:gd name="T38" fmla="*/ 0 w 618"/>
                <a:gd name="T39" fmla="*/ 0 h 824"/>
                <a:gd name="T40" fmla="*/ 0 w 618"/>
                <a:gd name="T41" fmla="*/ 0 h 824"/>
                <a:gd name="T42" fmla="*/ 0 w 618"/>
                <a:gd name="T43" fmla="*/ 0 h 824"/>
                <a:gd name="T44" fmla="*/ 0 w 618"/>
                <a:gd name="T45" fmla="*/ 0 h 824"/>
                <a:gd name="T46" fmla="*/ 0 w 618"/>
                <a:gd name="T47" fmla="*/ 0 h 824"/>
                <a:gd name="T48" fmla="*/ 0 w 618"/>
                <a:gd name="T49" fmla="*/ 0 h 824"/>
                <a:gd name="T50" fmla="*/ 0 w 618"/>
                <a:gd name="T51" fmla="*/ 0 h 824"/>
                <a:gd name="T52" fmla="*/ 0 w 618"/>
                <a:gd name="T53" fmla="*/ 0 h 8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8"/>
                <a:gd name="T82" fmla="*/ 0 h 824"/>
                <a:gd name="T83" fmla="*/ 618 w 618"/>
                <a:gd name="T84" fmla="*/ 824 h 8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8" h="824">
                  <a:moveTo>
                    <a:pt x="618" y="0"/>
                  </a:moveTo>
                  <a:lnTo>
                    <a:pt x="313" y="0"/>
                  </a:lnTo>
                  <a:lnTo>
                    <a:pt x="273" y="8"/>
                  </a:lnTo>
                  <a:lnTo>
                    <a:pt x="242" y="33"/>
                  </a:lnTo>
                  <a:lnTo>
                    <a:pt x="27" y="249"/>
                  </a:lnTo>
                  <a:lnTo>
                    <a:pt x="5" y="278"/>
                  </a:lnTo>
                  <a:lnTo>
                    <a:pt x="0" y="309"/>
                  </a:lnTo>
                  <a:lnTo>
                    <a:pt x="0" y="794"/>
                  </a:lnTo>
                  <a:lnTo>
                    <a:pt x="10" y="814"/>
                  </a:lnTo>
                  <a:lnTo>
                    <a:pt x="30" y="824"/>
                  </a:lnTo>
                  <a:lnTo>
                    <a:pt x="245" y="824"/>
                  </a:lnTo>
                  <a:lnTo>
                    <a:pt x="494" y="574"/>
                  </a:lnTo>
                  <a:lnTo>
                    <a:pt x="313" y="574"/>
                  </a:lnTo>
                  <a:lnTo>
                    <a:pt x="290" y="570"/>
                  </a:lnTo>
                  <a:lnTo>
                    <a:pt x="270" y="557"/>
                  </a:lnTo>
                  <a:lnTo>
                    <a:pt x="254" y="537"/>
                  </a:lnTo>
                  <a:lnTo>
                    <a:pt x="248" y="509"/>
                  </a:lnTo>
                  <a:lnTo>
                    <a:pt x="248" y="310"/>
                  </a:lnTo>
                  <a:lnTo>
                    <a:pt x="254" y="286"/>
                  </a:lnTo>
                  <a:lnTo>
                    <a:pt x="265" y="265"/>
                  </a:lnTo>
                  <a:lnTo>
                    <a:pt x="287" y="251"/>
                  </a:lnTo>
                  <a:lnTo>
                    <a:pt x="313" y="245"/>
                  </a:lnTo>
                  <a:lnTo>
                    <a:pt x="358" y="245"/>
                  </a:lnTo>
                  <a:lnTo>
                    <a:pt x="378" y="241"/>
                  </a:lnTo>
                  <a:lnTo>
                    <a:pt x="394" y="2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444" y="409"/>
              <a:ext cx="100" cy="121"/>
            </a:xfrm>
            <a:custGeom>
              <a:avLst/>
              <a:gdLst>
                <a:gd name="T0" fmla="*/ 0 w 299"/>
                <a:gd name="T1" fmla="*/ 0 h 363"/>
                <a:gd name="T2" fmla="*/ 0 w 299"/>
                <a:gd name="T3" fmla="*/ 0 h 363"/>
                <a:gd name="T4" fmla="*/ 0 w 299"/>
                <a:gd name="T5" fmla="*/ 0 h 363"/>
                <a:gd name="T6" fmla="*/ 0 w 299"/>
                <a:gd name="T7" fmla="*/ 0 h 363"/>
                <a:gd name="T8" fmla="*/ 0 w 299"/>
                <a:gd name="T9" fmla="*/ 0 h 363"/>
                <a:gd name="T10" fmla="*/ 0 w 299"/>
                <a:gd name="T11" fmla="*/ 0 h 363"/>
                <a:gd name="T12" fmla="*/ 0 w 299"/>
                <a:gd name="T13" fmla="*/ 0 h 363"/>
                <a:gd name="T14" fmla="*/ 0 w 299"/>
                <a:gd name="T15" fmla="*/ 0 h 363"/>
                <a:gd name="T16" fmla="*/ 0 w 299"/>
                <a:gd name="T17" fmla="*/ 0 h 363"/>
                <a:gd name="T18" fmla="*/ 0 w 299"/>
                <a:gd name="T19" fmla="*/ 0 h 363"/>
                <a:gd name="T20" fmla="*/ 0 w 299"/>
                <a:gd name="T21" fmla="*/ 0 h 363"/>
                <a:gd name="T22" fmla="*/ 0 w 299"/>
                <a:gd name="T23" fmla="*/ 0 h 363"/>
                <a:gd name="T24" fmla="*/ 0 w 299"/>
                <a:gd name="T25" fmla="*/ 0 h 363"/>
                <a:gd name="T26" fmla="*/ 0 w 299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363"/>
                <a:gd name="T44" fmla="*/ 299 w 299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363">
                  <a:moveTo>
                    <a:pt x="91" y="0"/>
                  </a:moveTo>
                  <a:lnTo>
                    <a:pt x="0" y="102"/>
                  </a:lnTo>
                  <a:lnTo>
                    <a:pt x="65" y="102"/>
                  </a:lnTo>
                  <a:lnTo>
                    <a:pt x="87" y="106"/>
                  </a:lnTo>
                  <a:lnTo>
                    <a:pt x="106" y="121"/>
                  </a:lnTo>
                  <a:lnTo>
                    <a:pt x="123" y="157"/>
                  </a:lnTo>
                  <a:lnTo>
                    <a:pt x="123" y="363"/>
                  </a:lnTo>
                  <a:lnTo>
                    <a:pt x="230" y="258"/>
                  </a:lnTo>
                  <a:lnTo>
                    <a:pt x="230" y="131"/>
                  </a:lnTo>
                  <a:lnTo>
                    <a:pt x="235" y="85"/>
                  </a:lnTo>
                  <a:lnTo>
                    <a:pt x="259" y="44"/>
                  </a:lnTo>
                  <a:lnTo>
                    <a:pt x="29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536" y="409"/>
              <a:ext cx="77" cy="122"/>
            </a:xfrm>
            <a:custGeom>
              <a:avLst/>
              <a:gdLst>
                <a:gd name="T0" fmla="*/ 0 w 230"/>
                <a:gd name="T1" fmla="*/ 0 h 365"/>
                <a:gd name="T2" fmla="*/ 0 w 230"/>
                <a:gd name="T3" fmla="*/ 0 h 365"/>
                <a:gd name="T4" fmla="*/ 0 w 230"/>
                <a:gd name="T5" fmla="*/ 0 h 365"/>
                <a:gd name="T6" fmla="*/ 0 w 230"/>
                <a:gd name="T7" fmla="*/ 0 h 365"/>
                <a:gd name="T8" fmla="*/ 0 w 230"/>
                <a:gd name="T9" fmla="*/ 0 h 365"/>
                <a:gd name="T10" fmla="*/ 0 w 230"/>
                <a:gd name="T11" fmla="*/ 0 h 365"/>
                <a:gd name="T12" fmla="*/ 0 w 230"/>
                <a:gd name="T13" fmla="*/ 0 h 365"/>
                <a:gd name="T14" fmla="*/ 0 w 230"/>
                <a:gd name="T15" fmla="*/ 0 h 365"/>
                <a:gd name="T16" fmla="*/ 0 w 230"/>
                <a:gd name="T17" fmla="*/ 0 h 365"/>
                <a:gd name="T18" fmla="*/ 0 w 230"/>
                <a:gd name="T19" fmla="*/ 0 h 365"/>
                <a:gd name="T20" fmla="*/ 0 w 230"/>
                <a:gd name="T21" fmla="*/ 0 h 365"/>
                <a:gd name="T22" fmla="*/ 0 w 230"/>
                <a:gd name="T23" fmla="*/ 0 h 365"/>
                <a:gd name="T24" fmla="*/ 0 w 230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365"/>
                <a:gd name="T41" fmla="*/ 230 w 230"/>
                <a:gd name="T42" fmla="*/ 365 h 3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365">
                  <a:moveTo>
                    <a:pt x="81" y="0"/>
                  </a:moveTo>
                  <a:lnTo>
                    <a:pt x="26" y="54"/>
                  </a:lnTo>
                  <a:lnTo>
                    <a:pt x="6" y="86"/>
                  </a:lnTo>
                  <a:lnTo>
                    <a:pt x="0" y="122"/>
                  </a:lnTo>
                  <a:lnTo>
                    <a:pt x="0" y="365"/>
                  </a:lnTo>
                  <a:lnTo>
                    <a:pt x="110" y="255"/>
                  </a:lnTo>
                  <a:lnTo>
                    <a:pt x="108" y="189"/>
                  </a:lnTo>
                  <a:lnTo>
                    <a:pt x="113" y="138"/>
                  </a:lnTo>
                  <a:lnTo>
                    <a:pt x="118" y="115"/>
                  </a:lnTo>
                  <a:lnTo>
                    <a:pt x="131" y="98"/>
                  </a:lnTo>
                  <a:lnTo>
                    <a:pt x="23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392" y="374"/>
              <a:ext cx="276" cy="351"/>
            </a:xfrm>
            <a:custGeom>
              <a:avLst/>
              <a:gdLst>
                <a:gd name="T0" fmla="*/ 0 w 827"/>
                <a:gd name="T1" fmla="*/ 0 h 1054"/>
                <a:gd name="T2" fmla="*/ 0 w 827"/>
                <a:gd name="T3" fmla="*/ 0 h 1054"/>
                <a:gd name="T4" fmla="*/ 0 w 827"/>
                <a:gd name="T5" fmla="*/ 0 h 1054"/>
                <a:gd name="T6" fmla="*/ 0 w 827"/>
                <a:gd name="T7" fmla="*/ 0 h 1054"/>
                <a:gd name="T8" fmla="*/ 0 w 827"/>
                <a:gd name="T9" fmla="*/ 0 h 1054"/>
                <a:gd name="T10" fmla="*/ 0 w 827"/>
                <a:gd name="T11" fmla="*/ 0 h 1054"/>
                <a:gd name="T12" fmla="*/ 0 w 827"/>
                <a:gd name="T13" fmla="*/ 0 h 1054"/>
                <a:gd name="T14" fmla="*/ 0 w 827"/>
                <a:gd name="T15" fmla="*/ 0 h 1054"/>
                <a:gd name="T16" fmla="*/ 0 w 827"/>
                <a:gd name="T17" fmla="*/ 0 h 1054"/>
                <a:gd name="T18" fmla="*/ 0 w 827"/>
                <a:gd name="T19" fmla="*/ 0 h 1054"/>
                <a:gd name="T20" fmla="*/ 0 w 827"/>
                <a:gd name="T21" fmla="*/ 0 h 1054"/>
                <a:gd name="T22" fmla="*/ 0 w 827"/>
                <a:gd name="T23" fmla="*/ 0 h 1054"/>
                <a:gd name="T24" fmla="*/ 0 w 827"/>
                <a:gd name="T25" fmla="*/ 0 h 1054"/>
                <a:gd name="T26" fmla="*/ 0 w 827"/>
                <a:gd name="T27" fmla="*/ 0 h 1054"/>
                <a:gd name="T28" fmla="*/ 0 w 827"/>
                <a:gd name="T29" fmla="*/ 0 h 1054"/>
                <a:gd name="T30" fmla="*/ 0 w 827"/>
                <a:gd name="T31" fmla="*/ 0 h 1054"/>
                <a:gd name="T32" fmla="*/ 0 w 827"/>
                <a:gd name="T33" fmla="*/ 0 h 1054"/>
                <a:gd name="T34" fmla="*/ 0 w 827"/>
                <a:gd name="T35" fmla="*/ 0 h 1054"/>
                <a:gd name="T36" fmla="*/ 0 w 827"/>
                <a:gd name="T37" fmla="*/ 0 h 1054"/>
                <a:gd name="T38" fmla="*/ 0 w 827"/>
                <a:gd name="T39" fmla="*/ 0 h 1054"/>
                <a:gd name="T40" fmla="*/ 0 w 827"/>
                <a:gd name="T41" fmla="*/ 0 h 1054"/>
                <a:gd name="T42" fmla="*/ 0 w 827"/>
                <a:gd name="T43" fmla="*/ 0 h 1054"/>
                <a:gd name="T44" fmla="*/ 0 w 827"/>
                <a:gd name="T45" fmla="*/ 0 h 1054"/>
                <a:gd name="T46" fmla="*/ 0 w 827"/>
                <a:gd name="T47" fmla="*/ 0 h 10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1054"/>
                <a:gd name="T74" fmla="*/ 827 w 827"/>
                <a:gd name="T75" fmla="*/ 1054 h 10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1054">
                  <a:moveTo>
                    <a:pt x="248" y="556"/>
                  </a:moveTo>
                  <a:lnTo>
                    <a:pt x="0" y="806"/>
                  </a:lnTo>
                  <a:lnTo>
                    <a:pt x="0" y="1027"/>
                  </a:lnTo>
                  <a:lnTo>
                    <a:pt x="8" y="1046"/>
                  </a:lnTo>
                  <a:lnTo>
                    <a:pt x="30" y="1054"/>
                  </a:lnTo>
                  <a:lnTo>
                    <a:pt x="525" y="1054"/>
                  </a:lnTo>
                  <a:lnTo>
                    <a:pt x="559" y="1036"/>
                  </a:lnTo>
                  <a:lnTo>
                    <a:pt x="599" y="991"/>
                  </a:lnTo>
                  <a:lnTo>
                    <a:pt x="762" y="828"/>
                  </a:lnTo>
                  <a:lnTo>
                    <a:pt x="806" y="783"/>
                  </a:lnTo>
                  <a:lnTo>
                    <a:pt x="823" y="757"/>
                  </a:lnTo>
                  <a:lnTo>
                    <a:pt x="827" y="731"/>
                  </a:lnTo>
                  <a:lnTo>
                    <a:pt x="827" y="0"/>
                  </a:lnTo>
                  <a:lnTo>
                    <a:pt x="611" y="218"/>
                  </a:lnTo>
                  <a:lnTo>
                    <a:pt x="590" y="248"/>
                  </a:lnTo>
                  <a:lnTo>
                    <a:pt x="583" y="290"/>
                  </a:lnTo>
                  <a:lnTo>
                    <a:pt x="583" y="781"/>
                  </a:lnTo>
                  <a:lnTo>
                    <a:pt x="574" y="800"/>
                  </a:lnTo>
                  <a:lnTo>
                    <a:pt x="554" y="809"/>
                  </a:lnTo>
                  <a:lnTo>
                    <a:pt x="280" y="809"/>
                  </a:lnTo>
                  <a:lnTo>
                    <a:pt x="257" y="800"/>
                  </a:lnTo>
                  <a:lnTo>
                    <a:pt x="248" y="776"/>
                  </a:lnTo>
                  <a:lnTo>
                    <a:pt x="248" y="5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425" y="457"/>
              <a:ext cx="43" cy="81"/>
            </a:xfrm>
            <a:custGeom>
              <a:avLst/>
              <a:gdLst>
                <a:gd name="T0" fmla="*/ 0 w 130"/>
                <a:gd name="T1" fmla="*/ 0 h 243"/>
                <a:gd name="T2" fmla="*/ 0 w 130"/>
                <a:gd name="T3" fmla="*/ 0 h 243"/>
                <a:gd name="T4" fmla="*/ 0 w 130"/>
                <a:gd name="T5" fmla="*/ 0 h 243"/>
                <a:gd name="T6" fmla="*/ 0 w 130"/>
                <a:gd name="T7" fmla="*/ 0 h 243"/>
                <a:gd name="T8" fmla="*/ 0 w 130"/>
                <a:gd name="T9" fmla="*/ 0 h 243"/>
                <a:gd name="T10" fmla="*/ 0 w 130"/>
                <a:gd name="T11" fmla="*/ 0 h 243"/>
                <a:gd name="T12" fmla="*/ 0 w 130"/>
                <a:gd name="T13" fmla="*/ 0 h 243"/>
                <a:gd name="T14" fmla="*/ 0 w 130"/>
                <a:gd name="T15" fmla="*/ 0 h 243"/>
                <a:gd name="T16" fmla="*/ 0 w 130"/>
                <a:gd name="T17" fmla="*/ 0 h 243"/>
                <a:gd name="T18" fmla="*/ 0 w 130"/>
                <a:gd name="T19" fmla="*/ 0 h 243"/>
                <a:gd name="T20" fmla="*/ 0 w 130"/>
                <a:gd name="T21" fmla="*/ 0 h 243"/>
                <a:gd name="T22" fmla="*/ 0 w 130"/>
                <a:gd name="T23" fmla="*/ 0 h 243"/>
                <a:gd name="T24" fmla="*/ 0 w 130"/>
                <a:gd name="T25" fmla="*/ 0 h 243"/>
                <a:gd name="T26" fmla="*/ 0 w 130"/>
                <a:gd name="T27" fmla="*/ 0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243"/>
                <a:gd name="T44" fmla="*/ 130 w 130"/>
                <a:gd name="T45" fmla="*/ 243 h 2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243">
                  <a:moveTo>
                    <a:pt x="103" y="243"/>
                  </a:moveTo>
                  <a:lnTo>
                    <a:pt x="122" y="234"/>
                  </a:lnTo>
                  <a:lnTo>
                    <a:pt x="130" y="214"/>
                  </a:lnTo>
                  <a:lnTo>
                    <a:pt x="130" y="31"/>
                  </a:lnTo>
                  <a:lnTo>
                    <a:pt x="122" y="9"/>
                  </a:lnTo>
                  <a:lnTo>
                    <a:pt x="103" y="0"/>
                  </a:lnTo>
                  <a:lnTo>
                    <a:pt x="31" y="0"/>
                  </a:lnTo>
                  <a:lnTo>
                    <a:pt x="9" y="9"/>
                  </a:lnTo>
                  <a:lnTo>
                    <a:pt x="0" y="31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31" y="243"/>
                  </a:lnTo>
                  <a:lnTo>
                    <a:pt x="103" y="2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163" y="425"/>
              <a:ext cx="17" cy="13"/>
            </a:xfrm>
            <a:custGeom>
              <a:avLst/>
              <a:gdLst>
                <a:gd name="T0" fmla="*/ 0 w 54"/>
                <a:gd name="T1" fmla="*/ 0 h 39"/>
                <a:gd name="T2" fmla="*/ 0 w 54"/>
                <a:gd name="T3" fmla="*/ 0 h 39"/>
                <a:gd name="T4" fmla="*/ 0 w 54"/>
                <a:gd name="T5" fmla="*/ 0 h 39"/>
                <a:gd name="T6" fmla="*/ 0 w 54"/>
                <a:gd name="T7" fmla="*/ 0 h 39"/>
                <a:gd name="T8" fmla="*/ 0 w 54"/>
                <a:gd name="T9" fmla="*/ 0 h 39"/>
                <a:gd name="T10" fmla="*/ 0 w 54"/>
                <a:gd name="T11" fmla="*/ 0 h 39"/>
                <a:gd name="T12" fmla="*/ 0 w 54"/>
                <a:gd name="T13" fmla="*/ 0 h 39"/>
                <a:gd name="T14" fmla="*/ 0 w 54"/>
                <a:gd name="T15" fmla="*/ 0 h 39"/>
                <a:gd name="T16" fmla="*/ 0 w 54"/>
                <a:gd name="T17" fmla="*/ 0 h 39"/>
                <a:gd name="T18" fmla="*/ 0 w 54"/>
                <a:gd name="T19" fmla="*/ 0 h 39"/>
                <a:gd name="T20" fmla="*/ 0 w 54"/>
                <a:gd name="T21" fmla="*/ 0 h 39"/>
                <a:gd name="T22" fmla="*/ 0 w 54"/>
                <a:gd name="T23" fmla="*/ 0 h 39"/>
                <a:gd name="T24" fmla="*/ 0 w 54"/>
                <a:gd name="T25" fmla="*/ 0 h 39"/>
                <a:gd name="T26" fmla="*/ 0 w 54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39"/>
                <a:gd name="T44" fmla="*/ 54 w 5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39">
                  <a:moveTo>
                    <a:pt x="0" y="32"/>
                  </a:moveTo>
                  <a:lnTo>
                    <a:pt x="6" y="39"/>
                  </a:lnTo>
                  <a:lnTo>
                    <a:pt x="28" y="27"/>
                  </a:lnTo>
                  <a:lnTo>
                    <a:pt x="42" y="39"/>
                  </a:lnTo>
                  <a:lnTo>
                    <a:pt x="51" y="30"/>
                  </a:lnTo>
                  <a:lnTo>
                    <a:pt x="36" y="21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30" y="13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161" y="410"/>
              <a:ext cx="18" cy="13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40"/>
                <a:gd name="T44" fmla="*/ 53 w 5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40">
                  <a:moveTo>
                    <a:pt x="0" y="9"/>
                  </a:moveTo>
                  <a:lnTo>
                    <a:pt x="17" y="19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29" y="27"/>
                  </a:lnTo>
                  <a:lnTo>
                    <a:pt x="46" y="40"/>
                  </a:lnTo>
                  <a:lnTo>
                    <a:pt x="53" y="32"/>
                  </a:lnTo>
                  <a:lnTo>
                    <a:pt x="37" y="19"/>
                  </a:lnTo>
                  <a:lnTo>
                    <a:pt x="53" y="6"/>
                  </a:lnTo>
                  <a:lnTo>
                    <a:pt x="43" y="0"/>
                  </a:lnTo>
                  <a:lnTo>
                    <a:pt x="27" y="12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141" y="447"/>
              <a:ext cx="56" cy="32"/>
            </a:xfrm>
            <a:custGeom>
              <a:avLst/>
              <a:gdLst>
                <a:gd name="T0" fmla="*/ 0 w 167"/>
                <a:gd name="T1" fmla="*/ 0 h 95"/>
                <a:gd name="T2" fmla="*/ 0 w 167"/>
                <a:gd name="T3" fmla="*/ 0 h 95"/>
                <a:gd name="T4" fmla="*/ 0 w 167"/>
                <a:gd name="T5" fmla="*/ 0 h 95"/>
                <a:gd name="T6" fmla="*/ 0 w 167"/>
                <a:gd name="T7" fmla="*/ 0 h 95"/>
                <a:gd name="T8" fmla="*/ 0 w 167"/>
                <a:gd name="T9" fmla="*/ 0 h 95"/>
                <a:gd name="T10" fmla="*/ 0 w 167"/>
                <a:gd name="T11" fmla="*/ 0 h 95"/>
                <a:gd name="T12" fmla="*/ 0 w 167"/>
                <a:gd name="T13" fmla="*/ 0 h 95"/>
                <a:gd name="T14" fmla="*/ 0 w 167"/>
                <a:gd name="T15" fmla="*/ 0 h 95"/>
                <a:gd name="T16" fmla="*/ 0 w 167"/>
                <a:gd name="T17" fmla="*/ 0 h 95"/>
                <a:gd name="T18" fmla="*/ 0 w 167"/>
                <a:gd name="T19" fmla="*/ 0 h 95"/>
                <a:gd name="T20" fmla="*/ 0 w 167"/>
                <a:gd name="T21" fmla="*/ 0 h 95"/>
                <a:gd name="T22" fmla="*/ 0 w 167"/>
                <a:gd name="T23" fmla="*/ 0 h 95"/>
                <a:gd name="T24" fmla="*/ 0 w 167"/>
                <a:gd name="T25" fmla="*/ 0 h 95"/>
                <a:gd name="T26" fmla="*/ 0 w 167"/>
                <a:gd name="T27" fmla="*/ 0 h 95"/>
                <a:gd name="T28" fmla="*/ 0 w 167"/>
                <a:gd name="T29" fmla="*/ 0 h 95"/>
                <a:gd name="T30" fmla="*/ 0 w 167"/>
                <a:gd name="T31" fmla="*/ 0 h 95"/>
                <a:gd name="T32" fmla="*/ 0 w 167"/>
                <a:gd name="T33" fmla="*/ 0 h 95"/>
                <a:gd name="T34" fmla="*/ 0 w 167"/>
                <a:gd name="T35" fmla="*/ 0 h 95"/>
                <a:gd name="T36" fmla="*/ 0 w 167"/>
                <a:gd name="T37" fmla="*/ 0 h 95"/>
                <a:gd name="T38" fmla="*/ 0 w 167"/>
                <a:gd name="T39" fmla="*/ 0 h 95"/>
                <a:gd name="T40" fmla="*/ 0 w 167"/>
                <a:gd name="T41" fmla="*/ 0 h 95"/>
                <a:gd name="T42" fmla="*/ 0 w 167"/>
                <a:gd name="T43" fmla="*/ 0 h 95"/>
                <a:gd name="T44" fmla="*/ 0 w 167"/>
                <a:gd name="T45" fmla="*/ 0 h 95"/>
                <a:gd name="T46" fmla="*/ 0 w 167"/>
                <a:gd name="T47" fmla="*/ 0 h 95"/>
                <a:gd name="T48" fmla="*/ 0 w 167"/>
                <a:gd name="T49" fmla="*/ 0 h 95"/>
                <a:gd name="T50" fmla="*/ 0 w 167"/>
                <a:gd name="T51" fmla="*/ 0 h 95"/>
                <a:gd name="T52" fmla="*/ 0 w 167"/>
                <a:gd name="T53" fmla="*/ 0 h 95"/>
                <a:gd name="T54" fmla="*/ 0 w 167"/>
                <a:gd name="T55" fmla="*/ 0 h 95"/>
                <a:gd name="T56" fmla="*/ 0 w 167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95"/>
                <a:gd name="T89" fmla="*/ 167 w 167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95">
                  <a:moveTo>
                    <a:pt x="34" y="17"/>
                  </a:moveTo>
                  <a:lnTo>
                    <a:pt x="104" y="17"/>
                  </a:lnTo>
                  <a:lnTo>
                    <a:pt x="83" y="33"/>
                  </a:lnTo>
                  <a:lnTo>
                    <a:pt x="74" y="27"/>
                  </a:lnTo>
                  <a:lnTo>
                    <a:pt x="61" y="34"/>
                  </a:lnTo>
                  <a:lnTo>
                    <a:pt x="67" y="37"/>
                  </a:lnTo>
                  <a:lnTo>
                    <a:pt x="77" y="44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87" y="60"/>
                  </a:lnTo>
                  <a:lnTo>
                    <a:pt x="87" y="69"/>
                  </a:lnTo>
                  <a:lnTo>
                    <a:pt x="86" y="76"/>
                  </a:lnTo>
                  <a:lnTo>
                    <a:pt x="76" y="79"/>
                  </a:lnTo>
                  <a:lnTo>
                    <a:pt x="44" y="78"/>
                  </a:lnTo>
                  <a:lnTo>
                    <a:pt x="50" y="93"/>
                  </a:lnTo>
                  <a:lnTo>
                    <a:pt x="77" y="95"/>
                  </a:lnTo>
                  <a:lnTo>
                    <a:pt x="97" y="89"/>
                  </a:lnTo>
                  <a:lnTo>
                    <a:pt x="104" y="72"/>
                  </a:lnTo>
                  <a:lnTo>
                    <a:pt x="104" y="60"/>
                  </a:lnTo>
                  <a:lnTo>
                    <a:pt x="167" y="60"/>
                  </a:lnTo>
                  <a:lnTo>
                    <a:pt x="167" y="43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139" y="1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34" y="1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136" y="409"/>
              <a:ext cx="68" cy="45"/>
            </a:xfrm>
            <a:custGeom>
              <a:avLst/>
              <a:gdLst>
                <a:gd name="T0" fmla="*/ 0 w 204"/>
                <a:gd name="T1" fmla="*/ 0 h 136"/>
                <a:gd name="T2" fmla="*/ 0 w 204"/>
                <a:gd name="T3" fmla="*/ 0 h 136"/>
                <a:gd name="T4" fmla="*/ 0 w 204"/>
                <a:gd name="T5" fmla="*/ 0 h 136"/>
                <a:gd name="T6" fmla="*/ 0 w 204"/>
                <a:gd name="T7" fmla="*/ 0 h 136"/>
                <a:gd name="T8" fmla="*/ 0 w 204"/>
                <a:gd name="T9" fmla="*/ 0 h 136"/>
                <a:gd name="T10" fmla="*/ 0 w 204"/>
                <a:gd name="T11" fmla="*/ 0 h 136"/>
                <a:gd name="T12" fmla="*/ 0 w 204"/>
                <a:gd name="T13" fmla="*/ 0 h 136"/>
                <a:gd name="T14" fmla="*/ 0 w 204"/>
                <a:gd name="T15" fmla="*/ 0 h 136"/>
                <a:gd name="T16" fmla="*/ 0 w 204"/>
                <a:gd name="T17" fmla="*/ 0 h 136"/>
                <a:gd name="T18" fmla="*/ 0 w 204"/>
                <a:gd name="T19" fmla="*/ 0 h 136"/>
                <a:gd name="T20" fmla="*/ 0 w 204"/>
                <a:gd name="T21" fmla="*/ 0 h 136"/>
                <a:gd name="T22" fmla="*/ 0 w 204"/>
                <a:gd name="T23" fmla="*/ 0 h 136"/>
                <a:gd name="T24" fmla="*/ 0 w 204"/>
                <a:gd name="T25" fmla="*/ 0 h 136"/>
                <a:gd name="T26" fmla="*/ 0 w 204"/>
                <a:gd name="T27" fmla="*/ 0 h 136"/>
                <a:gd name="T28" fmla="*/ 0 w 204"/>
                <a:gd name="T29" fmla="*/ 0 h 136"/>
                <a:gd name="T30" fmla="*/ 0 w 204"/>
                <a:gd name="T31" fmla="*/ 0 h 136"/>
                <a:gd name="T32" fmla="*/ 0 w 204"/>
                <a:gd name="T33" fmla="*/ 0 h 136"/>
                <a:gd name="T34" fmla="*/ 0 w 204"/>
                <a:gd name="T35" fmla="*/ 0 h 136"/>
                <a:gd name="T36" fmla="*/ 0 w 204"/>
                <a:gd name="T37" fmla="*/ 0 h 136"/>
                <a:gd name="T38" fmla="*/ 0 w 204"/>
                <a:gd name="T39" fmla="*/ 0 h 136"/>
                <a:gd name="T40" fmla="*/ 0 w 204"/>
                <a:gd name="T41" fmla="*/ 0 h 136"/>
                <a:gd name="T42" fmla="*/ 0 w 204"/>
                <a:gd name="T43" fmla="*/ 0 h 136"/>
                <a:gd name="T44" fmla="*/ 0 w 204"/>
                <a:gd name="T45" fmla="*/ 0 h 136"/>
                <a:gd name="T46" fmla="*/ 0 w 204"/>
                <a:gd name="T47" fmla="*/ 0 h 136"/>
                <a:gd name="T48" fmla="*/ 0 w 204"/>
                <a:gd name="T49" fmla="*/ 0 h 136"/>
                <a:gd name="T50" fmla="*/ 0 w 204"/>
                <a:gd name="T51" fmla="*/ 0 h 136"/>
                <a:gd name="T52" fmla="*/ 0 w 204"/>
                <a:gd name="T53" fmla="*/ 0 h 136"/>
                <a:gd name="T54" fmla="*/ 0 w 204"/>
                <a:gd name="T55" fmla="*/ 0 h 136"/>
                <a:gd name="T56" fmla="*/ 0 w 204"/>
                <a:gd name="T57" fmla="*/ 0 h 136"/>
                <a:gd name="T58" fmla="*/ 0 w 204"/>
                <a:gd name="T59" fmla="*/ 0 h 136"/>
                <a:gd name="T60" fmla="*/ 0 w 204"/>
                <a:gd name="T61" fmla="*/ 0 h 136"/>
                <a:gd name="T62" fmla="*/ 0 w 204"/>
                <a:gd name="T63" fmla="*/ 0 h 136"/>
                <a:gd name="T64" fmla="*/ 0 w 204"/>
                <a:gd name="T65" fmla="*/ 0 h 136"/>
                <a:gd name="T66" fmla="*/ 0 w 204"/>
                <a:gd name="T67" fmla="*/ 0 h 136"/>
                <a:gd name="T68" fmla="*/ 0 w 204"/>
                <a:gd name="T69" fmla="*/ 0 h 136"/>
                <a:gd name="T70" fmla="*/ 0 w 204"/>
                <a:gd name="T71" fmla="*/ 0 h 136"/>
                <a:gd name="T72" fmla="*/ 0 w 204"/>
                <a:gd name="T73" fmla="*/ 0 h 136"/>
                <a:gd name="T74" fmla="*/ 0 w 204"/>
                <a:gd name="T75" fmla="*/ 0 h 136"/>
                <a:gd name="T76" fmla="*/ 0 w 204"/>
                <a:gd name="T77" fmla="*/ 0 h 136"/>
                <a:gd name="T78" fmla="*/ 0 w 204"/>
                <a:gd name="T79" fmla="*/ 0 h 136"/>
                <a:gd name="T80" fmla="*/ 0 w 204"/>
                <a:gd name="T81" fmla="*/ 0 h 136"/>
                <a:gd name="T82" fmla="*/ 0 w 204"/>
                <a:gd name="T83" fmla="*/ 0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4"/>
                <a:gd name="T127" fmla="*/ 0 h 136"/>
                <a:gd name="T128" fmla="*/ 204 w 204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4" h="136">
                  <a:moveTo>
                    <a:pt x="16" y="9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16" y="107"/>
                  </a:lnTo>
                  <a:lnTo>
                    <a:pt x="186" y="107"/>
                  </a:lnTo>
                  <a:lnTo>
                    <a:pt x="186" y="136"/>
                  </a:lnTo>
                  <a:lnTo>
                    <a:pt x="204" y="136"/>
                  </a:lnTo>
                  <a:lnTo>
                    <a:pt x="204" y="90"/>
                  </a:lnTo>
                  <a:lnTo>
                    <a:pt x="191" y="90"/>
                  </a:lnTo>
                  <a:lnTo>
                    <a:pt x="191" y="4"/>
                  </a:lnTo>
                  <a:lnTo>
                    <a:pt x="140" y="4"/>
                  </a:lnTo>
                  <a:lnTo>
                    <a:pt x="140" y="20"/>
                  </a:lnTo>
                  <a:lnTo>
                    <a:pt x="175" y="20"/>
                  </a:lnTo>
                  <a:lnTo>
                    <a:pt x="175" y="36"/>
                  </a:lnTo>
                  <a:lnTo>
                    <a:pt x="140" y="36"/>
                  </a:lnTo>
                  <a:lnTo>
                    <a:pt x="140" y="52"/>
                  </a:lnTo>
                  <a:lnTo>
                    <a:pt x="175" y="52"/>
                  </a:lnTo>
                  <a:lnTo>
                    <a:pt x="175" y="62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0" y="75"/>
                  </a:lnTo>
                  <a:lnTo>
                    <a:pt x="175" y="75"/>
                  </a:lnTo>
                  <a:lnTo>
                    <a:pt x="175" y="90"/>
                  </a:lnTo>
                  <a:lnTo>
                    <a:pt x="32" y="9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64"/>
                  </a:lnTo>
                  <a:lnTo>
                    <a:pt x="32" y="64"/>
                  </a:lnTo>
                  <a:lnTo>
                    <a:pt x="32" y="49"/>
                  </a:lnTo>
                  <a:lnTo>
                    <a:pt x="62" y="49"/>
                  </a:lnTo>
                  <a:lnTo>
                    <a:pt x="62" y="35"/>
                  </a:lnTo>
                  <a:lnTo>
                    <a:pt x="32" y="35"/>
                  </a:lnTo>
                  <a:lnTo>
                    <a:pt x="32" y="23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58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051" y="409"/>
              <a:ext cx="70" cy="70"/>
            </a:xfrm>
            <a:custGeom>
              <a:avLst/>
              <a:gdLst>
                <a:gd name="T0" fmla="*/ 0 w 211"/>
                <a:gd name="T1" fmla="*/ 0 h 209"/>
                <a:gd name="T2" fmla="*/ 0 w 211"/>
                <a:gd name="T3" fmla="*/ 0 h 209"/>
                <a:gd name="T4" fmla="*/ 0 w 211"/>
                <a:gd name="T5" fmla="*/ 0 h 209"/>
                <a:gd name="T6" fmla="*/ 0 w 211"/>
                <a:gd name="T7" fmla="*/ 0 h 209"/>
                <a:gd name="T8" fmla="*/ 0 w 211"/>
                <a:gd name="T9" fmla="*/ 0 h 209"/>
                <a:gd name="T10" fmla="*/ 0 w 211"/>
                <a:gd name="T11" fmla="*/ 0 h 209"/>
                <a:gd name="T12" fmla="*/ 0 w 211"/>
                <a:gd name="T13" fmla="*/ 0 h 209"/>
                <a:gd name="T14" fmla="*/ 0 w 211"/>
                <a:gd name="T15" fmla="*/ 0 h 209"/>
                <a:gd name="T16" fmla="*/ 0 w 211"/>
                <a:gd name="T17" fmla="*/ 0 h 209"/>
                <a:gd name="T18" fmla="*/ 0 w 211"/>
                <a:gd name="T19" fmla="*/ 0 h 209"/>
                <a:gd name="T20" fmla="*/ 0 w 211"/>
                <a:gd name="T21" fmla="*/ 0 h 209"/>
                <a:gd name="T22" fmla="*/ 0 w 211"/>
                <a:gd name="T23" fmla="*/ 0 h 209"/>
                <a:gd name="T24" fmla="*/ 0 w 211"/>
                <a:gd name="T25" fmla="*/ 0 h 209"/>
                <a:gd name="T26" fmla="*/ 0 w 211"/>
                <a:gd name="T27" fmla="*/ 0 h 209"/>
                <a:gd name="T28" fmla="*/ 0 w 211"/>
                <a:gd name="T29" fmla="*/ 0 h 209"/>
                <a:gd name="T30" fmla="*/ 0 w 211"/>
                <a:gd name="T31" fmla="*/ 0 h 209"/>
                <a:gd name="T32" fmla="*/ 0 w 211"/>
                <a:gd name="T33" fmla="*/ 0 h 209"/>
                <a:gd name="T34" fmla="*/ 0 w 211"/>
                <a:gd name="T35" fmla="*/ 0 h 209"/>
                <a:gd name="T36" fmla="*/ 0 w 211"/>
                <a:gd name="T37" fmla="*/ 0 h 209"/>
                <a:gd name="T38" fmla="*/ 0 w 211"/>
                <a:gd name="T39" fmla="*/ 0 h 209"/>
                <a:gd name="T40" fmla="*/ 0 w 211"/>
                <a:gd name="T41" fmla="*/ 0 h 209"/>
                <a:gd name="T42" fmla="*/ 0 w 211"/>
                <a:gd name="T43" fmla="*/ 0 h 209"/>
                <a:gd name="T44" fmla="*/ 0 w 211"/>
                <a:gd name="T45" fmla="*/ 0 h 209"/>
                <a:gd name="T46" fmla="*/ 0 w 211"/>
                <a:gd name="T47" fmla="*/ 0 h 209"/>
                <a:gd name="T48" fmla="*/ 0 w 211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09"/>
                <a:gd name="T77" fmla="*/ 211 w 211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09">
                  <a:moveTo>
                    <a:pt x="99" y="0"/>
                  </a:moveTo>
                  <a:lnTo>
                    <a:pt x="99" y="62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97" y="79"/>
                  </a:lnTo>
                  <a:lnTo>
                    <a:pt x="87" y="116"/>
                  </a:lnTo>
                  <a:lnTo>
                    <a:pt x="67" y="147"/>
                  </a:lnTo>
                  <a:lnTo>
                    <a:pt x="0" y="194"/>
                  </a:lnTo>
                  <a:lnTo>
                    <a:pt x="13" y="209"/>
                  </a:lnTo>
                  <a:lnTo>
                    <a:pt x="78" y="163"/>
                  </a:lnTo>
                  <a:lnTo>
                    <a:pt x="99" y="134"/>
                  </a:lnTo>
                  <a:lnTo>
                    <a:pt x="110" y="102"/>
                  </a:lnTo>
                  <a:lnTo>
                    <a:pt x="125" y="134"/>
                  </a:lnTo>
                  <a:lnTo>
                    <a:pt x="145" y="164"/>
                  </a:lnTo>
                  <a:lnTo>
                    <a:pt x="197" y="209"/>
                  </a:lnTo>
                  <a:lnTo>
                    <a:pt x="211" y="193"/>
                  </a:lnTo>
                  <a:lnTo>
                    <a:pt x="158" y="148"/>
                  </a:lnTo>
                  <a:lnTo>
                    <a:pt x="136" y="115"/>
                  </a:lnTo>
                  <a:lnTo>
                    <a:pt x="123" y="79"/>
                  </a:lnTo>
                  <a:lnTo>
                    <a:pt x="208" y="79"/>
                  </a:lnTo>
                  <a:lnTo>
                    <a:pt x="208" y="62"/>
                  </a:lnTo>
                  <a:lnTo>
                    <a:pt x="117" y="62"/>
                  </a:lnTo>
                  <a:lnTo>
                    <a:pt x="11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947" y="465"/>
              <a:ext cx="8" cy="14"/>
            </a:xfrm>
            <a:custGeom>
              <a:avLst/>
              <a:gdLst>
                <a:gd name="T0" fmla="*/ 0 w 24"/>
                <a:gd name="T1" fmla="*/ 0 h 43"/>
                <a:gd name="T2" fmla="*/ 0 w 24"/>
                <a:gd name="T3" fmla="*/ 0 h 43"/>
                <a:gd name="T4" fmla="*/ 0 w 24"/>
                <a:gd name="T5" fmla="*/ 0 h 43"/>
                <a:gd name="T6" fmla="*/ 0 w 24"/>
                <a:gd name="T7" fmla="*/ 0 h 43"/>
                <a:gd name="T8" fmla="*/ 0 w 24"/>
                <a:gd name="T9" fmla="*/ 0 h 43"/>
                <a:gd name="T10" fmla="*/ 0 w 24"/>
                <a:gd name="T11" fmla="*/ 0 h 43"/>
                <a:gd name="T12" fmla="*/ 0 w 24"/>
                <a:gd name="T13" fmla="*/ 0 h 43"/>
                <a:gd name="T14" fmla="*/ 0 w 24"/>
                <a:gd name="T15" fmla="*/ 0 h 43"/>
                <a:gd name="T16" fmla="*/ 0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3"/>
                <a:gd name="T29" fmla="*/ 24 w 2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3">
                  <a:moveTo>
                    <a:pt x="0" y="20"/>
                  </a:moveTo>
                  <a:lnTo>
                    <a:pt x="0" y="43"/>
                  </a:lnTo>
                  <a:lnTo>
                    <a:pt x="3" y="43"/>
                  </a:lnTo>
                  <a:lnTo>
                    <a:pt x="15" y="34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947" y="438"/>
              <a:ext cx="6" cy="1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0 w 18"/>
                <a:gd name="T5" fmla="*/ 0 h 45"/>
                <a:gd name="T6" fmla="*/ 0 w 18"/>
                <a:gd name="T7" fmla="*/ 0 h 45"/>
                <a:gd name="T8" fmla="*/ 0 w 18"/>
                <a:gd name="T9" fmla="*/ 0 h 45"/>
                <a:gd name="T10" fmla="*/ 0 w 1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5"/>
                <a:gd name="T20" fmla="*/ 18 w 1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5">
                  <a:moveTo>
                    <a:pt x="0" y="0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947" y="422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947" y="412"/>
              <a:ext cx="5" cy="7"/>
            </a:xfrm>
            <a:custGeom>
              <a:avLst/>
              <a:gdLst>
                <a:gd name="T0" fmla="*/ 0 w 15"/>
                <a:gd name="T1" fmla="*/ 0 h 21"/>
                <a:gd name="T2" fmla="*/ 0 w 15"/>
                <a:gd name="T3" fmla="*/ 0 h 21"/>
                <a:gd name="T4" fmla="*/ 0 w 15"/>
                <a:gd name="T5" fmla="*/ 0 h 21"/>
                <a:gd name="T6" fmla="*/ 0 w 15"/>
                <a:gd name="T7" fmla="*/ 0 h 21"/>
                <a:gd name="T8" fmla="*/ 0 w 15"/>
                <a:gd name="T9" fmla="*/ 0 h 21"/>
                <a:gd name="T10" fmla="*/ 0 w 15"/>
                <a:gd name="T11" fmla="*/ 0 h 21"/>
                <a:gd name="T12" fmla="*/ 0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0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15" y="13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943" y="410"/>
              <a:ext cx="4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24"/>
                  </a:moveTo>
                  <a:lnTo>
                    <a:pt x="14" y="5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901" y="409"/>
              <a:ext cx="46" cy="70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w 138"/>
                <a:gd name="T23" fmla="*/ 0 h 210"/>
                <a:gd name="T24" fmla="*/ 0 w 138"/>
                <a:gd name="T25" fmla="*/ 0 h 210"/>
                <a:gd name="T26" fmla="*/ 0 w 138"/>
                <a:gd name="T27" fmla="*/ 0 h 210"/>
                <a:gd name="T28" fmla="*/ 0 w 138"/>
                <a:gd name="T29" fmla="*/ 0 h 210"/>
                <a:gd name="T30" fmla="*/ 0 w 138"/>
                <a:gd name="T31" fmla="*/ 0 h 210"/>
                <a:gd name="T32" fmla="*/ 0 w 138"/>
                <a:gd name="T33" fmla="*/ 0 h 210"/>
                <a:gd name="T34" fmla="*/ 0 w 138"/>
                <a:gd name="T35" fmla="*/ 0 h 210"/>
                <a:gd name="T36" fmla="*/ 0 w 138"/>
                <a:gd name="T37" fmla="*/ 0 h 210"/>
                <a:gd name="T38" fmla="*/ 0 w 138"/>
                <a:gd name="T39" fmla="*/ 0 h 210"/>
                <a:gd name="T40" fmla="*/ 0 w 138"/>
                <a:gd name="T41" fmla="*/ 0 h 210"/>
                <a:gd name="T42" fmla="*/ 0 w 138"/>
                <a:gd name="T43" fmla="*/ 0 h 210"/>
                <a:gd name="T44" fmla="*/ 0 w 138"/>
                <a:gd name="T45" fmla="*/ 0 h 210"/>
                <a:gd name="T46" fmla="*/ 0 w 138"/>
                <a:gd name="T47" fmla="*/ 0 h 210"/>
                <a:gd name="T48" fmla="*/ 0 w 138"/>
                <a:gd name="T49" fmla="*/ 0 h 210"/>
                <a:gd name="T50" fmla="*/ 0 w 138"/>
                <a:gd name="T51" fmla="*/ 0 h 210"/>
                <a:gd name="T52" fmla="*/ 0 w 138"/>
                <a:gd name="T53" fmla="*/ 0 h 210"/>
                <a:gd name="T54" fmla="*/ 0 w 138"/>
                <a:gd name="T55" fmla="*/ 0 h 210"/>
                <a:gd name="T56" fmla="*/ 0 w 138"/>
                <a:gd name="T57" fmla="*/ 0 h 210"/>
                <a:gd name="T58" fmla="*/ 0 w 138"/>
                <a:gd name="T59" fmla="*/ 0 h 210"/>
                <a:gd name="T60" fmla="*/ 0 w 138"/>
                <a:gd name="T61" fmla="*/ 0 h 210"/>
                <a:gd name="T62" fmla="*/ 0 w 138"/>
                <a:gd name="T63" fmla="*/ 0 h 210"/>
                <a:gd name="T64" fmla="*/ 0 w 138"/>
                <a:gd name="T65" fmla="*/ 0 h 210"/>
                <a:gd name="T66" fmla="*/ 0 w 138"/>
                <a:gd name="T67" fmla="*/ 0 h 210"/>
                <a:gd name="T68" fmla="*/ 0 w 138"/>
                <a:gd name="T69" fmla="*/ 0 h 210"/>
                <a:gd name="T70" fmla="*/ 0 w 138"/>
                <a:gd name="T71" fmla="*/ 0 h 210"/>
                <a:gd name="T72" fmla="*/ 0 w 138"/>
                <a:gd name="T73" fmla="*/ 0 h 210"/>
                <a:gd name="T74" fmla="*/ 0 w 138"/>
                <a:gd name="T75" fmla="*/ 0 h 210"/>
                <a:gd name="T76" fmla="*/ 0 w 138"/>
                <a:gd name="T77" fmla="*/ 0 h 210"/>
                <a:gd name="T78" fmla="*/ 0 w 138"/>
                <a:gd name="T79" fmla="*/ 0 h 210"/>
                <a:gd name="T80" fmla="*/ 0 w 138"/>
                <a:gd name="T81" fmla="*/ 0 h 210"/>
                <a:gd name="T82" fmla="*/ 0 w 138"/>
                <a:gd name="T83" fmla="*/ 0 h 210"/>
                <a:gd name="T84" fmla="*/ 0 w 138"/>
                <a:gd name="T85" fmla="*/ 0 h 210"/>
                <a:gd name="T86" fmla="*/ 0 w 138"/>
                <a:gd name="T87" fmla="*/ 0 h 210"/>
                <a:gd name="T88" fmla="*/ 0 w 138"/>
                <a:gd name="T89" fmla="*/ 0 h 210"/>
                <a:gd name="T90" fmla="*/ 0 w 138"/>
                <a:gd name="T91" fmla="*/ 0 h 210"/>
                <a:gd name="T92" fmla="*/ 0 w 138"/>
                <a:gd name="T93" fmla="*/ 0 h 210"/>
                <a:gd name="T94" fmla="*/ 0 w 138"/>
                <a:gd name="T95" fmla="*/ 0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210"/>
                <a:gd name="T146" fmla="*/ 138 w 138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210">
                  <a:moveTo>
                    <a:pt x="138" y="54"/>
                  </a:moveTo>
                  <a:lnTo>
                    <a:pt x="138" y="37"/>
                  </a:lnTo>
                  <a:lnTo>
                    <a:pt x="112" y="37"/>
                  </a:lnTo>
                  <a:lnTo>
                    <a:pt x="114" y="1"/>
                  </a:lnTo>
                  <a:lnTo>
                    <a:pt x="97" y="0"/>
                  </a:lnTo>
                  <a:lnTo>
                    <a:pt x="97" y="37"/>
                  </a:lnTo>
                  <a:lnTo>
                    <a:pt x="20" y="37"/>
                  </a:lnTo>
                  <a:lnTo>
                    <a:pt x="20" y="114"/>
                  </a:lnTo>
                  <a:lnTo>
                    <a:pt x="14" y="164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7" y="210"/>
                  </a:lnTo>
                  <a:lnTo>
                    <a:pt x="27" y="176"/>
                  </a:lnTo>
                  <a:lnTo>
                    <a:pt x="37" y="137"/>
                  </a:lnTo>
                  <a:lnTo>
                    <a:pt x="37" y="99"/>
                  </a:lnTo>
                  <a:lnTo>
                    <a:pt x="68" y="99"/>
                  </a:lnTo>
                  <a:lnTo>
                    <a:pt x="68" y="131"/>
                  </a:lnTo>
                  <a:lnTo>
                    <a:pt x="63" y="147"/>
                  </a:lnTo>
                  <a:lnTo>
                    <a:pt x="53" y="151"/>
                  </a:lnTo>
                  <a:lnTo>
                    <a:pt x="45" y="151"/>
                  </a:lnTo>
                  <a:lnTo>
                    <a:pt x="53" y="167"/>
                  </a:lnTo>
                  <a:lnTo>
                    <a:pt x="75" y="163"/>
                  </a:lnTo>
                  <a:lnTo>
                    <a:pt x="85" y="142"/>
                  </a:lnTo>
                  <a:lnTo>
                    <a:pt x="85" y="82"/>
                  </a:lnTo>
                  <a:lnTo>
                    <a:pt x="37" y="82"/>
                  </a:lnTo>
                  <a:lnTo>
                    <a:pt x="37" y="54"/>
                  </a:lnTo>
                  <a:lnTo>
                    <a:pt x="97" y="54"/>
                  </a:lnTo>
                  <a:lnTo>
                    <a:pt x="101" y="99"/>
                  </a:lnTo>
                  <a:lnTo>
                    <a:pt x="110" y="148"/>
                  </a:lnTo>
                  <a:lnTo>
                    <a:pt x="85" y="174"/>
                  </a:lnTo>
                  <a:lnTo>
                    <a:pt x="58" y="193"/>
                  </a:lnTo>
                  <a:lnTo>
                    <a:pt x="71" y="206"/>
                  </a:lnTo>
                  <a:lnTo>
                    <a:pt x="94" y="189"/>
                  </a:lnTo>
                  <a:lnTo>
                    <a:pt x="114" y="167"/>
                  </a:lnTo>
                  <a:lnTo>
                    <a:pt x="123" y="186"/>
                  </a:lnTo>
                  <a:lnTo>
                    <a:pt x="130" y="199"/>
                  </a:lnTo>
                  <a:lnTo>
                    <a:pt x="138" y="209"/>
                  </a:lnTo>
                  <a:lnTo>
                    <a:pt x="138" y="186"/>
                  </a:lnTo>
                  <a:lnTo>
                    <a:pt x="131" y="171"/>
                  </a:lnTo>
                  <a:lnTo>
                    <a:pt x="124" y="155"/>
                  </a:lnTo>
                  <a:lnTo>
                    <a:pt x="138" y="131"/>
                  </a:lnTo>
                  <a:lnTo>
                    <a:pt x="138" y="86"/>
                  </a:lnTo>
                  <a:lnTo>
                    <a:pt x="131" y="108"/>
                  </a:lnTo>
                  <a:lnTo>
                    <a:pt x="120" y="131"/>
                  </a:lnTo>
                  <a:lnTo>
                    <a:pt x="114" y="91"/>
                  </a:lnTo>
                  <a:lnTo>
                    <a:pt x="112" y="54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01" y="452"/>
              <a:ext cx="4" cy="6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0 h 16"/>
                <a:gd name="T6" fmla="*/ 0 w 10"/>
                <a:gd name="T7" fmla="*/ 0 h 16"/>
                <a:gd name="T8" fmla="*/ 0 w 10"/>
                <a:gd name="T9" fmla="*/ 0 h 16"/>
                <a:gd name="T10" fmla="*/ 0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0" y="2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901" y="429"/>
              <a:ext cx="4" cy="6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0 w 10"/>
                <a:gd name="T7" fmla="*/ 0 h 17"/>
                <a:gd name="T8" fmla="*/ 0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0" y="0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83" y="410"/>
              <a:ext cx="18" cy="53"/>
            </a:xfrm>
            <a:custGeom>
              <a:avLst/>
              <a:gdLst>
                <a:gd name="T0" fmla="*/ 0 w 54"/>
                <a:gd name="T1" fmla="*/ 0 h 158"/>
                <a:gd name="T2" fmla="*/ 0 w 54"/>
                <a:gd name="T3" fmla="*/ 0 h 158"/>
                <a:gd name="T4" fmla="*/ 0 w 54"/>
                <a:gd name="T5" fmla="*/ 0 h 158"/>
                <a:gd name="T6" fmla="*/ 0 w 54"/>
                <a:gd name="T7" fmla="*/ 0 h 158"/>
                <a:gd name="T8" fmla="*/ 0 w 54"/>
                <a:gd name="T9" fmla="*/ 0 h 158"/>
                <a:gd name="T10" fmla="*/ 0 w 54"/>
                <a:gd name="T11" fmla="*/ 0 h 158"/>
                <a:gd name="T12" fmla="*/ 0 w 54"/>
                <a:gd name="T13" fmla="*/ 0 h 158"/>
                <a:gd name="T14" fmla="*/ 0 w 54"/>
                <a:gd name="T15" fmla="*/ 0 h 158"/>
                <a:gd name="T16" fmla="*/ 0 w 54"/>
                <a:gd name="T17" fmla="*/ 0 h 158"/>
                <a:gd name="T18" fmla="*/ 0 w 54"/>
                <a:gd name="T19" fmla="*/ 0 h 158"/>
                <a:gd name="T20" fmla="*/ 0 w 54"/>
                <a:gd name="T21" fmla="*/ 0 h 158"/>
                <a:gd name="T22" fmla="*/ 0 w 54"/>
                <a:gd name="T23" fmla="*/ 0 h 158"/>
                <a:gd name="T24" fmla="*/ 0 w 54"/>
                <a:gd name="T25" fmla="*/ 0 h 158"/>
                <a:gd name="T26" fmla="*/ 0 w 54"/>
                <a:gd name="T27" fmla="*/ 0 h 158"/>
                <a:gd name="T28" fmla="*/ 0 w 54"/>
                <a:gd name="T29" fmla="*/ 0 h 158"/>
                <a:gd name="T30" fmla="*/ 0 w 54"/>
                <a:gd name="T31" fmla="*/ 0 h 158"/>
                <a:gd name="T32" fmla="*/ 0 w 54"/>
                <a:gd name="T33" fmla="*/ 0 h 158"/>
                <a:gd name="T34" fmla="*/ 0 w 54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58"/>
                <a:gd name="T56" fmla="*/ 54 w 54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58">
                  <a:moveTo>
                    <a:pt x="54" y="74"/>
                  </a:moveTo>
                  <a:lnTo>
                    <a:pt x="54" y="57"/>
                  </a:lnTo>
                  <a:lnTo>
                    <a:pt x="42" y="57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25" y="74"/>
                  </a:lnTo>
                  <a:lnTo>
                    <a:pt x="25" y="136"/>
                  </a:lnTo>
                  <a:lnTo>
                    <a:pt x="0" y="140"/>
                  </a:lnTo>
                  <a:lnTo>
                    <a:pt x="9" y="158"/>
                  </a:lnTo>
                  <a:lnTo>
                    <a:pt x="54" y="143"/>
                  </a:lnTo>
                  <a:lnTo>
                    <a:pt x="54" y="129"/>
                  </a:lnTo>
                  <a:lnTo>
                    <a:pt x="42" y="132"/>
                  </a:lnTo>
                  <a:lnTo>
                    <a:pt x="42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899" y="472"/>
              <a:ext cx="2" cy="6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0 h 18"/>
                <a:gd name="T6" fmla="*/ 0 w 9"/>
                <a:gd name="T7" fmla="*/ 0 h 18"/>
                <a:gd name="T8" fmla="*/ 0 w 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8"/>
                <a:gd name="T17" fmla="*/ 9 w 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8">
                  <a:moveTo>
                    <a:pt x="9" y="18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973" y="429"/>
              <a:ext cx="58" cy="50"/>
            </a:xfrm>
            <a:custGeom>
              <a:avLst/>
              <a:gdLst>
                <a:gd name="T0" fmla="*/ 0 w 171"/>
                <a:gd name="T1" fmla="*/ 0 h 151"/>
                <a:gd name="T2" fmla="*/ 0 w 171"/>
                <a:gd name="T3" fmla="*/ 0 h 151"/>
                <a:gd name="T4" fmla="*/ 0 w 171"/>
                <a:gd name="T5" fmla="*/ 0 h 151"/>
                <a:gd name="T6" fmla="*/ 0 w 171"/>
                <a:gd name="T7" fmla="*/ 0 h 151"/>
                <a:gd name="T8" fmla="*/ 0 w 171"/>
                <a:gd name="T9" fmla="*/ 0 h 151"/>
                <a:gd name="T10" fmla="*/ 0 w 171"/>
                <a:gd name="T11" fmla="*/ 0 h 151"/>
                <a:gd name="T12" fmla="*/ 0 w 171"/>
                <a:gd name="T13" fmla="*/ 0 h 151"/>
                <a:gd name="T14" fmla="*/ 0 w 171"/>
                <a:gd name="T15" fmla="*/ 0 h 151"/>
                <a:gd name="T16" fmla="*/ 0 w 171"/>
                <a:gd name="T17" fmla="*/ 0 h 151"/>
                <a:gd name="T18" fmla="*/ 0 w 171"/>
                <a:gd name="T19" fmla="*/ 0 h 151"/>
                <a:gd name="T20" fmla="*/ 0 w 171"/>
                <a:gd name="T21" fmla="*/ 0 h 151"/>
                <a:gd name="T22" fmla="*/ 0 w 171"/>
                <a:gd name="T23" fmla="*/ 0 h 151"/>
                <a:gd name="T24" fmla="*/ 0 w 171"/>
                <a:gd name="T25" fmla="*/ 0 h 151"/>
                <a:gd name="T26" fmla="*/ 0 w 171"/>
                <a:gd name="T27" fmla="*/ 0 h 151"/>
                <a:gd name="T28" fmla="*/ 0 w 171"/>
                <a:gd name="T29" fmla="*/ 0 h 151"/>
                <a:gd name="T30" fmla="*/ 0 w 171"/>
                <a:gd name="T31" fmla="*/ 0 h 151"/>
                <a:gd name="T32" fmla="*/ 0 w 171"/>
                <a:gd name="T33" fmla="*/ 0 h 151"/>
                <a:gd name="T34" fmla="*/ 0 w 171"/>
                <a:gd name="T35" fmla="*/ 0 h 151"/>
                <a:gd name="T36" fmla="*/ 0 w 171"/>
                <a:gd name="T37" fmla="*/ 0 h 151"/>
                <a:gd name="T38" fmla="*/ 0 w 171"/>
                <a:gd name="T39" fmla="*/ 0 h 151"/>
                <a:gd name="T40" fmla="*/ 0 w 171"/>
                <a:gd name="T41" fmla="*/ 0 h 151"/>
                <a:gd name="T42" fmla="*/ 0 w 171"/>
                <a:gd name="T43" fmla="*/ 0 h 151"/>
                <a:gd name="T44" fmla="*/ 0 w 171"/>
                <a:gd name="T45" fmla="*/ 0 h 151"/>
                <a:gd name="T46" fmla="*/ 0 w 171"/>
                <a:gd name="T47" fmla="*/ 0 h 1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"/>
                <a:gd name="T73" fmla="*/ 0 h 151"/>
                <a:gd name="T74" fmla="*/ 171 w 171"/>
                <a:gd name="T75" fmla="*/ 151 h 1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" h="151">
                  <a:moveTo>
                    <a:pt x="77" y="0"/>
                  </a:moveTo>
                  <a:lnTo>
                    <a:pt x="77" y="23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40"/>
                  </a:lnTo>
                  <a:lnTo>
                    <a:pt x="77" y="40"/>
                  </a:lnTo>
                  <a:lnTo>
                    <a:pt x="77" y="151"/>
                  </a:lnTo>
                  <a:lnTo>
                    <a:pt x="93" y="151"/>
                  </a:lnTo>
                  <a:lnTo>
                    <a:pt x="93" y="40"/>
                  </a:lnTo>
                  <a:lnTo>
                    <a:pt x="153" y="40"/>
                  </a:lnTo>
                  <a:lnTo>
                    <a:pt x="153" y="96"/>
                  </a:lnTo>
                  <a:lnTo>
                    <a:pt x="151" y="109"/>
                  </a:lnTo>
                  <a:lnTo>
                    <a:pt x="133" y="115"/>
                  </a:lnTo>
                  <a:lnTo>
                    <a:pt x="116" y="115"/>
                  </a:lnTo>
                  <a:lnTo>
                    <a:pt x="123" y="134"/>
                  </a:lnTo>
                  <a:lnTo>
                    <a:pt x="136" y="134"/>
                  </a:lnTo>
                  <a:lnTo>
                    <a:pt x="162" y="127"/>
                  </a:lnTo>
                  <a:lnTo>
                    <a:pt x="171" y="104"/>
                  </a:lnTo>
                  <a:lnTo>
                    <a:pt x="171" y="23"/>
                  </a:lnTo>
                  <a:lnTo>
                    <a:pt x="93" y="23"/>
                  </a:lnTo>
                  <a:lnTo>
                    <a:pt x="9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967" y="421"/>
              <a:ext cx="70" cy="6"/>
            </a:xfrm>
            <a:custGeom>
              <a:avLst/>
              <a:gdLst>
                <a:gd name="T0" fmla="*/ 0 w 209"/>
                <a:gd name="T1" fmla="*/ 0 h 18"/>
                <a:gd name="T2" fmla="*/ 0 w 209"/>
                <a:gd name="T3" fmla="*/ 0 h 18"/>
                <a:gd name="T4" fmla="*/ 0 w 209"/>
                <a:gd name="T5" fmla="*/ 0 h 18"/>
                <a:gd name="T6" fmla="*/ 0 w 209"/>
                <a:gd name="T7" fmla="*/ 0 h 18"/>
                <a:gd name="T8" fmla="*/ 0 w 209"/>
                <a:gd name="T9" fmla="*/ 0 h 18"/>
                <a:gd name="T10" fmla="*/ 0 w 209"/>
                <a:gd name="T11" fmla="*/ 0 h 18"/>
                <a:gd name="T12" fmla="*/ 0 w 209"/>
                <a:gd name="T13" fmla="*/ 0 h 18"/>
                <a:gd name="T14" fmla="*/ 0 w 209"/>
                <a:gd name="T15" fmla="*/ 0 h 18"/>
                <a:gd name="T16" fmla="*/ 0 w 20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18"/>
                <a:gd name="T29" fmla="*/ 209 w 20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18">
                  <a:moveTo>
                    <a:pt x="112" y="18"/>
                  </a:moveTo>
                  <a:lnTo>
                    <a:pt x="209" y="18"/>
                  </a:lnTo>
                  <a:lnTo>
                    <a:pt x="209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995" y="409"/>
              <a:ext cx="10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32" y="24"/>
                  </a:moveTo>
                  <a:lnTo>
                    <a:pt x="18" y="0"/>
                  </a:lnTo>
                  <a:lnTo>
                    <a:pt x="0" y="4"/>
                  </a:lnTo>
                  <a:lnTo>
                    <a:pt x="15" y="3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843" y="465"/>
              <a:ext cx="25" cy="14"/>
            </a:xfrm>
            <a:custGeom>
              <a:avLst/>
              <a:gdLst>
                <a:gd name="T0" fmla="*/ 0 w 73"/>
                <a:gd name="T1" fmla="*/ 0 h 42"/>
                <a:gd name="T2" fmla="*/ 0 w 73"/>
                <a:gd name="T3" fmla="*/ 0 h 42"/>
                <a:gd name="T4" fmla="*/ 0 w 73"/>
                <a:gd name="T5" fmla="*/ 0 h 42"/>
                <a:gd name="T6" fmla="*/ 0 w 73"/>
                <a:gd name="T7" fmla="*/ 0 h 42"/>
                <a:gd name="T8" fmla="*/ 0 w 73"/>
                <a:gd name="T9" fmla="*/ 0 h 42"/>
                <a:gd name="T10" fmla="*/ 0 w 73"/>
                <a:gd name="T11" fmla="*/ 0 h 42"/>
                <a:gd name="T12" fmla="*/ 0 w 73"/>
                <a:gd name="T13" fmla="*/ 0 h 42"/>
                <a:gd name="T14" fmla="*/ 0 w 73"/>
                <a:gd name="T15" fmla="*/ 0 h 42"/>
                <a:gd name="T16" fmla="*/ 0 w 73"/>
                <a:gd name="T17" fmla="*/ 0 h 42"/>
                <a:gd name="T18" fmla="*/ 0 w 73"/>
                <a:gd name="T19" fmla="*/ 0 h 42"/>
                <a:gd name="T20" fmla="*/ 0 w 73"/>
                <a:gd name="T21" fmla="*/ 0 h 42"/>
                <a:gd name="T22" fmla="*/ 0 w 73"/>
                <a:gd name="T23" fmla="*/ 0 h 42"/>
                <a:gd name="T24" fmla="*/ 0 w 7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42"/>
                <a:gd name="T41" fmla="*/ 73 w 7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42">
                  <a:moveTo>
                    <a:pt x="0" y="26"/>
                  </a:moveTo>
                  <a:lnTo>
                    <a:pt x="0" y="42"/>
                  </a:lnTo>
                  <a:lnTo>
                    <a:pt x="45" y="42"/>
                  </a:lnTo>
                  <a:lnTo>
                    <a:pt x="61" y="35"/>
                  </a:lnTo>
                  <a:lnTo>
                    <a:pt x="68" y="26"/>
                  </a:lnTo>
                  <a:lnTo>
                    <a:pt x="71" y="16"/>
                  </a:lnTo>
                  <a:lnTo>
                    <a:pt x="73" y="6"/>
                  </a:lnTo>
                  <a:lnTo>
                    <a:pt x="55" y="0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38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843" y="409"/>
              <a:ext cx="28" cy="56"/>
            </a:xfrm>
            <a:custGeom>
              <a:avLst/>
              <a:gdLst>
                <a:gd name="T0" fmla="*/ 0 w 84"/>
                <a:gd name="T1" fmla="*/ 0 h 168"/>
                <a:gd name="T2" fmla="*/ 0 w 84"/>
                <a:gd name="T3" fmla="*/ 0 h 168"/>
                <a:gd name="T4" fmla="*/ 0 w 84"/>
                <a:gd name="T5" fmla="*/ 0 h 168"/>
                <a:gd name="T6" fmla="*/ 0 w 84"/>
                <a:gd name="T7" fmla="*/ 0 h 168"/>
                <a:gd name="T8" fmla="*/ 0 w 84"/>
                <a:gd name="T9" fmla="*/ 0 h 168"/>
                <a:gd name="T10" fmla="*/ 0 w 84"/>
                <a:gd name="T11" fmla="*/ 0 h 168"/>
                <a:gd name="T12" fmla="*/ 0 w 84"/>
                <a:gd name="T13" fmla="*/ 0 h 168"/>
                <a:gd name="T14" fmla="*/ 0 w 84"/>
                <a:gd name="T15" fmla="*/ 0 h 168"/>
                <a:gd name="T16" fmla="*/ 0 w 84"/>
                <a:gd name="T17" fmla="*/ 0 h 168"/>
                <a:gd name="T18" fmla="*/ 0 w 84"/>
                <a:gd name="T19" fmla="*/ 0 h 168"/>
                <a:gd name="T20" fmla="*/ 0 w 84"/>
                <a:gd name="T21" fmla="*/ 0 h 168"/>
                <a:gd name="T22" fmla="*/ 0 w 84"/>
                <a:gd name="T23" fmla="*/ 0 h 168"/>
                <a:gd name="T24" fmla="*/ 0 w 84"/>
                <a:gd name="T25" fmla="*/ 0 h 168"/>
                <a:gd name="T26" fmla="*/ 0 w 84"/>
                <a:gd name="T27" fmla="*/ 0 h 168"/>
                <a:gd name="T28" fmla="*/ 0 w 84"/>
                <a:gd name="T29" fmla="*/ 0 h 168"/>
                <a:gd name="T30" fmla="*/ 0 w 84"/>
                <a:gd name="T31" fmla="*/ 0 h 168"/>
                <a:gd name="T32" fmla="*/ 0 w 84"/>
                <a:gd name="T33" fmla="*/ 0 h 168"/>
                <a:gd name="T34" fmla="*/ 0 w 84"/>
                <a:gd name="T35" fmla="*/ 0 h 168"/>
                <a:gd name="T36" fmla="*/ 0 w 84"/>
                <a:gd name="T37" fmla="*/ 0 h 168"/>
                <a:gd name="T38" fmla="*/ 0 w 84"/>
                <a:gd name="T39" fmla="*/ 0 h 168"/>
                <a:gd name="T40" fmla="*/ 0 w 84"/>
                <a:gd name="T41" fmla="*/ 0 h 168"/>
                <a:gd name="T42" fmla="*/ 0 w 84"/>
                <a:gd name="T43" fmla="*/ 0 h 168"/>
                <a:gd name="T44" fmla="*/ 0 w 84"/>
                <a:gd name="T45" fmla="*/ 0 h 168"/>
                <a:gd name="T46" fmla="*/ 0 w 84"/>
                <a:gd name="T47" fmla="*/ 0 h 168"/>
                <a:gd name="T48" fmla="*/ 0 w 84"/>
                <a:gd name="T49" fmla="*/ 0 h 168"/>
                <a:gd name="T50" fmla="*/ 0 w 84"/>
                <a:gd name="T51" fmla="*/ 0 h 168"/>
                <a:gd name="T52" fmla="*/ 0 w 84"/>
                <a:gd name="T53" fmla="*/ 0 h 168"/>
                <a:gd name="T54" fmla="*/ 0 w 84"/>
                <a:gd name="T55" fmla="*/ 0 h 168"/>
                <a:gd name="T56" fmla="*/ 0 w 84"/>
                <a:gd name="T57" fmla="*/ 0 h 168"/>
                <a:gd name="T58" fmla="*/ 0 w 84"/>
                <a:gd name="T59" fmla="*/ 0 h 168"/>
                <a:gd name="T60" fmla="*/ 0 w 84"/>
                <a:gd name="T61" fmla="*/ 0 h 168"/>
                <a:gd name="T62" fmla="*/ 0 w 84"/>
                <a:gd name="T63" fmla="*/ 0 h 168"/>
                <a:gd name="T64" fmla="*/ 0 w 84"/>
                <a:gd name="T65" fmla="*/ 0 h 168"/>
                <a:gd name="T66" fmla="*/ 0 w 84"/>
                <a:gd name="T67" fmla="*/ 0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68"/>
                <a:gd name="T104" fmla="*/ 84 w 84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68">
                  <a:moveTo>
                    <a:pt x="0" y="150"/>
                  </a:moveTo>
                  <a:lnTo>
                    <a:pt x="0" y="168"/>
                  </a:lnTo>
                  <a:lnTo>
                    <a:pt x="42" y="168"/>
                  </a:lnTo>
                  <a:lnTo>
                    <a:pt x="42" y="116"/>
                  </a:lnTo>
                  <a:lnTo>
                    <a:pt x="58" y="127"/>
                  </a:lnTo>
                  <a:lnTo>
                    <a:pt x="70" y="134"/>
                  </a:lnTo>
                  <a:lnTo>
                    <a:pt x="84" y="117"/>
                  </a:lnTo>
                  <a:lnTo>
                    <a:pt x="63" y="107"/>
                  </a:lnTo>
                  <a:lnTo>
                    <a:pt x="42" y="88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35" y="71"/>
                  </a:lnTo>
                  <a:lnTo>
                    <a:pt x="35" y="46"/>
                  </a:lnTo>
                  <a:lnTo>
                    <a:pt x="73" y="46"/>
                  </a:lnTo>
                  <a:lnTo>
                    <a:pt x="73" y="29"/>
                  </a:lnTo>
                  <a:lnTo>
                    <a:pt x="35" y="29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1" y="88"/>
                  </a:lnTo>
                  <a:lnTo>
                    <a:pt x="29" y="98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26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817" y="409"/>
              <a:ext cx="26" cy="70"/>
            </a:xfrm>
            <a:custGeom>
              <a:avLst/>
              <a:gdLst>
                <a:gd name="T0" fmla="*/ 0 w 78"/>
                <a:gd name="T1" fmla="*/ 0 h 209"/>
                <a:gd name="T2" fmla="*/ 0 w 78"/>
                <a:gd name="T3" fmla="*/ 0 h 209"/>
                <a:gd name="T4" fmla="*/ 0 w 78"/>
                <a:gd name="T5" fmla="*/ 0 h 209"/>
                <a:gd name="T6" fmla="*/ 0 w 78"/>
                <a:gd name="T7" fmla="*/ 0 h 209"/>
                <a:gd name="T8" fmla="*/ 0 w 78"/>
                <a:gd name="T9" fmla="*/ 0 h 209"/>
                <a:gd name="T10" fmla="*/ 0 w 78"/>
                <a:gd name="T11" fmla="*/ 0 h 209"/>
                <a:gd name="T12" fmla="*/ 0 w 78"/>
                <a:gd name="T13" fmla="*/ 0 h 209"/>
                <a:gd name="T14" fmla="*/ 0 w 78"/>
                <a:gd name="T15" fmla="*/ 0 h 209"/>
                <a:gd name="T16" fmla="*/ 0 w 78"/>
                <a:gd name="T17" fmla="*/ 0 h 209"/>
                <a:gd name="T18" fmla="*/ 0 w 78"/>
                <a:gd name="T19" fmla="*/ 0 h 209"/>
                <a:gd name="T20" fmla="*/ 0 w 78"/>
                <a:gd name="T21" fmla="*/ 0 h 209"/>
                <a:gd name="T22" fmla="*/ 0 w 78"/>
                <a:gd name="T23" fmla="*/ 0 h 209"/>
                <a:gd name="T24" fmla="*/ 0 w 78"/>
                <a:gd name="T25" fmla="*/ 0 h 209"/>
                <a:gd name="T26" fmla="*/ 0 w 78"/>
                <a:gd name="T27" fmla="*/ 0 h 209"/>
                <a:gd name="T28" fmla="*/ 0 w 78"/>
                <a:gd name="T29" fmla="*/ 0 h 209"/>
                <a:gd name="T30" fmla="*/ 0 w 78"/>
                <a:gd name="T31" fmla="*/ 0 h 209"/>
                <a:gd name="T32" fmla="*/ 0 w 78"/>
                <a:gd name="T33" fmla="*/ 0 h 209"/>
                <a:gd name="T34" fmla="*/ 0 w 78"/>
                <a:gd name="T35" fmla="*/ 0 h 209"/>
                <a:gd name="T36" fmla="*/ 0 w 78"/>
                <a:gd name="T37" fmla="*/ 0 h 209"/>
                <a:gd name="T38" fmla="*/ 0 w 78"/>
                <a:gd name="T39" fmla="*/ 0 h 209"/>
                <a:gd name="T40" fmla="*/ 0 w 78"/>
                <a:gd name="T41" fmla="*/ 0 h 209"/>
                <a:gd name="T42" fmla="*/ 0 w 78"/>
                <a:gd name="T43" fmla="*/ 0 h 209"/>
                <a:gd name="T44" fmla="*/ 0 w 78"/>
                <a:gd name="T45" fmla="*/ 0 h 209"/>
                <a:gd name="T46" fmla="*/ 0 w 78"/>
                <a:gd name="T47" fmla="*/ 0 h 209"/>
                <a:gd name="T48" fmla="*/ 0 w 78"/>
                <a:gd name="T49" fmla="*/ 0 h 209"/>
                <a:gd name="T50" fmla="*/ 0 w 78"/>
                <a:gd name="T51" fmla="*/ 0 h 209"/>
                <a:gd name="T52" fmla="*/ 0 w 78"/>
                <a:gd name="T53" fmla="*/ 0 h 209"/>
                <a:gd name="T54" fmla="*/ 0 w 78"/>
                <a:gd name="T55" fmla="*/ 0 h 209"/>
                <a:gd name="T56" fmla="*/ 0 w 78"/>
                <a:gd name="T57" fmla="*/ 0 h 209"/>
                <a:gd name="T58" fmla="*/ 0 w 78"/>
                <a:gd name="T59" fmla="*/ 0 h 209"/>
                <a:gd name="T60" fmla="*/ 0 w 78"/>
                <a:gd name="T61" fmla="*/ 0 h 209"/>
                <a:gd name="T62" fmla="*/ 0 w 78"/>
                <a:gd name="T63" fmla="*/ 0 h 209"/>
                <a:gd name="T64" fmla="*/ 0 w 78"/>
                <a:gd name="T65" fmla="*/ 0 h 209"/>
                <a:gd name="T66" fmla="*/ 0 w 78"/>
                <a:gd name="T67" fmla="*/ 0 h 209"/>
                <a:gd name="T68" fmla="*/ 0 w 78"/>
                <a:gd name="T69" fmla="*/ 0 h 209"/>
                <a:gd name="T70" fmla="*/ 0 w 78"/>
                <a:gd name="T71" fmla="*/ 0 h 209"/>
                <a:gd name="T72" fmla="*/ 0 w 78"/>
                <a:gd name="T73" fmla="*/ 0 h 209"/>
                <a:gd name="T74" fmla="*/ 0 w 78"/>
                <a:gd name="T75" fmla="*/ 0 h 209"/>
                <a:gd name="T76" fmla="*/ 0 w 78"/>
                <a:gd name="T77" fmla="*/ 0 h 209"/>
                <a:gd name="T78" fmla="*/ 0 w 78"/>
                <a:gd name="T79" fmla="*/ 0 h 209"/>
                <a:gd name="T80" fmla="*/ 0 w 78"/>
                <a:gd name="T81" fmla="*/ 0 h 209"/>
                <a:gd name="T82" fmla="*/ 0 w 78"/>
                <a:gd name="T83" fmla="*/ 0 h 209"/>
                <a:gd name="T84" fmla="*/ 0 w 7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209"/>
                <a:gd name="T131" fmla="*/ 78 w 78"/>
                <a:gd name="T132" fmla="*/ 209 h 2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209">
                  <a:moveTo>
                    <a:pt x="78" y="44"/>
                  </a:moveTo>
                  <a:lnTo>
                    <a:pt x="78" y="27"/>
                  </a:lnTo>
                  <a:lnTo>
                    <a:pt x="63" y="27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11" y="27"/>
                  </a:lnTo>
                  <a:lnTo>
                    <a:pt x="11" y="44"/>
                  </a:lnTo>
                  <a:lnTo>
                    <a:pt x="45" y="44"/>
                  </a:lnTo>
                  <a:lnTo>
                    <a:pt x="45" y="69"/>
                  </a:lnTo>
                  <a:lnTo>
                    <a:pt x="9" y="69"/>
                  </a:lnTo>
                  <a:lnTo>
                    <a:pt x="9" y="86"/>
                  </a:lnTo>
                  <a:lnTo>
                    <a:pt x="42" y="86"/>
                  </a:lnTo>
                  <a:lnTo>
                    <a:pt x="21" y="10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2" y="132"/>
                  </a:lnTo>
                  <a:lnTo>
                    <a:pt x="24" y="125"/>
                  </a:lnTo>
                  <a:lnTo>
                    <a:pt x="35" y="116"/>
                  </a:lnTo>
                  <a:lnTo>
                    <a:pt x="35" y="190"/>
                  </a:lnTo>
                  <a:lnTo>
                    <a:pt x="41" y="202"/>
                  </a:lnTo>
                  <a:lnTo>
                    <a:pt x="54" y="209"/>
                  </a:lnTo>
                  <a:lnTo>
                    <a:pt x="78" y="209"/>
                  </a:lnTo>
                  <a:lnTo>
                    <a:pt x="78" y="193"/>
                  </a:lnTo>
                  <a:lnTo>
                    <a:pt x="63" y="193"/>
                  </a:lnTo>
                  <a:lnTo>
                    <a:pt x="55" y="189"/>
                  </a:lnTo>
                  <a:lnTo>
                    <a:pt x="51" y="177"/>
                  </a:lnTo>
                  <a:lnTo>
                    <a:pt x="51" y="166"/>
                  </a:lnTo>
                  <a:lnTo>
                    <a:pt x="78" y="166"/>
                  </a:lnTo>
                  <a:lnTo>
                    <a:pt x="78" y="148"/>
                  </a:lnTo>
                  <a:lnTo>
                    <a:pt x="51" y="148"/>
                  </a:lnTo>
                  <a:lnTo>
                    <a:pt x="51" y="125"/>
                  </a:lnTo>
                  <a:lnTo>
                    <a:pt x="78" y="125"/>
                  </a:lnTo>
                  <a:lnTo>
                    <a:pt x="78" y="111"/>
                  </a:lnTo>
                  <a:lnTo>
                    <a:pt x="44" y="111"/>
                  </a:lnTo>
                  <a:lnTo>
                    <a:pt x="54" y="96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78" y="69"/>
                  </a:lnTo>
                  <a:lnTo>
                    <a:pt x="63" y="69"/>
                  </a:lnTo>
                  <a:lnTo>
                    <a:pt x="63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817" y="448"/>
              <a:ext cx="2" cy="2"/>
            </a:xfrm>
            <a:custGeom>
              <a:avLst/>
              <a:gdLst>
                <a:gd name="T0" fmla="*/ 16384 w 1"/>
                <a:gd name="T1" fmla="*/ 0 h 6"/>
                <a:gd name="T2" fmla="*/ 16384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16384 w 1"/>
                <a:gd name="T9" fmla="*/ 0 h 6"/>
                <a:gd name="T10" fmla="*/ 16384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817" y="455"/>
              <a:ext cx="2" cy="4"/>
            </a:xfrm>
            <a:custGeom>
              <a:avLst/>
              <a:gdLst>
                <a:gd name="T0" fmla="*/ 16384 w 1"/>
                <a:gd name="T1" fmla="*/ 0 h 11"/>
                <a:gd name="T2" fmla="*/ 16384 w 1"/>
                <a:gd name="T3" fmla="*/ 0 h 11"/>
                <a:gd name="T4" fmla="*/ 0 w 1"/>
                <a:gd name="T5" fmla="*/ 0 h 11"/>
                <a:gd name="T6" fmla="*/ 0 w 1"/>
                <a:gd name="T7" fmla="*/ 0 h 11"/>
                <a:gd name="T8" fmla="*/ 16384 w 1"/>
                <a:gd name="T9" fmla="*/ 0 h 11"/>
                <a:gd name="T10" fmla="*/ 16384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1" y="1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803" y="410"/>
              <a:ext cx="14" cy="12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w 42"/>
                <a:gd name="T9" fmla="*/ 0 h 36"/>
                <a:gd name="T10" fmla="*/ 0 w 42"/>
                <a:gd name="T11" fmla="*/ 0 h 36"/>
                <a:gd name="T12" fmla="*/ 0 w 42"/>
                <a:gd name="T13" fmla="*/ 0 h 36"/>
                <a:gd name="T14" fmla="*/ 0 w 42"/>
                <a:gd name="T15" fmla="*/ 0 h 36"/>
                <a:gd name="T16" fmla="*/ 0 w 4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6"/>
                <a:gd name="T29" fmla="*/ 42 w 4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6">
                  <a:moveTo>
                    <a:pt x="42" y="23"/>
                  </a:moveTo>
                  <a:lnTo>
                    <a:pt x="42" y="20"/>
                  </a:lnTo>
                  <a:lnTo>
                    <a:pt x="29" y="1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17" y="23"/>
                  </a:lnTo>
                  <a:lnTo>
                    <a:pt x="32" y="36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800" y="452"/>
              <a:ext cx="17" cy="27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80"/>
                <a:gd name="T26" fmla="*/ 52 w 52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80">
                  <a:moveTo>
                    <a:pt x="52" y="19"/>
                  </a:moveTo>
                  <a:lnTo>
                    <a:pt x="52" y="8"/>
                  </a:lnTo>
                  <a:lnTo>
                    <a:pt x="46" y="0"/>
                  </a:lnTo>
                  <a:lnTo>
                    <a:pt x="25" y="35"/>
                  </a:lnTo>
                  <a:lnTo>
                    <a:pt x="0" y="68"/>
                  </a:lnTo>
                  <a:lnTo>
                    <a:pt x="13" y="8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799" y="431"/>
              <a:ext cx="16" cy="12"/>
            </a:xfrm>
            <a:custGeom>
              <a:avLst/>
              <a:gdLst>
                <a:gd name="T0" fmla="*/ 0 w 47"/>
                <a:gd name="T1" fmla="*/ 0 h 37"/>
                <a:gd name="T2" fmla="*/ 0 w 47"/>
                <a:gd name="T3" fmla="*/ 0 h 37"/>
                <a:gd name="T4" fmla="*/ 0 w 47"/>
                <a:gd name="T5" fmla="*/ 0 h 37"/>
                <a:gd name="T6" fmla="*/ 0 w 47"/>
                <a:gd name="T7" fmla="*/ 0 h 37"/>
                <a:gd name="T8" fmla="*/ 0 w 47"/>
                <a:gd name="T9" fmla="*/ 0 h 37"/>
                <a:gd name="T10" fmla="*/ 0 w 47"/>
                <a:gd name="T11" fmla="*/ 0 h 37"/>
                <a:gd name="T12" fmla="*/ 0 w 47"/>
                <a:gd name="T13" fmla="*/ 0 h 37"/>
                <a:gd name="T14" fmla="*/ 0 w 4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7"/>
                <a:gd name="T26" fmla="*/ 47 w 4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7">
                  <a:moveTo>
                    <a:pt x="0" y="13"/>
                  </a:moveTo>
                  <a:lnTo>
                    <a:pt x="20" y="24"/>
                  </a:lnTo>
                  <a:lnTo>
                    <a:pt x="37" y="37"/>
                  </a:lnTo>
                  <a:lnTo>
                    <a:pt x="47" y="21"/>
                  </a:lnTo>
                  <a:lnTo>
                    <a:pt x="30" y="8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00"/>
                <a:gd name="T32" fmla="*/ 135 w 135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00">
                  <a:moveTo>
                    <a:pt x="0" y="0"/>
                  </a:move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716" y="409"/>
              <a:ext cx="72" cy="41"/>
            </a:xfrm>
            <a:custGeom>
              <a:avLst/>
              <a:gdLst>
                <a:gd name="T0" fmla="*/ 0 w 215"/>
                <a:gd name="T1" fmla="*/ 0 h 122"/>
                <a:gd name="T2" fmla="*/ 0 w 215"/>
                <a:gd name="T3" fmla="*/ 0 h 122"/>
                <a:gd name="T4" fmla="*/ 0 w 215"/>
                <a:gd name="T5" fmla="*/ 0 h 122"/>
                <a:gd name="T6" fmla="*/ 0 w 215"/>
                <a:gd name="T7" fmla="*/ 0 h 122"/>
                <a:gd name="T8" fmla="*/ 0 w 215"/>
                <a:gd name="T9" fmla="*/ 0 h 122"/>
                <a:gd name="T10" fmla="*/ 0 w 215"/>
                <a:gd name="T11" fmla="*/ 0 h 122"/>
                <a:gd name="T12" fmla="*/ 0 w 215"/>
                <a:gd name="T13" fmla="*/ 0 h 122"/>
                <a:gd name="T14" fmla="*/ 0 w 215"/>
                <a:gd name="T15" fmla="*/ 0 h 122"/>
                <a:gd name="T16" fmla="*/ 0 w 215"/>
                <a:gd name="T17" fmla="*/ 0 h 122"/>
                <a:gd name="T18" fmla="*/ 0 w 215"/>
                <a:gd name="T19" fmla="*/ 0 h 122"/>
                <a:gd name="T20" fmla="*/ 0 w 215"/>
                <a:gd name="T21" fmla="*/ 0 h 122"/>
                <a:gd name="T22" fmla="*/ 0 w 215"/>
                <a:gd name="T23" fmla="*/ 0 h 122"/>
                <a:gd name="T24" fmla="*/ 0 w 215"/>
                <a:gd name="T25" fmla="*/ 0 h 122"/>
                <a:gd name="T26" fmla="*/ 0 w 215"/>
                <a:gd name="T27" fmla="*/ 0 h 122"/>
                <a:gd name="T28" fmla="*/ 0 w 215"/>
                <a:gd name="T29" fmla="*/ 0 h 122"/>
                <a:gd name="T30" fmla="*/ 0 w 215"/>
                <a:gd name="T31" fmla="*/ 0 h 122"/>
                <a:gd name="T32" fmla="*/ 0 w 215"/>
                <a:gd name="T33" fmla="*/ 0 h 122"/>
                <a:gd name="T34" fmla="*/ 0 w 215"/>
                <a:gd name="T35" fmla="*/ 0 h 122"/>
                <a:gd name="T36" fmla="*/ 0 w 215"/>
                <a:gd name="T37" fmla="*/ 0 h 122"/>
                <a:gd name="T38" fmla="*/ 0 w 215"/>
                <a:gd name="T39" fmla="*/ 0 h 122"/>
                <a:gd name="T40" fmla="*/ 0 w 215"/>
                <a:gd name="T41" fmla="*/ 0 h 122"/>
                <a:gd name="T42" fmla="*/ 0 w 215"/>
                <a:gd name="T43" fmla="*/ 0 h 122"/>
                <a:gd name="T44" fmla="*/ 0 w 215"/>
                <a:gd name="T45" fmla="*/ 0 h 122"/>
                <a:gd name="T46" fmla="*/ 0 w 215"/>
                <a:gd name="T47" fmla="*/ 0 h 122"/>
                <a:gd name="T48" fmla="*/ 0 w 215"/>
                <a:gd name="T49" fmla="*/ 0 h 122"/>
                <a:gd name="T50" fmla="*/ 0 w 215"/>
                <a:gd name="T51" fmla="*/ 0 h 122"/>
                <a:gd name="T52" fmla="*/ 0 w 215"/>
                <a:gd name="T53" fmla="*/ 0 h 122"/>
                <a:gd name="T54" fmla="*/ 0 w 215"/>
                <a:gd name="T55" fmla="*/ 0 h 122"/>
                <a:gd name="T56" fmla="*/ 0 w 215"/>
                <a:gd name="T57" fmla="*/ 0 h 122"/>
                <a:gd name="T58" fmla="*/ 0 w 215"/>
                <a:gd name="T59" fmla="*/ 0 h 122"/>
                <a:gd name="T60" fmla="*/ 0 w 215"/>
                <a:gd name="T61" fmla="*/ 0 h 122"/>
                <a:gd name="T62" fmla="*/ 0 w 215"/>
                <a:gd name="T63" fmla="*/ 0 h 122"/>
                <a:gd name="T64" fmla="*/ 0 w 215"/>
                <a:gd name="T65" fmla="*/ 0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22"/>
                <a:gd name="T101" fmla="*/ 215 w 21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22">
                  <a:moveTo>
                    <a:pt x="37" y="108"/>
                  </a:moveTo>
                  <a:lnTo>
                    <a:pt x="96" y="67"/>
                  </a:lnTo>
                  <a:lnTo>
                    <a:pt x="96" y="108"/>
                  </a:lnTo>
                  <a:lnTo>
                    <a:pt x="114" y="108"/>
                  </a:lnTo>
                  <a:lnTo>
                    <a:pt x="114" y="62"/>
                  </a:lnTo>
                  <a:lnTo>
                    <a:pt x="133" y="79"/>
                  </a:lnTo>
                  <a:lnTo>
                    <a:pt x="200" y="122"/>
                  </a:lnTo>
                  <a:lnTo>
                    <a:pt x="215" y="106"/>
                  </a:lnTo>
                  <a:lnTo>
                    <a:pt x="172" y="89"/>
                  </a:lnTo>
                  <a:lnTo>
                    <a:pt x="133" y="62"/>
                  </a:lnTo>
                  <a:lnTo>
                    <a:pt x="209" y="62"/>
                  </a:lnTo>
                  <a:lnTo>
                    <a:pt x="209" y="46"/>
                  </a:lnTo>
                  <a:lnTo>
                    <a:pt x="114" y="46"/>
                  </a:lnTo>
                  <a:lnTo>
                    <a:pt x="114" y="24"/>
                  </a:lnTo>
                  <a:lnTo>
                    <a:pt x="141" y="18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4" y="10"/>
                  </a:lnTo>
                  <a:lnTo>
                    <a:pt x="163" y="0"/>
                  </a:lnTo>
                  <a:lnTo>
                    <a:pt x="96" y="8"/>
                  </a:lnTo>
                  <a:lnTo>
                    <a:pt x="24" y="11"/>
                  </a:lnTo>
                  <a:lnTo>
                    <a:pt x="36" y="27"/>
                  </a:lnTo>
                  <a:lnTo>
                    <a:pt x="65" y="26"/>
                  </a:lnTo>
                  <a:lnTo>
                    <a:pt x="96" y="24"/>
                  </a:lnTo>
                  <a:lnTo>
                    <a:pt x="98" y="46"/>
                  </a:lnTo>
                  <a:lnTo>
                    <a:pt x="1" y="46"/>
                  </a:lnTo>
                  <a:lnTo>
                    <a:pt x="1" y="62"/>
                  </a:lnTo>
                  <a:lnTo>
                    <a:pt x="85" y="62"/>
                  </a:lnTo>
                  <a:lnTo>
                    <a:pt x="43" y="89"/>
                  </a:lnTo>
                  <a:lnTo>
                    <a:pt x="0" y="103"/>
                  </a:lnTo>
                  <a:lnTo>
                    <a:pt x="16" y="122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4" name="Freeform 74"/>
            <p:cNvSpPr>
              <a:spLocks/>
            </p:cNvSpPr>
            <p:nvPr/>
          </p:nvSpPr>
          <p:spPr bwMode="auto">
            <a:xfrm>
              <a:off x="4736" y="467"/>
              <a:ext cx="33" cy="6"/>
            </a:xfrm>
            <a:custGeom>
              <a:avLst/>
              <a:gdLst>
                <a:gd name="T0" fmla="*/ 0 w 101"/>
                <a:gd name="T1" fmla="*/ 0 h 18"/>
                <a:gd name="T2" fmla="*/ 0 w 101"/>
                <a:gd name="T3" fmla="*/ 0 h 18"/>
                <a:gd name="T4" fmla="*/ 0 w 101"/>
                <a:gd name="T5" fmla="*/ 0 h 18"/>
                <a:gd name="T6" fmla="*/ 0 w 101"/>
                <a:gd name="T7" fmla="*/ 0 h 18"/>
                <a:gd name="T8" fmla="*/ 0 w 101"/>
                <a:gd name="T9" fmla="*/ 0 h 18"/>
                <a:gd name="T10" fmla="*/ 0 w 10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8"/>
                <a:gd name="T20" fmla="*/ 101 w 10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8">
                  <a:moveTo>
                    <a:pt x="0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5" name="Freeform 75"/>
            <p:cNvSpPr>
              <a:spLocks/>
            </p:cNvSpPr>
            <p:nvPr/>
          </p:nvSpPr>
          <p:spPr bwMode="auto">
            <a:xfrm>
              <a:off x="4736" y="453"/>
              <a:ext cx="33" cy="8"/>
            </a:xfrm>
            <a:custGeom>
              <a:avLst/>
              <a:gdLst>
                <a:gd name="T0" fmla="*/ 0 w 101"/>
                <a:gd name="T1" fmla="*/ 0 h 22"/>
                <a:gd name="T2" fmla="*/ 0 w 101"/>
                <a:gd name="T3" fmla="*/ 0 h 22"/>
                <a:gd name="T4" fmla="*/ 0 w 101"/>
                <a:gd name="T5" fmla="*/ 0 h 22"/>
                <a:gd name="T6" fmla="*/ 0 w 101"/>
                <a:gd name="T7" fmla="*/ 0 h 22"/>
                <a:gd name="T8" fmla="*/ 0 w 101"/>
                <a:gd name="T9" fmla="*/ 0 h 22"/>
                <a:gd name="T10" fmla="*/ 0 w 10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2"/>
                <a:gd name="T20" fmla="*/ 101 w 10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2">
                  <a:moveTo>
                    <a:pt x="0" y="0"/>
                  </a:moveTo>
                  <a:lnTo>
                    <a:pt x="101" y="0"/>
                  </a:lnTo>
                  <a:lnTo>
                    <a:pt x="10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w 135"/>
                <a:gd name="T21" fmla="*/ 0 h 100"/>
                <a:gd name="T22" fmla="*/ 0 w 135"/>
                <a:gd name="T23" fmla="*/ 0 h 100"/>
                <a:gd name="T24" fmla="*/ 0 w 135"/>
                <a:gd name="T25" fmla="*/ 0 h 100"/>
                <a:gd name="T26" fmla="*/ 0 w 135"/>
                <a:gd name="T27" fmla="*/ 0 h 100"/>
                <a:gd name="T28" fmla="*/ 0 w 135"/>
                <a:gd name="T29" fmla="*/ 0 h 100"/>
                <a:gd name="T30" fmla="*/ 0 w 135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100"/>
                <a:gd name="T50" fmla="*/ 135 w 135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100">
                  <a:moveTo>
                    <a:pt x="0" y="0"/>
                  </a:moveTo>
                  <a:lnTo>
                    <a:pt x="0" y="100"/>
                  </a:lnTo>
                  <a:lnTo>
                    <a:pt x="17" y="100"/>
                  </a:lnTo>
                  <a:lnTo>
                    <a:pt x="17" y="93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35" y="100"/>
                  </a:ln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77" name="Egyenes összekötő 149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 w="12700">
            <a:solidFill>
              <a:srgbClr val="1DC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49" y="1700808"/>
            <a:ext cx="5464472" cy="88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6"/>
          <a:stretch/>
        </p:blipFill>
        <p:spPr bwMode="auto">
          <a:xfrm>
            <a:off x="3092826" y="3496618"/>
            <a:ext cx="2283508" cy="86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949" y="4941168"/>
            <a:ext cx="4347261" cy="87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0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48147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Scattering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liquid or non-crystalline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</a:p>
          <a:p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taking into account the rules of Fourier transformation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inverse Fourier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transformation provides: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with some rearrangements: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7504" y="6255593"/>
            <a:ext cx="1211263" cy="485775"/>
            <a:chOff x="4297" y="361"/>
            <a:chExt cx="910" cy="36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715" y="523"/>
              <a:ext cx="40" cy="51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w 116"/>
                <a:gd name="T27" fmla="*/ 0 h 155"/>
                <a:gd name="T28" fmla="*/ 0 w 116"/>
                <a:gd name="T29" fmla="*/ 0 h 155"/>
                <a:gd name="T30" fmla="*/ 0 w 116"/>
                <a:gd name="T31" fmla="*/ 0 h 155"/>
                <a:gd name="T32" fmla="*/ 0 w 116"/>
                <a:gd name="T33" fmla="*/ 0 h 155"/>
                <a:gd name="T34" fmla="*/ 0 w 116"/>
                <a:gd name="T35" fmla="*/ 0 h 155"/>
                <a:gd name="T36" fmla="*/ 0 w 116"/>
                <a:gd name="T37" fmla="*/ 0 h 155"/>
                <a:gd name="T38" fmla="*/ 0 w 116"/>
                <a:gd name="T39" fmla="*/ 0 h 155"/>
                <a:gd name="T40" fmla="*/ 0 w 116"/>
                <a:gd name="T41" fmla="*/ 0 h 155"/>
                <a:gd name="T42" fmla="*/ 0 w 116"/>
                <a:gd name="T43" fmla="*/ 0 h 155"/>
                <a:gd name="T44" fmla="*/ 0 w 116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55"/>
                <a:gd name="T71" fmla="*/ 116 w 116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55">
                  <a:moveTo>
                    <a:pt x="114" y="120"/>
                  </a:moveTo>
                  <a:lnTo>
                    <a:pt x="84" y="127"/>
                  </a:lnTo>
                  <a:lnTo>
                    <a:pt x="62" y="123"/>
                  </a:lnTo>
                  <a:lnTo>
                    <a:pt x="45" y="113"/>
                  </a:lnTo>
                  <a:lnTo>
                    <a:pt x="31" y="74"/>
                  </a:lnTo>
                  <a:lnTo>
                    <a:pt x="35" y="52"/>
                  </a:lnTo>
                  <a:lnTo>
                    <a:pt x="45" y="39"/>
                  </a:lnTo>
                  <a:lnTo>
                    <a:pt x="61" y="31"/>
                  </a:lnTo>
                  <a:lnTo>
                    <a:pt x="81" y="26"/>
                  </a:lnTo>
                  <a:lnTo>
                    <a:pt x="113" y="32"/>
                  </a:lnTo>
                  <a:lnTo>
                    <a:pt x="114" y="6"/>
                  </a:lnTo>
                  <a:lnTo>
                    <a:pt x="80" y="0"/>
                  </a:lnTo>
                  <a:lnTo>
                    <a:pt x="46" y="6"/>
                  </a:lnTo>
                  <a:lnTo>
                    <a:pt x="20" y="19"/>
                  </a:lnTo>
                  <a:lnTo>
                    <a:pt x="5" y="44"/>
                  </a:lnTo>
                  <a:lnTo>
                    <a:pt x="0" y="77"/>
                  </a:lnTo>
                  <a:lnTo>
                    <a:pt x="6" y="110"/>
                  </a:lnTo>
                  <a:lnTo>
                    <a:pt x="23" y="135"/>
                  </a:lnTo>
                  <a:lnTo>
                    <a:pt x="49" y="149"/>
                  </a:lnTo>
                  <a:lnTo>
                    <a:pt x="83" y="155"/>
                  </a:lnTo>
                  <a:lnTo>
                    <a:pt x="116" y="148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761" y="536"/>
              <a:ext cx="10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61" y="520"/>
              <a:ext cx="10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775" y="525"/>
              <a:ext cx="26" cy="49"/>
            </a:xfrm>
            <a:custGeom>
              <a:avLst/>
              <a:gdLst>
                <a:gd name="T0" fmla="*/ 0 w 77"/>
                <a:gd name="T1" fmla="*/ 0 h 147"/>
                <a:gd name="T2" fmla="*/ 0 w 77"/>
                <a:gd name="T3" fmla="*/ 0 h 147"/>
                <a:gd name="T4" fmla="*/ 0 w 77"/>
                <a:gd name="T5" fmla="*/ 0 h 147"/>
                <a:gd name="T6" fmla="*/ 0 w 77"/>
                <a:gd name="T7" fmla="*/ 0 h 147"/>
                <a:gd name="T8" fmla="*/ 0 w 77"/>
                <a:gd name="T9" fmla="*/ 0 h 147"/>
                <a:gd name="T10" fmla="*/ 0 w 77"/>
                <a:gd name="T11" fmla="*/ 0 h 147"/>
                <a:gd name="T12" fmla="*/ 0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0 w 77"/>
                <a:gd name="T19" fmla="*/ 0 h 147"/>
                <a:gd name="T20" fmla="*/ 0 w 77"/>
                <a:gd name="T21" fmla="*/ 0 h 147"/>
                <a:gd name="T22" fmla="*/ 0 w 77"/>
                <a:gd name="T23" fmla="*/ 0 h 147"/>
                <a:gd name="T24" fmla="*/ 0 w 77"/>
                <a:gd name="T25" fmla="*/ 0 h 147"/>
                <a:gd name="T26" fmla="*/ 0 w 77"/>
                <a:gd name="T27" fmla="*/ 0 h 147"/>
                <a:gd name="T28" fmla="*/ 0 w 77"/>
                <a:gd name="T29" fmla="*/ 0 h 147"/>
                <a:gd name="T30" fmla="*/ 0 w 77"/>
                <a:gd name="T31" fmla="*/ 0 h 147"/>
                <a:gd name="T32" fmla="*/ 0 w 77"/>
                <a:gd name="T33" fmla="*/ 0 h 147"/>
                <a:gd name="T34" fmla="*/ 0 w 77"/>
                <a:gd name="T35" fmla="*/ 0 h 147"/>
                <a:gd name="T36" fmla="*/ 0 w 77"/>
                <a:gd name="T37" fmla="*/ 0 h 147"/>
                <a:gd name="T38" fmla="*/ 0 w 77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47"/>
                <a:gd name="T62" fmla="*/ 77 w 77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47">
                  <a:moveTo>
                    <a:pt x="75" y="119"/>
                  </a:moveTo>
                  <a:lnTo>
                    <a:pt x="67" y="121"/>
                  </a:lnTo>
                  <a:lnTo>
                    <a:pt x="51" y="112"/>
                  </a:lnTo>
                  <a:lnTo>
                    <a:pt x="49" y="96"/>
                  </a:lnTo>
                  <a:lnTo>
                    <a:pt x="49" y="53"/>
                  </a:lnTo>
                  <a:lnTo>
                    <a:pt x="75" y="53"/>
                  </a:lnTo>
                  <a:lnTo>
                    <a:pt x="75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22" y="102"/>
                  </a:lnTo>
                  <a:lnTo>
                    <a:pt x="31" y="135"/>
                  </a:lnTo>
                  <a:lnTo>
                    <a:pt x="58" y="147"/>
                  </a:lnTo>
                  <a:lnTo>
                    <a:pt x="77" y="141"/>
                  </a:lnTo>
                  <a:lnTo>
                    <a:pt x="7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804" y="536"/>
              <a:ext cx="39" cy="53"/>
            </a:xfrm>
            <a:custGeom>
              <a:avLst/>
              <a:gdLst>
                <a:gd name="T0" fmla="*/ 0 w 117"/>
                <a:gd name="T1" fmla="*/ 0 h 159"/>
                <a:gd name="T2" fmla="*/ 0 w 117"/>
                <a:gd name="T3" fmla="*/ 0 h 159"/>
                <a:gd name="T4" fmla="*/ 0 w 117"/>
                <a:gd name="T5" fmla="*/ 0 h 159"/>
                <a:gd name="T6" fmla="*/ 0 w 117"/>
                <a:gd name="T7" fmla="*/ 0 h 159"/>
                <a:gd name="T8" fmla="*/ 0 w 117"/>
                <a:gd name="T9" fmla="*/ 0 h 159"/>
                <a:gd name="T10" fmla="*/ 0 w 117"/>
                <a:gd name="T11" fmla="*/ 0 h 159"/>
                <a:gd name="T12" fmla="*/ 0 w 117"/>
                <a:gd name="T13" fmla="*/ 0 h 159"/>
                <a:gd name="T14" fmla="*/ 0 w 117"/>
                <a:gd name="T15" fmla="*/ 0 h 159"/>
                <a:gd name="T16" fmla="*/ 0 w 117"/>
                <a:gd name="T17" fmla="*/ 0 h 159"/>
                <a:gd name="T18" fmla="*/ 0 w 117"/>
                <a:gd name="T19" fmla="*/ 0 h 159"/>
                <a:gd name="T20" fmla="*/ 0 w 117"/>
                <a:gd name="T21" fmla="*/ 0 h 159"/>
                <a:gd name="T22" fmla="*/ 0 w 117"/>
                <a:gd name="T23" fmla="*/ 0 h 159"/>
                <a:gd name="T24" fmla="*/ 0 w 117"/>
                <a:gd name="T25" fmla="*/ 0 h 159"/>
                <a:gd name="T26" fmla="*/ 0 w 117"/>
                <a:gd name="T27" fmla="*/ 0 h 159"/>
                <a:gd name="T28" fmla="*/ 0 w 117"/>
                <a:gd name="T29" fmla="*/ 0 h 159"/>
                <a:gd name="T30" fmla="*/ 0 w 117"/>
                <a:gd name="T31" fmla="*/ 0 h 159"/>
                <a:gd name="T32" fmla="*/ 0 w 11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59"/>
                <a:gd name="T53" fmla="*/ 117 w 11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59">
                  <a:moveTo>
                    <a:pt x="7" y="156"/>
                  </a:moveTo>
                  <a:lnTo>
                    <a:pt x="27" y="159"/>
                  </a:lnTo>
                  <a:lnTo>
                    <a:pt x="56" y="149"/>
                  </a:lnTo>
                  <a:lnTo>
                    <a:pt x="70" y="120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65" y="65"/>
                  </a:lnTo>
                  <a:lnTo>
                    <a:pt x="59" y="81"/>
                  </a:lnTo>
                  <a:lnTo>
                    <a:pt x="53" y="69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3" y="138"/>
                  </a:lnTo>
                  <a:lnTo>
                    <a:pt x="10" y="137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71" y="523"/>
              <a:ext cx="40" cy="52"/>
            </a:xfrm>
            <a:custGeom>
              <a:avLst/>
              <a:gdLst>
                <a:gd name="T0" fmla="*/ 0 w 121"/>
                <a:gd name="T1" fmla="*/ 0 h 156"/>
                <a:gd name="T2" fmla="*/ 0 w 121"/>
                <a:gd name="T3" fmla="*/ 0 h 156"/>
                <a:gd name="T4" fmla="*/ 0 w 121"/>
                <a:gd name="T5" fmla="*/ 0 h 156"/>
                <a:gd name="T6" fmla="*/ 0 w 121"/>
                <a:gd name="T7" fmla="*/ 0 h 156"/>
                <a:gd name="T8" fmla="*/ 0 w 121"/>
                <a:gd name="T9" fmla="*/ 0 h 156"/>
                <a:gd name="T10" fmla="*/ 0 w 121"/>
                <a:gd name="T11" fmla="*/ 0 h 156"/>
                <a:gd name="T12" fmla="*/ 0 w 121"/>
                <a:gd name="T13" fmla="*/ 0 h 156"/>
                <a:gd name="T14" fmla="*/ 0 w 121"/>
                <a:gd name="T15" fmla="*/ 0 h 156"/>
                <a:gd name="T16" fmla="*/ 0 w 121"/>
                <a:gd name="T17" fmla="*/ 0 h 156"/>
                <a:gd name="T18" fmla="*/ 0 w 121"/>
                <a:gd name="T19" fmla="*/ 0 h 156"/>
                <a:gd name="T20" fmla="*/ 0 w 121"/>
                <a:gd name="T21" fmla="*/ 0 h 156"/>
                <a:gd name="T22" fmla="*/ 0 w 121"/>
                <a:gd name="T23" fmla="*/ 0 h 156"/>
                <a:gd name="T24" fmla="*/ 0 w 121"/>
                <a:gd name="T25" fmla="*/ 0 h 156"/>
                <a:gd name="T26" fmla="*/ 0 w 121"/>
                <a:gd name="T27" fmla="*/ 0 h 156"/>
                <a:gd name="T28" fmla="*/ 0 w 121"/>
                <a:gd name="T29" fmla="*/ 0 h 156"/>
                <a:gd name="T30" fmla="*/ 0 w 121"/>
                <a:gd name="T31" fmla="*/ 0 h 156"/>
                <a:gd name="T32" fmla="*/ 0 w 121"/>
                <a:gd name="T33" fmla="*/ 0 h 156"/>
                <a:gd name="T34" fmla="*/ 0 w 121"/>
                <a:gd name="T35" fmla="*/ 0 h 156"/>
                <a:gd name="T36" fmla="*/ 0 w 121"/>
                <a:gd name="T37" fmla="*/ 0 h 156"/>
                <a:gd name="T38" fmla="*/ 0 w 121"/>
                <a:gd name="T39" fmla="*/ 0 h 156"/>
                <a:gd name="T40" fmla="*/ 0 w 121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56"/>
                <a:gd name="T65" fmla="*/ 121 w 121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56">
                  <a:moveTo>
                    <a:pt x="94" y="0"/>
                  </a:moveTo>
                  <a:lnTo>
                    <a:pt x="94" y="87"/>
                  </a:lnTo>
                  <a:lnTo>
                    <a:pt x="88" y="119"/>
                  </a:lnTo>
                  <a:lnTo>
                    <a:pt x="79" y="127"/>
                  </a:lnTo>
                  <a:lnTo>
                    <a:pt x="65" y="130"/>
                  </a:lnTo>
                  <a:lnTo>
                    <a:pt x="36" y="119"/>
                  </a:lnTo>
                  <a:lnTo>
                    <a:pt x="30" y="8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4" y="120"/>
                  </a:lnTo>
                  <a:lnTo>
                    <a:pt x="16" y="139"/>
                  </a:lnTo>
                  <a:lnTo>
                    <a:pt x="35" y="153"/>
                  </a:lnTo>
                  <a:lnTo>
                    <a:pt x="61" y="156"/>
                  </a:lnTo>
                  <a:lnTo>
                    <a:pt x="91" y="152"/>
                  </a:lnTo>
                  <a:lnTo>
                    <a:pt x="108" y="139"/>
                  </a:lnTo>
                  <a:lnTo>
                    <a:pt x="118" y="119"/>
                  </a:lnTo>
                  <a:lnTo>
                    <a:pt x="121" y="93"/>
                  </a:lnTo>
                  <a:lnTo>
                    <a:pt x="12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921" y="536"/>
              <a:ext cx="35" cy="37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2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2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73" y="35"/>
                  </a:lnTo>
                  <a:lnTo>
                    <a:pt x="77" y="58"/>
                  </a:lnTo>
                  <a:lnTo>
                    <a:pt x="77" y="113"/>
                  </a:lnTo>
                  <a:lnTo>
                    <a:pt x="104" y="113"/>
                  </a:lnTo>
                  <a:lnTo>
                    <a:pt x="104" y="49"/>
                  </a:lnTo>
                  <a:lnTo>
                    <a:pt x="97" y="13"/>
                  </a:lnTo>
                  <a:lnTo>
                    <a:pt x="86" y="3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28" y="1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967" y="536"/>
              <a:ext cx="8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967" y="520"/>
              <a:ext cx="8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81" y="536"/>
              <a:ext cx="39" cy="37"/>
            </a:xfrm>
            <a:custGeom>
              <a:avLst/>
              <a:gdLst>
                <a:gd name="T0" fmla="*/ 0 w 115"/>
                <a:gd name="T1" fmla="*/ 0 h 111"/>
                <a:gd name="T2" fmla="*/ 0 w 115"/>
                <a:gd name="T3" fmla="*/ 0 h 111"/>
                <a:gd name="T4" fmla="*/ 0 w 115"/>
                <a:gd name="T5" fmla="*/ 0 h 111"/>
                <a:gd name="T6" fmla="*/ 0 w 115"/>
                <a:gd name="T7" fmla="*/ 0 h 111"/>
                <a:gd name="T8" fmla="*/ 0 w 115"/>
                <a:gd name="T9" fmla="*/ 0 h 111"/>
                <a:gd name="T10" fmla="*/ 0 w 115"/>
                <a:gd name="T11" fmla="*/ 0 h 111"/>
                <a:gd name="T12" fmla="*/ 0 w 115"/>
                <a:gd name="T13" fmla="*/ 0 h 111"/>
                <a:gd name="T14" fmla="*/ 0 w 115"/>
                <a:gd name="T15" fmla="*/ 0 h 111"/>
                <a:gd name="T16" fmla="*/ 0 w 115"/>
                <a:gd name="T17" fmla="*/ 0 h 111"/>
                <a:gd name="T18" fmla="*/ 0 w 115"/>
                <a:gd name="T19" fmla="*/ 0 h 111"/>
                <a:gd name="T20" fmla="*/ 0 w 11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11"/>
                <a:gd name="T35" fmla="*/ 115 w 11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11">
                  <a:moveTo>
                    <a:pt x="72" y="111"/>
                  </a:moveTo>
                  <a:lnTo>
                    <a:pt x="115" y="0"/>
                  </a:lnTo>
                  <a:lnTo>
                    <a:pt x="86" y="0"/>
                  </a:lnTo>
                  <a:lnTo>
                    <a:pt x="64" y="62"/>
                  </a:lnTo>
                  <a:lnTo>
                    <a:pt x="56" y="86"/>
                  </a:lnTo>
                  <a:lnTo>
                    <a:pt x="47" y="5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8" y="111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1" y="563"/>
              <a:ext cx="14" cy="12"/>
            </a:xfrm>
            <a:custGeom>
              <a:avLst/>
              <a:gdLst>
                <a:gd name="T0" fmla="*/ 0 w 41"/>
                <a:gd name="T1" fmla="*/ 0 h 34"/>
                <a:gd name="T2" fmla="*/ 0 w 41"/>
                <a:gd name="T3" fmla="*/ 0 h 34"/>
                <a:gd name="T4" fmla="*/ 0 w 41"/>
                <a:gd name="T5" fmla="*/ 0 h 34"/>
                <a:gd name="T6" fmla="*/ 0 w 41"/>
                <a:gd name="T7" fmla="*/ 0 h 34"/>
                <a:gd name="T8" fmla="*/ 0 w 41"/>
                <a:gd name="T9" fmla="*/ 0 h 34"/>
                <a:gd name="T10" fmla="*/ 0 w 41"/>
                <a:gd name="T11" fmla="*/ 0 h 34"/>
                <a:gd name="T12" fmla="*/ 0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0" y="10"/>
                  </a:moveTo>
                  <a:lnTo>
                    <a:pt x="2" y="34"/>
                  </a:lnTo>
                  <a:lnTo>
                    <a:pt x="41" y="24"/>
                  </a:lnTo>
                  <a:lnTo>
                    <a:pt x="41" y="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41" y="536"/>
              <a:ext cx="18" cy="22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7"/>
                <a:gd name="T38" fmla="*/ 50 w 50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7">
                  <a:moveTo>
                    <a:pt x="0" y="47"/>
                  </a:moveTo>
                  <a:lnTo>
                    <a:pt x="0" y="67"/>
                  </a:lnTo>
                  <a:lnTo>
                    <a:pt x="49" y="67"/>
                  </a:lnTo>
                  <a:lnTo>
                    <a:pt x="50" y="57"/>
                  </a:lnTo>
                  <a:lnTo>
                    <a:pt x="39" y="1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5" y="28"/>
                  </a:lnTo>
                  <a:lnTo>
                    <a:pt x="2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023" y="535"/>
              <a:ext cx="18" cy="40"/>
            </a:xfrm>
            <a:custGeom>
              <a:avLst/>
              <a:gdLst>
                <a:gd name="T0" fmla="*/ 0 w 54"/>
                <a:gd name="T1" fmla="*/ 0 h 120"/>
                <a:gd name="T2" fmla="*/ 0 w 54"/>
                <a:gd name="T3" fmla="*/ 0 h 120"/>
                <a:gd name="T4" fmla="*/ 0 w 54"/>
                <a:gd name="T5" fmla="*/ 0 h 120"/>
                <a:gd name="T6" fmla="*/ 0 w 54"/>
                <a:gd name="T7" fmla="*/ 0 h 120"/>
                <a:gd name="T8" fmla="*/ 0 w 54"/>
                <a:gd name="T9" fmla="*/ 0 h 120"/>
                <a:gd name="T10" fmla="*/ 0 w 54"/>
                <a:gd name="T11" fmla="*/ 0 h 120"/>
                <a:gd name="T12" fmla="*/ 0 w 54"/>
                <a:gd name="T13" fmla="*/ 0 h 120"/>
                <a:gd name="T14" fmla="*/ 0 w 54"/>
                <a:gd name="T15" fmla="*/ 0 h 120"/>
                <a:gd name="T16" fmla="*/ 0 w 54"/>
                <a:gd name="T17" fmla="*/ 0 h 120"/>
                <a:gd name="T18" fmla="*/ 0 w 54"/>
                <a:gd name="T19" fmla="*/ 0 h 120"/>
                <a:gd name="T20" fmla="*/ 0 w 54"/>
                <a:gd name="T21" fmla="*/ 0 h 120"/>
                <a:gd name="T22" fmla="*/ 0 w 54"/>
                <a:gd name="T23" fmla="*/ 0 h 120"/>
                <a:gd name="T24" fmla="*/ 0 w 54"/>
                <a:gd name="T25" fmla="*/ 0 h 120"/>
                <a:gd name="T26" fmla="*/ 0 w 54"/>
                <a:gd name="T27" fmla="*/ 0 h 120"/>
                <a:gd name="T28" fmla="*/ 0 w 54"/>
                <a:gd name="T29" fmla="*/ 0 h 120"/>
                <a:gd name="T30" fmla="*/ 0 w 54"/>
                <a:gd name="T31" fmla="*/ 0 h 120"/>
                <a:gd name="T32" fmla="*/ 0 w 54"/>
                <a:gd name="T33" fmla="*/ 0 h 120"/>
                <a:gd name="T34" fmla="*/ 0 w 54"/>
                <a:gd name="T35" fmla="*/ 0 h 120"/>
                <a:gd name="T36" fmla="*/ 0 w 54"/>
                <a:gd name="T37" fmla="*/ 0 h 120"/>
                <a:gd name="T38" fmla="*/ 0 w 54"/>
                <a:gd name="T39" fmla="*/ 0 h 120"/>
                <a:gd name="T40" fmla="*/ 0 w 54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0"/>
                <a:gd name="T65" fmla="*/ 54 w 54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0">
                  <a:moveTo>
                    <a:pt x="54" y="24"/>
                  </a:moveTo>
                  <a:lnTo>
                    <a:pt x="54" y="3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5" y="18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4"/>
                  </a:lnTo>
                  <a:lnTo>
                    <a:pt x="16" y="103"/>
                  </a:lnTo>
                  <a:lnTo>
                    <a:pt x="33" y="116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9" y="90"/>
                  </a:lnTo>
                  <a:lnTo>
                    <a:pt x="28" y="70"/>
                  </a:lnTo>
                  <a:lnTo>
                    <a:pt x="54" y="70"/>
                  </a:lnTo>
                  <a:lnTo>
                    <a:pt x="54" y="50"/>
                  </a:lnTo>
                  <a:lnTo>
                    <a:pt x="28" y="50"/>
                  </a:lnTo>
                  <a:lnTo>
                    <a:pt x="35" y="31"/>
                  </a:lnTo>
                  <a:lnTo>
                    <a:pt x="52" y="22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065" y="536"/>
              <a:ext cx="23" cy="37"/>
            </a:xfrm>
            <a:custGeom>
              <a:avLst/>
              <a:gdLst>
                <a:gd name="T0" fmla="*/ 0 w 68"/>
                <a:gd name="T1" fmla="*/ 0 h 113"/>
                <a:gd name="T2" fmla="*/ 0 w 68"/>
                <a:gd name="T3" fmla="*/ 0 h 113"/>
                <a:gd name="T4" fmla="*/ 0 w 68"/>
                <a:gd name="T5" fmla="*/ 0 h 113"/>
                <a:gd name="T6" fmla="*/ 0 w 68"/>
                <a:gd name="T7" fmla="*/ 0 h 113"/>
                <a:gd name="T8" fmla="*/ 0 w 68"/>
                <a:gd name="T9" fmla="*/ 0 h 113"/>
                <a:gd name="T10" fmla="*/ 0 w 68"/>
                <a:gd name="T11" fmla="*/ 0 h 113"/>
                <a:gd name="T12" fmla="*/ 0 w 68"/>
                <a:gd name="T13" fmla="*/ 0 h 113"/>
                <a:gd name="T14" fmla="*/ 0 w 68"/>
                <a:gd name="T15" fmla="*/ 0 h 113"/>
                <a:gd name="T16" fmla="*/ 0 w 68"/>
                <a:gd name="T17" fmla="*/ 0 h 113"/>
                <a:gd name="T18" fmla="*/ 0 w 68"/>
                <a:gd name="T19" fmla="*/ 0 h 113"/>
                <a:gd name="T20" fmla="*/ 0 w 68"/>
                <a:gd name="T21" fmla="*/ 0 h 113"/>
                <a:gd name="T22" fmla="*/ 0 w 68"/>
                <a:gd name="T23" fmla="*/ 0 h 113"/>
                <a:gd name="T24" fmla="*/ 0 w 68"/>
                <a:gd name="T25" fmla="*/ 0 h 113"/>
                <a:gd name="T26" fmla="*/ 0 w 68"/>
                <a:gd name="T27" fmla="*/ 0 h 113"/>
                <a:gd name="T28" fmla="*/ 0 w 68"/>
                <a:gd name="T29" fmla="*/ 0 h 113"/>
                <a:gd name="T30" fmla="*/ 0 w 68"/>
                <a:gd name="T31" fmla="*/ 0 h 113"/>
                <a:gd name="T32" fmla="*/ 0 w 68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13"/>
                <a:gd name="T53" fmla="*/ 68 w 68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13">
                  <a:moveTo>
                    <a:pt x="29" y="113"/>
                  </a:moveTo>
                  <a:lnTo>
                    <a:pt x="29" y="67"/>
                  </a:lnTo>
                  <a:lnTo>
                    <a:pt x="29" y="65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5" y="26"/>
                  </a:lnTo>
                  <a:lnTo>
                    <a:pt x="68" y="28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6" y="9"/>
                  </a:lnTo>
                  <a:lnTo>
                    <a:pt x="26" y="29"/>
                  </a:lnTo>
                  <a:lnTo>
                    <a:pt x="26" y="2"/>
                  </a:lnTo>
                  <a:lnTo>
                    <a:pt x="0" y="2"/>
                  </a:lnTo>
                  <a:lnTo>
                    <a:pt x="2" y="35"/>
                  </a:lnTo>
                  <a:lnTo>
                    <a:pt x="2" y="113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092" y="535"/>
              <a:ext cx="27" cy="39"/>
            </a:xfrm>
            <a:custGeom>
              <a:avLst/>
              <a:gdLst>
                <a:gd name="T0" fmla="*/ 0 w 79"/>
                <a:gd name="T1" fmla="*/ 0 h 119"/>
                <a:gd name="T2" fmla="*/ 0 w 79"/>
                <a:gd name="T3" fmla="*/ 0 h 119"/>
                <a:gd name="T4" fmla="*/ 0 w 79"/>
                <a:gd name="T5" fmla="*/ 0 h 119"/>
                <a:gd name="T6" fmla="*/ 0 w 79"/>
                <a:gd name="T7" fmla="*/ 0 h 119"/>
                <a:gd name="T8" fmla="*/ 0 w 79"/>
                <a:gd name="T9" fmla="*/ 0 h 119"/>
                <a:gd name="T10" fmla="*/ 0 w 79"/>
                <a:gd name="T11" fmla="*/ 0 h 119"/>
                <a:gd name="T12" fmla="*/ 0 w 79"/>
                <a:gd name="T13" fmla="*/ 0 h 119"/>
                <a:gd name="T14" fmla="*/ 0 w 79"/>
                <a:gd name="T15" fmla="*/ 0 h 119"/>
                <a:gd name="T16" fmla="*/ 0 w 79"/>
                <a:gd name="T17" fmla="*/ 0 h 119"/>
                <a:gd name="T18" fmla="*/ 0 w 79"/>
                <a:gd name="T19" fmla="*/ 0 h 119"/>
                <a:gd name="T20" fmla="*/ 0 w 79"/>
                <a:gd name="T21" fmla="*/ 0 h 119"/>
                <a:gd name="T22" fmla="*/ 0 w 79"/>
                <a:gd name="T23" fmla="*/ 0 h 119"/>
                <a:gd name="T24" fmla="*/ 0 w 79"/>
                <a:gd name="T25" fmla="*/ 0 h 119"/>
                <a:gd name="T26" fmla="*/ 0 w 79"/>
                <a:gd name="T27" fmla="*/ 0 h 119"/>
                <a:gd name="T28" fmla="*/ 0 w 79"/>
                <a:gd name="T29" fmla="*/ 0 h 119"/>
                <a:gd name="T30" fmla="*/ 0 w 79"/>
                <a:gd name="T31" fmla="*/ 0 h 119"/>
                <a:gd name="T32" fmla="*/ 0 w 79"/>
                <a:gd name="T33" fmla="*/ 0 h 119"/>
                <a:gd name="T34" fmla="*/ 0 w 79"/>
                <a:gd name="T35" fmla="*/ 0 h 119"/>
                <a:gd name="T36" fmla="*/ 0 w 79"/>
                <a:gd name="T37" fmla="*/ 0 h 119"/>
                <a:gd name="T38" fmla="*/ 0 w 79"/>
                <a:gd name="T39" fmla="*/ 0 h 119"/>
                <a:gd name="T40" fmla="*/ 0 w 79"/>
                <a:gd name="T41" fmla="*/ 0 h 119"/>
                <a:gd name="T42" fmla="*/ 0 w 79"/>
                <a:gd name="T43" fmla="*/ 0 h 119"/>
                <a:gd name="T44" fmla="*/ 0 w 79"/>
                <a:gd name="T45" fmla="*/ 0 h 119"/>
                <a:gd name="T46" fmla="*/ 0 w 79"/>
                <a:gd name="T47" fmla="*/ 0 h 119"/>
                <a:gd name="T48" fmla="*/ 0 w 79"/>
                <a:gd name="T49" fmla="*/ 0 h 119"/>
                <a:gd name="T50" fmla="*/ 0 w 79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19"/>
                <a:gd name="T80" fmla="*/ 79 w 79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19">
                  <a:moveTo>
                    <a:pt x="1" y="112"/>
                  </a:moveTo>
                  <a:lnTo>
                    <a:pt x="31" y="119"/>
                  </a:lnTo>
                  <a:lnTo>
                    <a:pt x="63" y="110"/>
                  </a:lnTo>
                  <a:lnTo>
                    <a:pt x="79" y="83"/>
                  </a:lnTo>
                  <a:lnTo>
                    <a:pt x="72" y="60"/>
                  </a:lnTo>
                  <a:lnTo>
                    <a:pt x="55" y="50"/>
                  </a:lnTo>
                  <a:lnTo>
                    <a:pt x="37" y="42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49" y="24"/>
                  </a:lnTo>
                  <a:lnTo>
                    <a:pt x="72" y="26"/>
                  </a:lnTo>
                  <a:lnTo>
                    <a:pt x="75" y="6"/>
                  </a:lnTo>
                  <a:lnTo>
                    <a:pt x="46" y="0"/>
                  </a:lnTo>
                  <a:lnTo>
                    <a:pt x="31" y="3"/>
                  </a:lnTo>
                  <a:lnTo>
                    <a:pt x="16" y="9"/>
                  </a:lnTo>
                  <a:lnTo>
                    <a:pt x="5" y="21"/>
                  </a:lnTo>
                  <a:lnTo>
                    <a:pt x="0" y="35"/>
                  </a:lnTo>
                  <a:lnTo>
                    <a:pt x="7" y="57"/>
                  </a:lnTo>
                  <a:lnTo>
                    <a:pt x="24" y="68"/>
                  </a:lnTo>
                  <a:lnTo>
                    <a:pt x="42" y="76"/>
                  </a:lnTo>
                  <a:lnTo>
                    <a:pt x="49" y="84"/>
                  </a:lnTo>
                  <a:lnTo>
                    <a:pt x="42" y="93"/>
                  </a:lnTo>
                  <a:lnTo>
                    <a:pt x="31" y="96"/>
                  </a:lnTo>
                  <a:lnTo>
                    <a:pt x="1" y="87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27" y="536"/>
              <a:ext cx="8" cy="37"/>
            </a:xfrm>
            <a:custGeom>
              <a:avLst/>
              <a:gdLst>
                <a:gd name="T0" fmla="*/ 0 w 28"/>
                <a:gd name="T1" fmla="*/ 0 h 111"/>
                <a:gd name="T2" fmla="*/ 0 w 28"/>
                <a:gd name="T3" fmla="*/ 0 h 111"/>
                <a:gd name="T4" fmla="*/ 0 w 28"/>
                <a:gd name="T5" fmla="*/ 0 h 111"/>
                <a:gd name="T6" fmla="*/ 0 w 28"/>
                <a:gd name="T7" fmla="*/ 0 h 111"/>
                <a:gd name="T8" fmla="*/ 0 w 28"/>
                <a:gd name="T9" fmla="*/ 0 h 111"/>
                <a:gd name="T10" fmla="*/ 0 w 28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11"/>
                <a:gd name="T20" fmla="*/ 28 w 28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11">
                  <a:moveTo>
                    <a:pt x="28" y="1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27" y="520"/>
              <a:ext cx="8" cy="10"/>
            </a:xfrm>
            <a:custGeom>
              <a:avLst/>
              <a:gdLst>
                <a:gd name="T0" fmla="*/ 0 w 28"/>
                <a:gd name="T1" fmla="*/ 0 h 30"/>
                <a:gd name="T2" fmla="*/ 0 w 28"/>
                <a:gd name="T3" fmla="*/ 0 h 30"/>
                <a:gd name="T4" fmla="*/ 0 w 28"/>
                <a:gd name="T5" fmla="*/ 0 h 30"/>
                <a:gd name="T6" fmla="*/ 0 w 28"/>
                <a:gd name="T7" fmla="*/ 0 h 30"/>
                <a:gd name="T8" fmla="*/ 0 w 28"/>
                <a:gd name="T9" fmla="*/ 0 h 30"/>
                <a:gd name="T10" fmla="*/ 0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0"/>
                <a:gd name="T20" fmla="*/ 28 w 2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0">
                  <a:moveTo>
                    <a:pt x="28" y="3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141" y="525"/>
              <a:ext cx="26" cy="49"/>
            </a:xfrm>
            <a:custGeom>
              <a:avLst/>
              <a:gdLst>
                <a:gd name="T0" fmla="*/ 0 w 76"/>
                <a:gd name="T1" fmla="*/ 0 h 147"/>
                <a:gd name="T2" fmla="*/ 0 w 76"/>
                <a:gd name="T3" fmla="*/ 0 h 147"/>
                <a:gd name="T4" fmla="*/ 0 w 76"/>
                <a:gd name="T5" fmla="*/ 0 h 147"/>
                <a:gd name="T6" fmla="*/ 0 w 76"/>
                <a:gd name="T7" fmla="*/ 0 h 147"/>
                <a:gd name="T8" fmla="*/ 0 w 76"/>
                <a:gd name="T9" fmla="*/ 0 h 147"/>
                <a:gd name="T10" fmla="*/ 0 w 76"/>
                <a:gd name="T11" fmla="*/ 0 h 147"/>
                <a:gd name="T12" fmla="*/ 0 w 76"/>
                <a:gd name="T13" fmla="*/ 0 h 147"/>
                <a:gd name="T14" fmla="*/ 0 w 76"/>
                <a:gd name="T15" fmla="*/ 0 h 147"/>
                <a:gd name="T16" fmla="*/ 0 w 76"/>
                <a:gd name="T17" fmla="*/ 0 h 147"/>
                <a:gd name="T18" fmla="*/ 0 w 76"/>
                <a:gd name="T19" fmla="*/ 0 h 147"/>
                <a:gd name="T20" fmla="*/ 0 w 76"/>
                <a:gd name="T21" fmla="*/ 0 h 147"/>
                <a:gd name="T22" fmla="*/ 0 w 76"/>
                <a:gd name="T23" fmla="*/ 0 h 147"/>
                <a:gd name="T24" fmla="*/ 0 w 76"/>
                <a:gd name="T25" fmla="*/ 0 h 147"/>
                <a:gd name="T26" fmla="*/ 0 w 76"/>
                <a:gd name="T27" fmla="*/ 0 h 147"/>
                <a:gd name="T28" fmla="*/ 0 w 76"/>
                <a:gd name="T29" fmla="*/ 0 h 147"/>
                <a:gd name="T30" fmla="*/ 0 w 76"/>
                <a:gd name="T31" fmla="*/ 0 h 147"/>
                <a:gd name="T32" fmla="*/ 0 w 76"/>
                <a:gd name="T33" fmla="*/ 0 h 147"/>
                <a:gd name="T34" fmla="*/ 0 w 76"/>
                <a:gd name="T35" fmla="*/ 0 h 147"/>
                <a:gd name="T36" fmla="*/ 0 w 76"/>
                <a:gd name="T37" fmla="*/ 0 h 147"/>
                <a:gd name="T38" fmla="*/ 0 w 76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147"/>
                <a:gd name="T62" fmla="*/ 76 w 76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147">
                  <a:moveTo>
                    <a:pt x="73" y="119"/>
                  </a:moveTo>
                  <a:lnTo>
                    <a:pt x="65" y="121"/>
                  </a:lnTo>
                  <a:lnTo>
                    <a:pt x="50" y="112"/>
                  </a:lnTo>
                  <a:lnTo>
                    <a:pt x="47" y="96"/>
                  </a:lnTo>
                  <a:lnTo>
                    <a:pt x="47" y="53"/>
                  </a:lnTo>
                  <a:lnTo>
                    <a:pt x="73" y="53"/>
                  </a:lnTo>
                  <a:lnTo>
                    <a:pt x="73" y="33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20" y="11"/>
                  </a:lnTo>
                  <a:lnTo>
                    <a:pt x="20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0" y="53"/>
                  </a:lnTo>
                  <a:lnTo>
                    <a:pt x="20" y="102"/>
                  </a:lnTo>
                  <a:lnTo>
                    <a:pt x="28" y="135"/>
                  </a:lnTo>
                  <a:lnTo>
                    <a:pt x="56" y="147"/>
                  </a:lnTo>
                  <a:lnTo>
                    <a:pt x="76" y="141"/>
                  </a:lnTo>
                  <a:lnTo>
                    <a:pt x="7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69" y="536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w 115"/>
                <a:gd name="T19" fmla="*/ 0 h 159"/>
                <a:gd name="T20" fmla="*/ 0 w 115"/>
                <a:gd name="T21" fmla="*/ 0 h 159"/>
                <a:gd name="T22" fmla="*/ 0 w 115"/>
                <a:gd name="T23" fmla="*/ 0 h 159"/>
                <a:gd name="T24" fmla="*/ 0 w 115"/>
                <a:gd name="T25" fmla="*/ 0 h 159"/>
                <a:gd name="T26" fmla="*/ 0 w 115"/>
                <a:gd name="T27" fmla="*/ 0 h 159"/>
                <a:gd name="T28" fmla="*/ 0 w 115"/>
                <a:gd name="T29" fmla="*/ 0 h 159"/>
                <a:gd name="T30" fmla="*/ 0 w 115"/>
                <a:gd name="T31" fmla="*/ 0 h 159"/>
                <a:gd name="T32" fmla="*/ 0 w 115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59"/>
                <a:gd name="T53" fmla="*/ 115 w 115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59">
                  <a:moveTo>
                    <a:pt x="6" y="156"/>
                  </a:moveTo>
                  <a:lnTo>
                    <a:pt x="27" y="159"/>
                  </a:lnTo>
                  <a:lnTo>
                    <a:pt x="55" y="149"/>
                  </a:lnTo>
                  <a:lnTo>
                    <a:pt x="71" y="120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63" y="6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1" y="138"/>
                  </a:lnTo>
                  <a:lnTo>
                    <a:pt x="10" y="137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35" y="624"/>
              <a:ext cx="18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4" y="82"/>
                  </a:lnTo>
                  <a:lnTo>
                    <a:pt x="58" y="59"/>
                  </a:lnTo>
                  <a:lnTo>
                    <a:pt x="54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2" y="23"/>
                  </a:lnTo>
                  <a:lnTo>
                    <a:pt x="20" y="32"/>
                  </a:lnTo>
                  <a:lnTo>
                    <a:pt x="28" y="59"/>
                  </a:lnTo>
                  <a:lnTo>
                    <a:pt x="20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715" y="624"/>
              <a:ext cx="20" cy="40"/>
            </a:xfrm>
            <a:custGeom>
              <a:avLst/>
              <a:gdLst>
                <a:gd name="T0" fmla="*/ 0 w 58"/>
                <a:gd name="T1" fmla="*/ 0 h 119"/>
                <a:gd name="T2" fmla="*/ 0 w 58"/>
                <a:gd name="T3" fmla="*/ 0 h 119"/>
                <a:gd name="T4" fmla="*/ 0 w 58"/>
                <a:gd name="T5" fmla="*/ 0 h 119"/>
                <a:gd name="T6" fmla="*/ 0 w 58"/>
                <a:gd name="T7" fmla="*/ 0 h 119"/>
                <a:gd name="T8" fmla="*/ 0 w 58"/>
                <a:gd name="T9" fmla="*/ 0 h 119"/>
                <a:gd name="T10" fmla="*/ 0 w 58"/>
                <a:gd name="T11" fmla="*/ 0 h 119"/>
                <a:gd name="T12" fmla="*/ 0 w 58"/>
                <a:gd name="T13" fmla="*/ 0 h 119"/>
                <a:gd name="T14" fmla="*/ 0 w 58"/>
                <a:gd name="T15" fmla="*/ 0 h 119"/>
                <a:gd name="T16" fmla="*/ 0 w 58"/>
                <a:gd name="T17" fmla="*/ 0 h 119"/>
                <a:gd name="T18" fmla="*/ 0 w 58"/>
                <a:gd name="T19" fmla="*/ 0 h 119"/>
                <a:gd name="T20" fmla="*/ 0 w 58"/>
                <a:gd name="T21" fmla="*/ 0 h 119"/>
                <a:gd name="T22" fmla="*/ 0 w 58"/>
                <a:gd name="T23" fmla="*/ 0 h 119"/>
                <a:gd name="T24" fmla="*/ 0 w 58"/>
                <a:gd name="T25" fmla="*/ 0 h 119"/>
                <a:gd name="T26" fmla="*/ 0 w 58"/>
                <a:gd name="T27" fmla="*/ 0 h 119"/>
                <a:gd name="T28" fmla="*/ 0 w 58"/>
                <a:gd name="T29" fmla="*/ 0 h 119"/>
                <a:gd name="T30" fmla="*/ 0 w 58"/>
                <a:gd name="T31" fmla="*/ 0 h 119"/>
                <a:gd name="T32" fmla="*/ 0 w 58"/>
                <a:gd name="T33" fmla="*/ 0 h 119"/>
                <a:gd name="T34" fmla="*/ 0 w 58"/>
                <a:gd name="T35" fmla="*/ 0 h 119"/>
                <a:gd name="T36" fmla="*/ 0 w 58"/>
                <a:gd name="T37" fmla="*/ 0 h 119"/>
                <a:gd name="T38" fmla="*/ 0 w 58"/>
                <a:gd name="T39" fmla="*/ 0 h 119"/>
                <a:gd name="T40" fmla="*/ 0 w 58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119"/>
                <a:gd name="T65" fmla="*/ 58 w 58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119">
                  <a:moveTo>
                    <a:pt x="58" y="23"/>
                  </a:moveTo>
                  <a:lnTo>
                    <a:pt x="58" y="1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5" y="34"/>
                  </a:lnTo>
                  <a:lnTo>
                    <a:pt x="0" y="59"/>
                  </a:lnTo>
                  <a:lnTo>
                    <a:pt x="5" y="83"/>
                  </a:lnTo>
                  <a:lnTo>
                    <a:pt x="16" y="102"/>
                  </a:lnTo>
                  <a:lnTo>
                    <a:pt x="34" y="114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8" y="93"/>
                  </a:lnTo>
                  <a:lnTo>
                    <a:pt x="57" y="95"/>
                  </a:lnTo>
                  <a:lnTo>
                    <a:pt x="35" y="83"/>
                  </a:lnTo>
                  <a:lnTo>
                    <a:pt x="31" y="59"/>
                  </a:lnTo>
                  <a:lnTo>
                    <a:pt x="35" y="33"/>
                  </a:lnTo>
                  <a:lnTo>
                    <a:pt x="44" y="24"/>
                  </a:lnTo>
                  <a:lnTo>
                    <a:pt x="57" y="2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752" y="608"/>
              <a:ext cx="27" cy="54"/>
            </a:xfrm>
            <a:custGeom>
              <a:avLst/>
              <a:gdLst>
                <a:gd name="T0" fmla="*/ 0 w 81"/>
                <a:gd name="T1" fmla="*/ 0 h 162"/>
                <a:gd name="T2" fmla="*/ 0 w 81"/>
                <a:gd name="T3" fmla="*/ 0 h 162"/>
                <a:gd name="T4" fmla="*/ 0 w 81"/>
                <a:gd name="T5" fmla="*/ 0 h 162"/>
                <a:gd name="T6" fmla="*/ 0 w 81"/>
                <a:gd name="T7" fmla="*/ 0 h 162"/>
                <a:gd name="T8" fmla="*/ 0 w 81"/>
                <a:gd name="T9" fmla="*/ 0 h 162"/>
                <a:gd name="T10" fmla="*/ 0 w 81"/>
                <a:gd name="T11" fmla="*/ 0 h 162"/>
                <a:gd name="T12" fmla="*/ 0 w 81"/>
                <a:gd name="T13" fmla="*/ 0 h 162"/>
                <a:gd name="T14" fmla="*/ 0 w 81"/>
                <a:gd name="T15" fmla="*/ 0 h 162"/>
                <a:gd name="T16" fmla="*/ 0 w 81"/>
                <a:gd name="T17" fmla="*/ 0 h 162"/>
                <a:gd name="T18" fmla="*/ 0 w 81"/>
                <a:gd name="T19" fmla="*/ 0 h 162"/>
                <a:gd name="T20" fmla="*/ 0 w 81"/>
                <a:gd name="T21" fmla="*/ 0 h 162"/>
                <a:gd name="T22" fmla="*/ 0 w 81"/>
                <a:gd name="T23" fmla="*/ 0 h 162"/>
                <a:gd name="T24" fmla="*/ 0 w 81"/>
                <a:gd name="T25" fmla="*/ 0 h 162"/>
                <a:gd name="T26" fmla="*/ 0 w 81"/>
                <a:gd name="T27" fmla="*/ 0 h 162"/>
                <a:gd name="T28" fmla="*/ 0 w 81"/>
                <a:gd name="T29" fmla="*/ 0 h 162"/>
                <a:gd name="T30" fmla="*/ 0 w 81"/>
                <a:gd name="T31" fmla="*/ 0 h 162"/>
                <a:gd name="T32" fmla="*/ 0 w 81"/>
                <a:gd name="T33" fmla="*/ 0 h 162"/>
                <a:gd name="T34" fmla="*/ 0 w 81"/>
                <a:gd name="T35" fmla="*/ 0 h 162"/>
                <a:gd name="T36" fmla="*/ 0 w 81"/>
                <a:gd name="T37" fmla="*/ 0 h 162"/>
                <a:gd name="T38" fmla="*/ 0 w 81"/>
                <a:gd name="T39" fmla="*/ 0 h 162"/>
                <a:gd name="T40" fmla="*/ 0 w 81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162"/>
                <a:gd name="T65" fmla="*/ 81 w 8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162">
                  <a:moveTo>
                    <a:pt x="52" y="162"/>
                  </a:moveTo>
                  <a:lnTo>
                    <a:pt x="52" y="72"/>
                  </a:lnTo>
                  <a:lnTo>
                    <a:pt x="78" y="72"/>
                  </a:lnTo>
                  <a:lnTo>
                    <a:pt x="78" y="52"/>
                  </a:lnTo>
                  <a:lnTo>
                    <a:pt x="52" y="52"/>
                  </a:lnTo>
                  <a:lnTo>
                    <a:pt x="55" y="35"/>
                  </a:lnTo>
                  <a:lnTo>
                    <a:pt x="59" y="27"/>
                  </a:lnTo>
                  <a:lnTo>
                    <a:pt x="69" y="26"/>
                  </a:lnTo>
                  <a:lnTo>
                    <a:pt x="78" y="27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6" y="3"/>
                  </a:lnTo>
                  <a:lnTo>
                    <a:pt x="32" y="14"/>
                  </a:lnTo>
                  <a:lnTo>
                    <a:pt x="26" y="3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162"/>
                  </a:lnTo>
                  <a:lnTo>
                    <a:pt x="52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19" y="612"/>
              <a:ext cx="40" cy="50"/>
            </a:xfrm>
            <a:custGeom>
              <a:avLst/>
              <a:gdLst>
                <a:gd name="T0" fmla="*/ 0 w 120"/>
                <a:gd name="T1" fmla="*/ 0 h 150"/>
                <a:gd name="T2" fmla="*/ 0 w 120"/>
                <a:gd name="T3" fmla="*/ 0 h 150"/>
                <a:gd name="T4" fmla="*/ 0 w 120"/>
                <a:gd name="T5" fmla="*/ 0 h 150"/>
                <a:gd name="T6" fmla="*/ 0 w 120"/>
                <a:gd name="T7" fmla="*/ 0 h 150"/>
                <a:gd name="T8" fmla="*/ 0 w 120"/>
                <a:gd name="T9" fmla="*/ 0 h 150"/>
                <a:gd name="T10" fmla="*/ 0 w 120"/>
                <a:gd name="T11" fmla="*/ 0 h 150"/>
                <a:gd name="T12" fmla="*/ 0 w 120"/>
                <a:gd name="T13" fmla="*/ 0 h 150"/>
                <a:gd name="T14" fmla="*/ 0 w 120"/>
                <a:gd name="T15" fmla="*/ 0 h 150"/>
                <a:gd name="T16" fmla="*/ 0 w 120"/>
                <a:gd name="T17" fmla="*/ 0 h 150"/>
                <a:gd name="T18" fmla="*/ 0 w 120"/>
                <a:gd name="T19" fmla="*/ 0 h 150"/>
                <a:gd name="T20" fmla="*/ 0 w 120"/>
                <a:gd name="T21" fmla="*/ 0 h 150"/>
                <a:gd name="T22" fmla="*/ 0 w 120"/>
                <a:gd name="T23" fmla="*/ 0 h 150"/>
                <a:gd name="T24" fmla="*/ 0 w 120"/>
                <a:gd name="T25" fmla="*/ 0 h 150"/>
                <a:gd name="T26" fmla="*/ 0 w 120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50"/>
                <a:gd name="T44" fmla="*/ 120 w 120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50">
                  <a:moveTo>
                    <a:pt x="120" y="150"/>
                  </a:moveTo>
                  <a:lnTo>
                    <a:pt x="120" y="0"/>
                  </a:lnTo>
                  <a:lnTo>
                    <a:pt x="92" y="0"/>
                  </a:lnTo>
                  <a:lnTo>
                    <a:pt x="92" y="62"/>
                  </a:lnTo>
                  <a:lnTo>
                    <a:pt x="30" y="6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30" y="150"/>
                  </a:lnTo>
                  <a:lnTo>
                    <a:pt x="30" y="86"/>
                  </a:lnTo>
                  <a:lnTo>
                    <a:pt x="92" y="86"/>
                  </a:lnTo>
                  <a:lnTo>
                    <a:pt x="92" y="150"/>
                  </a:lnTo>
                  <a:lnTo>
                    <a:pt x="12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87" y="624"/>
              <a:ext cx="20" cy="40"/>
            </a:xfrm>
            <a:custGeom>
              <a:avLst/>
              <a:gdLst>
                <a:gd name="T0" fmla="*/ 0 w 56"/>
                <a:gd name="T1" fmla="*/ 0 h 118"/>
                <a:gd name="T2" fmla="*/ 0 w 56"/>
                <a:gd name="T3" fmla="*/ 0 h 118"/>
                <a:gd name="T4" fmla="*/ 0 w 56"/>
                <a:gd name="T5" fmla="*/ 0 h 118"/>
                <a:gd name="T6" fmla="*/ 0 w 56"/>
                <a:gd name="T7" fmla="*/ 0 h 118"/>
                <a:gd name="T8" fmla="*/ 0 w 56"/>
                <a:gd name="T9" fmla="*/ 0 h 118"/>
                <a:gd name="T10" fmla="*/ 0 w 56"/>
                <a:gd name="T11" fmla="*/ 0 h 118"/>
                <a:gd name="T12" fmla="*/ 0 w 56"/>
                <a:gd name="T13" fmla="*/ 0 h 118"/>
                <a:gd name="T14" fmla="*/ 0 w 56"/>
                <a:gd name="T15" fmla="*/ 0 h 118"/>
                <a:gd name="T16" fmla="*/ 0 w 56"/>
                <a:gd name="T17" fmla="*/ 0 h 118"/>
                <a:gd name="T18" fmla="*/ 0 w 56"/>
                <a:gd name="T19" fmla="*/ 0 h 118"/>
                <a:gd name="T20" fmla="*/ 0 w 56"/>
                <a:gd name="T21" fmla="*/ 0 h 118"/>
                <a:gd name="T22" fmla="*/ 0 w 56"/>
                <a:gd name="T23" fmla="*/ 0 h 118"/>
                <a:gd name="T24" fmla="*/ 0 w 56"/>
                <a:gd name="T25" fmla="*/ 0 h 118"/>
                <a:gd name="T26" fmla="*/ 0 w 56"/>
                <a:gd name="T27" fmla="*/ 0 h 118"/>
                <a:gd name="T28" fmla="*/ 0 w 56"/>
                <a:gd name="T29" fmla="*/ 0 h 118"/>
                <a:gd name="T30" fmla="*/ 0 w 56"/>
                <a:gd name="T31" fmla="*/ 0 h 118"/>
                <a:gd name="T32" fmla="*/ 0 w 56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18"/>
                <a:gd name="T53" fmla="*/ 56 w 56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18">
                  <a:moveTo>
                    <a:pt x="0" y="92"/>
                  </a:moveTo>
                  <a:lnTo>
                    <a:pt x="0" y="118"/>
                  </a:lnTo>
                  <a:lnTo>
                    <a:pt x="22" y="113"/>
                  </a:lnTo>
                  <a:lnTo>
                    <a:pt x="40" y="101"/>
                  </a:lnTo>
                  <a:lnTo>
                    <a:pt x="52" y="82"/>
                  </a:lnTo>
                  <a:lnTo>
                    <a:pt x="56" y="59"/>
                  </a:lnTo>
                  <a:lnTo>
                    <a:pt x="52" y="35"/>
                  </a:lnTo>
                  <a:lnTo>
                    <a:pt x="40" y="16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3"/>
                  </a:lnTo>
                  <a:lnTo>
                    <a:pt x="19" y="32"/>
                  </a:lnTo>
                  <a:lnTo>
                    <a:pt x="26" y="59"/>
                  </a:lnTo>
                  <a:lnTo>
                    <a:pt x="19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868" y="624"/>
              <a:ext cx="19" cy="40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0 h 119"/>
                <a:gd name="T4" fmla="*/ 0 w 59"/>
                <a:gd name="T5" fmla="*/ 0 h 119"/>
                <a:gd name="T6" fmla="*/ 0 w 59"/>
                <a:gd name="T7" fmla="*/ 0 h 119"/>
                <a:gd name="T8" fmla="*/ 0 w 59"/>
                <a:gd name="T9" fmla="*/ 0 h 119"/>
                <a:gd name="T10" fmla="*/ 0 w 59"/>
                <a:gd name="T11" fmla="*/ 0 h 119"/>
                <a:gd name="T12" fmla="*/ 0 w 59"/>
                <a:gd name="T13" fmla="*/ 0 h 119"/>
                <a:gd name="T14" fmla="*/ 0 w 59"/>
                <a:gd name="T15" fmla="*/ 0 h 119"/>
                <a:gd name="T16" fmla="*/ 0 w 59"/>
                <a:gd name="T17" fmla="*/ 0 h 119"/>
                <a:gd name="T18" fmla="*/ 0 w 59"/>
                <a:gd name="T19" fmla="*/ 0 h 119"/>
                <a:gd name="T20" fmla="*/ 0 w 59"/>
                <a:gd name="T21" fmla="*/ 0 h 119"/>
                <a:gd name="T22" fmla="*/ 0 w 59"/>
                <a:gd name="T23" fmla="*/ 0 h 119"/>
                <a:gd name="T24" fmla="*/ 0 w 59"/>
                <a:gd name="T25" fmla="*/ 0 h 119"/>
                <a:gd name="T26" fmla="*/ 0 w 59"/>
                <a:gd name="T27" fmla="*/ 0 h 119"/>
                <a:gd name="T28" fmla="*/ 0 w 59"/>
                <a:gd name="T29" fmla="*/ 0 h 119"/>
                <a:gd name="T30" fmla="*/ 0 w 59"/>
                <a:gd name="T31" fmla="*/ 0 h 119"/>
                <a:gd name="T32" fmla="*/ 0 w 59"/>
                <a:gd name="T33" fmla="*/ 0 h 119"/>
                <a:gd name="T34" fmla="*/ 0 w 59"/>
                <a:gd name="T35" fmla="*/ 0 h 119"/>
                <a:gd name="T36" fmla="*/ 0 w 59"/>
                <a:gd name="T37" fmla="*/ 0 h 119"/>
                <a:gd name="T38" fmla="*/ 0 w 59"/>
                <a:gd name="T39" fmla="*/ 0 h 119"/>
                <a:gd name="T40" fmla="*/ 0 w 59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9"/>
                <a:gd name="T65" fmla="*/ 59 w 59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9">
                  <a:moveTo>
                    <a:pt x="59" y="23"/>
                  </a:moveTo>
                  <a:lnTo>
                    <a:pt x="59" y="1"/>
                  </a:lnTo>
                  <a:lnTo>
                    <a:pt x="56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9"/>
                  </a:lnTo>
                  <a:lnTo>
                    <a:pt x="4" y="83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34" y="83"/>
                  </a:lnTo>
                  <a:lnTo>
                    <a:pt x="30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6" y="2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913" y="624"/>
              <a:ext cx="35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30" y="113"/>
                  </a:lnTo>
                  <a:lnTo>
                    <a:pt x="30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6" y="26"/>
                  </a:lnTo>
                  <a:lnTo>
                    <a:pt x="74" y="35"/>
                  </a:lnTo>
                  <a:lnTo>
                    <a:pt x="76" y="59"/>
                  </a:lnTo>
                  <a:lnTo>
                    <a:pt x="76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975" y="625"/>
              <a:ext cx="16" cy="53"/>
            </a:xfrm>
            <a:custGeom>
              <a:avLst/>
              <a:gdLst>
                <a:gd name="T0" fmla="*/ 0 w 52"/>
                <a:gd name="T1" fmla="*/ 0 h 159"/>
                <a:gd name="T2" fmla="*/ 0 w 52"/>
                <a:gd name="T3" fmla="*/ 0 h 159"/>
                <a:gd name="T4" fmla="*/ 0 w 52"/>
                <a:gd name="T5" fmla="*/ 0 h 159"/>
                <a:gd name="T6" fmla="*/ 0 w 52"/>
                <a:gd name="T7" fmla="*/ 0 h 159"/>
                <a:gd name="T8" fmla="*/ 0 w 52"/>
                <a:gd name="T9" fmla="*/ 0 h 159"/>
                <a:gd name="T10" fmla="*/ 0 w 52"/>
                <a:gd name="T11" fmla="*/ 0 h 159"/>
                <a:gd name="T12" fmla="*/ 0 w 52"/>
                <a:gd name="T13" fmla="*/ 0 h 159"/>
                <a:gd name="T14" fmla="*/ 0 w 52"/>
                <a:gd name="T15" fmla="*/ 0 h 159"/>
                <a:gd name="T16" fmla="*/ 0 w 52"/>
                <a:gd name="T17" fmla="*/ 0 h 159"/>
                <a:gd name="T18" fmla="*/ 0 w 52"/>
                <a:gd name="T19" fmla="*/ 0 h 159"/>
                <a:gd name="T20" fmla="*/ 0 w 52"/>
                <a:gd name="T21" fmla="*/ 0 h 159"/>
                <a:gd name="T22" fmla="*/ 0 w 52"/>
                <a:gd name="T23" fmla="*/ 0 h 159"/>
                <a:gd name="T24" fmla="*/ 0 w 52"/>
                <a:gd name="T25" fmla="*/ 0 h 159"/>
                <a:gd name="T26" fmla="*/ 0 w 52"/>
                <a:gd name="T27" fmla="*/ 0 h 159"/>
                <a:gd name="T28" fmla="*/ 0 w 52"/>
                <a:gd name="T29" fmla="*/ 0 h 159"/>
                <a:gd name="T30" fmla="*/ 0 w 52"/>
                <a:gd name="T31" fmla="*/ 0 h 159"/>
                <a:gd name="T32" fmla="*/ 0 w 52"/>
                <a:gd name="T33" fmla="*/ 0 h 159"/>
                <a:gd name="T34" fmla="*/ 0 w 52"/>
                <a:gd name="T35" fmla="*/ 0 h 159"/>
                <a:gd name="T36" fmla="*/ 0 w 52"/>
                <a:gd name="T37" fmla="*/ 0 h 159"/>
                <a:gd name="T38" fmla="*/ 0 w 52"/>
                <a:gd name="T39" fmla="*/ 0 h 159"/>
                <a:gd name="T40" fmla="*/ 0 w 52"/>
                <a:gd name="T41" fmla="*/ 0 h 159"/>
                <a:gd name="T42" fmla="*/ 0 w 52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159"/>
                <a:gd name="T68" fmla="*/ 52 w 5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159">
                  <a:moveTo>
                    <a:pt x="0" y="133"/>
                  </a:moveTo>
                  <a:lnTo>
                    <a:pt x="0" y="159"/>
                  </a:lnTo>
                  <a:lnTo>
                    <a:pt x="22" y="156"/>
                  </a:lnTo>
                  <a:lnTo>
                    <a:pt x="39" y="143"/>
                  </a:lnTo>
                  <a:lnTo>
                    <a:pt x="49" y="124"/>
                  </a:lnTo>
                  <a:lnTo>
                    <a:pt x="52" y="97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24" y="17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" y="30"/>
                  </a:lnTo>
                  <a:lnTo>
                    <a:pt x="24" y="55"/>
                  </a:lnTo>
                  <a:lnTo>
                    <a:pt x="17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0" y="104"/>
                  </a:lnTo>
                  <a:lnTo>
                    <a:pt x="26" y="88"/>
                  </a:lnTo>
                  <a:lnTo>
                    <a:pt x="23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956" y="624"/>
              <a:ext cx="19" cy="38"/>
            </a:xfrm>
            <a:custGeom>
              <a:avLst/>
              <a:gdLst>
                <a:gd name="T0" fmla="*/ 0 w 55"/>
                <a:gd name="T1" fmla="*/ 0 h 114"/>
                <a:gd name="T2" fmla="*/ 0 w 55"/>
                <a:gd name="T3" fmla="*/ 0 h 114"/>
                <a:gd name="T4" fmla="*/ 0 w 55"/>
                <a:gd name="T5" fmla="*/ 0 h 114"/>
                <a:gd name="T6" fmla="*/ 0 w 55"/>
                <a:gd name="T7" fmla="*/ 0 h 114"/>
                <a:gd name="T8" fmla="*/ 0 w 55"/>
                <a:gd name="T9" fmla="*/ 0 h 114"/>
                <a:gd name="T10" fmla="*/ 0 w 55"/>
                <a:gd name="T11" fmla="*/ 0 h 114"/>
                <a:gd name="T12" fmla="*/ 0 w 55"/>
                <a:gd name="T13" fmla="*/ 0 h 114"/>
                <a:gd name="T14" fmla="*/ 0 w 55"/>
                <a:gd name="T15" fmla="*/ 0 h 114"/>
                <a:gd name="T16" fmla="*/ 0 w 55"/>
                <a:gd name="T17" fmla="*/ 0 h 114"/>
                <a:gd name="T18" fmla="*/ 0 w 55"/>
                <a:gd name="T19" fmla="*/ 0 h 114"/>
                <a:gd name="T20" fmla="*/ 0 w 55"/>
                <a:gd name="T21" fmla="*/ 0 h 114"/>
                <a:gd name="T22" fmla="*/ 0 w 55"/>
                <a:gd name="T23" fmla="*/ 0 h 114"/>
                <a:gd name="T24" fmla="*/ 0 w 55"/>
                <a:gd name="T25" fmla="*/ 0 h 114"/>
                <a:gd name="T26" fmla="*/ 0 w 55"/>
                <a:gd name="T27" fmla="*/ 0 h 114"/>
                <a:gd name="T28" fmla="*/ 0 w 55"/>
                <a:gd name="T29" fmla="*/ 0 h 114"/>
                <a:gd name="T30" fmla="*/ 0 w 55"/>
                <a:gd name="T31" fmla="*/ 0 h 114"/>
                <a:gd name="T32" fmla="*/ 0 w 55"/>
                <a:gd name="T33" fmla="*/ 0 h 114"/>
                <a:gd name="T34" fmla="*/ 0 w 55"/>
                <a:gd name="T35" fmla="*/ 0 h 114"/>
                <a:gd name="T36" fmla="*/ 0 w 55"/>
                <a:gd name="T37" fmla="*/ 0 h 114"/>
                <a:gd name="T38" fmla="*/ 0 w 55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114"/>
                <a:gd name="T62" fmla="*/ 55 w 55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114">
                  <a:moveTo>
                    <a:pt x="55" y="27"/>
                  </a:moveTo>
                  <a:lnTo>
                    <a:pt x="55" y="4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10" y="18"/>
                  </a:lnTo>
                  <a:lnTo>
                    <a:pt x="3" y="36"/>
                  </a:lnTo>
                  <a:lnTo>
                    <a:pt x="0" y="59"/>
                  </a:lnTo>
                  <a:lnTo>
                    <a:pt x="10" y="96"/>
                  </a:lnTo>
                  <a:lnTo>
                    <a:pt x="25" y="109"/>
                  </a:lnTo>
                  <a:lnTo>
                    <a:pt x="43" y="114"/>
                  </a:lnTo>
                  <a:lnTo>
                    <a:pt x="55" y="111"/>
                  </a:lnTo>
                  <a:lnTo>
                    <a:pt x="55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29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959" y="667"/>
              <a:ext cx="16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3"/>
                <a:gd name="T26" fmla="*/ 45 w 4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3">
                  <a:moveTo>
                    <a:pt x="45" y="33"/>
                  </a:moveTo>
                  <a:lnTo>
                    <a:pt x="45" y="7"/>
                  </a:lnTo>
                  <a:lnTo>
                    <a:pt x="35" y="13"/>
                  </a:lnTo>
                  <a:lnTo>
                    <a:pt x="3" y="0"/>
                  </a:lnTo>
                  <a:lnTo>
                    <a:pt x="0" y="26"/>
                  </a:lnTo>
                  <a:lnTo>
                    <a:pt x="38" y="33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035" y="612"/>
              <a:ext cx="40" cy="50"/>
            </a:xfrm>
            <a:custGeom>
              <a:avLst/>
              <a:gdLst>
                <a:gd name="T0" fmla="*/ 0 w 121"/>
                <a:gd name="T1" fmla="*/ 0 h 150"/>
                <a:gd name="T2" fmla="*/ 0 w 121"/>
                <a:gd name="T3" fmla="*/ 0 h 150"/>
                <a:gd name="T4" fmla="*/ 0 w 121"/>
                <a:gd name="T5" fmla="*/ 0 h 150"/>
                <a:gd name="T6" fmla="*/ 0 w 121"/>
                <a:gd name="T7" fmla="*/ 0 h 150"/>
                <a:gd name="T8" fmla="*/ 0 w 121"/>
                <a:gd name="T9" fmla="*/ 0 h 150"/>
                <a:gd name="T10" fmla="*/ 0 w 121"/>
                <a:gd name="T11" fmla="*/ 0 h 150"/>
                <a:gd name="T12" fmla="*/ 0 w 121"/>
                <a:gd name="T13" fmla="*/ 0 h 150"/>
                <a:gd name="T14" fmla="*/ 0 w 121"/>
                <a:gd name="T15" fmla="*/ 0 h 150"/>
                <a:gd name="T16" fmla="*/ 0 w 121"/>
                <a:gd name="T17" fmla="*/ 0 h 150"/>
                <a:gd name="T18" fmla="*/ 0 w 121"/>
                <a:gd name="T19" fmla="*/ 0 h 150"/>
                <a:gd name="T20" fmla="*/ 0 w 121"/>
                <a:gd name="T21" fmla="*/ 0 h 150"/>
                <a:gd name="T22" fmla="*/ 0 w 121"/>
                <a:gd name="T23" fmla="*/ 0 h 150"/>
                <a:gd name="T24" fmla="*/ 0 w 121"/>
                <a:gd name="T25" fmla="*/ 0 h 150"/>
                <a:gd name="T26" fmla="*/ 0 w 121"/>
                <a:gd name="T27" fmla="*/ 0 h 150"/>
                <a:gd name="T28" fmla="*/ 0 w 121"/>
                <a:gd name="T29" fmla="*/ 0 h 150"/>
                <a:gd name="T30" fmla="*/ 0 w 121"/>
                <a:gd name="T31" fmla="*/ 0 h 150"/>
                <a:gd name="T32" fmla="*/ 0 w 121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50"/>
                <a:gd name="T53" fmla="*/ 121 w 121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50">
                  <a:moveTo>
                    <a:pt x="121" y="150"/>
                  </a:moveTo>
                  <a:lnTo>
                    <a:pt x="58" y="69"/>
                  </a:lnTo>
                  <a:lnTo>
                    <a:pt x="118" y="0"/>
                  </a:lnTo>
                  <a:lnTo>
                    <a:pt x="84" y="0"/>
                  </a:lnTo>
                  <a:lnTo>
                    <a:pt x="34" y="54"/>
                  </a:lnTo>
                  <a:lnTo>
                    <a:pt x="27" y="66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7" y="150"/>
                  </a:lnTo>
                  <a:lnTo>
                    <a:pt x="27" y="92"/>
                  </a:lnTo>
                  <a:lnTo>
                    <a:pt x="27" y="79"/>
                  </a:lnTo>
                  <a:lnTo>
                    <a:pt x="34" y="88"/>
                  </a:lnTo>
                  <a:lnTo>
                    <a:pt x="85" y="15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099" y="624"/>
              <a:ext cx="20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5" y="82"/>
                  </a:lnTo>
                  <a:lnTo>
                    <a:pt x="58" y="59"/>
                  </a:lnTo>
                  <a:lnTo>
                    <a:pt x="55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3"/>
                  </a:lnTo>
                  <a:lnTo>
                    <a:pt x="22" y="32"/>
                  </a:lnTo>
                  <a:lnTo>
                    <a:pt x="29" y="59"/>
                  </a:lnTo>
                  <a:lnTo>
                    <a:pt x="22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080" y="624"/>
              <a:ext cx="19" cy="40"/>
            </a:xfrm>
            <a:custGeom>
              <a:avLst/>
              <a:gdLst>
                <a:gd name="T0" fmla="*/ 0 w 56"/>
                <a:gd name="T1" fmla="*/ 0 h 119"/>
                <a:gd name="T2" fmla="*/ 0 w 56"/>
                <a:gd name="T3" fmla="*/ 0 h 119"/>
                <a:gd name="T4" fmla="*/ 0 w 56"/>
                <a:gd name="T5" fmla="*/ 0 h 119"/>
                <a:gd name="T6" fmla="*/ 0 w 56"/>
                <a:gd name="T7" fmla="*/ 0 h 119"/>
                <a:gd name="T8" fmla="*/ 0 w 56"/>
                <a:gd name="T9" fmla="*/ 0 h 119"/>
                <a:gd name="T10" fmla="*/ 0 w 56"/>
                <a:gd name="T11" fmla="*/ 0 h 119"/>
                <a:gd name="T12" fmla="*/ 0 w 56"/>
                <a:gd name="T13" fmla="*/ 0 h 119"/>
                <a:gd name="T14" fmla="*/ 0 w 56"/>
                <a:gd name="T15" fmla="*/ 0 h 119"/>
                <a:gd name="T16" fmla="*/ 0 w 56"/>
                <a:gd name="T17" fmla="*/ 0 h 119"/>
                <a:gd name="T18" fmla="*/ 0 w 56"/>
                <a:gd name="T19" fmla="*/ 0 h 119"/>
                <a:gd name="T20" fmla="*/ 0 w 56"/>
                <a:gd name="T21" fmla="*/ 0 h 119"/>
                <a:gd name="T22" fmla="*/ 0 w 56"/>
                <a:gd name="T23" fmla="*/ 0 h 119"/>
                <a:gd name="T24" fmla="*/ 0 w 56"/>
                <a:gd name="T25" fmla="*/ 0 h 119"/>
                <a:gd name="T26" fmla="*/ 0 w 56"/>
                <a:gd name="T27" fmla="*/ 0 h 119"/>
                <a:gd name="T28" fmla="*/ 0 w 56"/>
                <a:gd name="T29" fmla="*/ 0 h 119"/>
                <a:gd name="T30" fmla="*/ 0 w 56"/>
                <a:gd name="T31" fmla="*/ 0 h 119"/>
                <a:gd name="T32" fmla="*/ 0 w 56"/>
                <a:gd name="T33" fmla="*/ 0 h 119"/>
                <a:gd name="T34" fmla="*/ 0 w 56"/>
                <a:gd name="T35" fmla="*/ 0 h 119"/>
                <a:gd name="T36" fmla="*/ 0 w 56"/>
                <a:gd name="T37" fmla="*/ 0 h 119"/>
                <a:gd name="T38" fmla="*/ 0 w 56"/>
                <a:gd name="T39" fmla="*/ 0 h 119"/>
                <a:gd name="T40" fmla="*/ 0 w 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19"/>
                <a:gd name="T65" fmla="*/ 56 w 56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19">
                  <a:moveTo>
                    <a:pt x="56" y="23"/>
                  </a:moveTo>
                  <a:lnTo>
                    <a:pt x="56" y="1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2" y="34"/>
                  </a:lnTo>
                  <a:lnTo>
                    <a:pt x="0" y="59"/>
                  </a:lnTo>
                  <a:lnTo>
                    <a:pt x="2" y="83"/>
                  </a:lnTo>
                  <a:lnTo>
                    <a:pt x="15" y="102"/>
                  </a:lnTo>
                  <a:lnTo>
                    <a:pt x="33" y="114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34" y="83"/>
                  </a:lnTo>
                  <a:lnTo>
                    <a:pt x="28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21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127" y="624"/>
              <a:ext cx="33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4" y="35"/>
                  </a:lnTo>
                  <a:lnTo>
                    <a:pt x="40" y="26"/>
                  </a:lnTo>
                  <a:lnTo>
                    <a:pt x="53" y="23"/>
                  </a:lnTo>
                  <a:lnTo>
                    <a:pt x="65" y="26"/>
                  </a:lnTo>
                  <a:lnTo>
                    <a:pt x="72" y="35"/>
                  </a:lnTo>
                  <a:lnTo>
                    <a:pt x="75" y="59"/>
                  </a:lnTo>
                  <a:lnTo>
                    <a:pt x="75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4" y="4"/>
                  </a:lnTo>
                  <a:lnTo>
                    <a:pt x="63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187" y="625"/>
              <a:ext cx="17" cy="53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0 h 159"/>
                <a:gd name="T4" fmla="*/ 0 w 51"/>
                <a:gd name="T5" fmla="*/ 0 h 159"/>
                <a:gd name="T6" fmla="*/ 0 w 51"/>
                <a:gd name="T7" fmla="*/ 0 h 159"/>
                <a:gd name="T8" fmla="*/ 0 w 51"/>
                <a:gd name="T9" fmla="*/ 0 h 159"/>
                <a:gd name="T10" fmla="*/ 0 w 51"/>
                <a:gd name="T11" fmla="*/ 0 h 159"/>
                <a:gd name="T12" fmla="*/ 0 w 51"/>
                <a:gd name="T13" fmla="*/ 0 h 159"/>
                <a:gd name="T14" fmla="*/ 0 w 51"/>
                <a:gd name="T15" fmla="*/ 0 h 159"/>
                <a:gd name="T16" fmla="*/ 0 w 51"/>
                <a:gd name="T17" fmla="*/ 0 h 159"/>
                <a:gd name="T18" fmla="*/ 0 w 51"/>
                <a:gd name="T19" fmla="*/ 0 h 159"/>
                <a:gd name="T20" fmla="*/ 0 w 51"/>
                <a:gd name="T21" fmla="*/ 0 h 159"/>
                <a:gd name="T22" fmla="*/ 0 w 51"/>
                <a:gd name="T23" fmla="*/ 0 h 159"/>
                <a:gd name="T24" fmla="*/ 0 w 51"/>
                <a:gd name="T25" fmla="*/ 0 h 159"/>
                <a:gd name="T26" fmla="*/ 0 w 51"/>
                <a:gd name="T27" fmla="*/ 0 h 159"/>
                <a:gd name="T28" fmla="*/ 0 w 51"/>
                <a:gd name="T29" fmla="*/ 0 h 159"/>
                <a:gd name="T30" fmla="*/ 0 w 51"/>
                <a:gd name="T31" fmla="*/ 0 h 159"/>
                <a:gd name="T32" fmla="*/ 0 w 51"/>
                <a:gd name="T33" fmla="*/ 0 h 159"/>
                <a:gd name="T34" fmla="*/ 0 w 51"/>
                <a:gd name="T35" fmla="*/ 0 h 159"/>
                <a:gd name="T36" fmla="*/ 0 w 51"/>
                <a:gd name="T37" fmla="*/ 0 h 159"/>
                <a:gd name="T38" fmla="*/ 0 w 51"/>
                <a:gd name="T39" fmla="*/ 0 h 159"/>
                <a:gd name="T40" fmla="*/ 0 w 51"/>
                <a:gd name="T41" fmla="*/ 0 h 159"/>
                <a:gd name="T42" fmla="*/ 0 w 5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59"/>
                <a:gd name="T68" fmla="*/ 51 w 51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59">
                  <a:moveTo>
                    <a:pt x="0" y="131"/>
                  </a:moveTo>
                  <a:lnTo>
                    <a:pt x="0" y="159"/>
                  </a:lnTo>
                  <a:lnTo>
                    <a:pt x="19" y="156"/>
                  </a:lnTo>
                  <a:lnTo>
                    <a:pt x="36" y="143"/>
                  </a:lnTo>
                  <a:lnTo>
                    <a:pt x="46" y="124"/>
                  </a:lnTo>
                  <a:lnTo>
                    <a:pt x="51" y="97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2" y="1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3"/>
                  </a:lnTo>
                  <a:lnTo>
                    <a:pt x="16" y="30"/>
                  </a:lnTo>
                  <a:lnTo>
                    <a:pt x="22" y="55"/>
                  </a:lnTo>
                  <a:lnTo>
                    <a:pt x="16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9" y="104"/>
                  </a:lnTo>
                  <a:lnTo>
                    <a:pt x="25" y="88"/>
                  </a:lnTo>
                  <a:lnTo>
                    <a:pt x="20" y="12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167" y="624"/>
              <a:ext cx="20" cy="38"/>
            </a:xfrm>
            <a:custGeom>
              <a:avLst/>
              <a:gdLst>
                <a:gd name="T0" fmla="*/ 0 w 58"/>
                <a:gd name="T1" fmla="*/ 0 h 114"/>
                <a:gd name="T2" fmla="*/ 0 w 58"/>
                <a:gd name="T3" fmla="*/ 0 h 114"/>
                <a:gd name="T4" fmla="*/ 0 w 58"/>
                <a:gd name="T5" fmla="*/ 0 h 114"/>
                <a:gd name="T6" fmla="*/ 0 w 58"/>
                <a:gd name="T7" fmla="*/ 0 h 114"/>
                <a:gd name="T8" fmla="*/ 0 w 58"/>
                <a:gd name="T9" fmla="*/ 0 h 114"/>
                <a:gd name="T10" fmla="*/ 0 w 58"/>
                <a:gd name="T11" fmla="*/ 0 h 114"/>
                <a:gd name="T12" fmla="*/ 0 w 58"/>
                <a:gd name="T13" fmla="*/ 0 h 114"/>
                <a:gd name="T14" fmla="*/ 0 w 58"/>
                <a:gd name="T15" fmla="*/ 0 h 114"/>
                <a:gd name="T16" fmla="*/ 0 w 58"/>
                <a:gd name="T17" fmla="*/ 0 h 114"/>
                <a:gd name="T18" fmla="*/ 0 w 58"/>
                <a:gd name="T19" fmla="*/ 0 h 114"/>
                <a:gd name="T20" fmla="*/ 0 w 58"/>
                <a:gd name="T21" fmla="*/ 0 h 114"/>
                <a:gd name="T22" fmla="*/ 0 w 58"/>
                <a:gd name="T23" fmla="*/ 0 h 114"/>
                <a:gd name="T24" fmla="*/ 0 w 58"/>
                <a:gd name="T25" fmla="*/ 0 h 114"/>
                <a:gd name="T26" fmla="*/ 0 w 58"/>
                <a:gd name="T27" fmla="*/ 0 h 114"/>
                <a:gd name="T28" fmla="*/ 0 w 58"/>
                <a:gd name="T29" fmla="*/ 0 h 114"/>
                <a:gd name="T30" fmla="*/ 0 w 58"/>
                <a:gd name="T31" fmla="*/ 0 h 114"/>
                <a:gd name="T32" fmla="*/ 0 w 58"/>
                <a:gd name="T33" fmla="*/ 0 h 114"/>
                <a:gd name="T34" fmla="*/ 0 w 58"/>
                <a:gd name="T35" fmla="*/ 0 h 114"/>
                <a:gd name="T36" fmla="*/ 0 w 58"/>
                <a:gd name="T37" fmla="*/ 0 h 114"/>
                <a:gd name="T38" fmla="*/ 0 w 58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14"/>
                <a:gd name="T62" fmla="*/ 58 w 58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14">
                  <a:moveTo>
                    <a:pt x="58" y="27"/>
                  </a:moveTo>
                  <a:lnTo>
                    <a:pt x="58" y="5"/>
                  </a:lnTo>
                  <a:lnTo>
                    <a:pt x="44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5" y="36"/>
                  </a:lnTo>
                  <a:lnTo>
                    <a:pt x="0" y="59"/>
                  </a:lnTo>
                  <a:lnTo>
                    <a:pt x="11" y="96"/>
                  </a:lnTo>
                  <a:lnTo>
                    <a:pt x="25" y="109"/>
                  </a:lnTo>
                  <a:lnTo>
                    <a:pt x="44" y="114"/>
                  </a:lnTo>
                  <a:lnTo>
                    <a:pt x="58" y="111"/>
                  </a:lnTo>
                  <a:lnTo>
                    <a:pt x="58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31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171" y="667"/>
              <a:ext cx="16" cy="11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w 47"/>
                <a:gd name="T11" fmla="*/ 0 h 33"/>
                <a:gd name="T12" fmla="*/ 0 w 47"/>
                <a:gd name="T13" fmla="*/ 0 h 33"/>
                <a:gd name="T14" fmla="*/ 0 w 4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3"/>
                <a:gd name="T26" fmla="*/ 47 w 4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3">
                  <a:moveTo>
                    <a:pt x="47" y="33"/>
                  </a:moveTo>
                  <a:lnTo>
                    <a:pt x="47" y="5"/>
                  </a:lnTo>
                  <a:lnTo>
                    <a:pt x="34" y="13"/>
                  </a:lnTo>
                  <a:lnTo>
                    <a:pt x="4" y="0"/>
                  </a:lnTo>
                  <a:lnTo>
                    <a:pt x="0" y="26"/>
                  </a:lnTo>
                  <a:lnTo>
                    <a:pt x="39" y="3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297" y="361"/>
              <a:ext cx="206" cy="274"/>
            </a:xfrm>
            <a:custGeom>
              <a:avLst/>
              <a:gdLst>
                <a:gd name="T0" fmla="*/ 0 w 618"/>
                <a:gd name="T1" fmla="*/ 0 h 824"/>
                <a:gd name="T2" fmla="*/ 0 w 618"/>
                <a:gd name="T3" fmla="*/ 0 h 824"/>
                <a:gd name="T4" fmla="*/ 0 w 618"/>
                <a:gd name="T5" fmla="*/ 0 h 824"/>
                <a:gd name="T6" fmla="*/ 0 w 618"/>
                <a:gd name="T7" fmla="*/ 0 h 824"/>
                <a:gd name="T8" fmla="*/ 0 w 618"/>
                <a:gd name="T9" fmla="*/ 0 h 824"/>
                <a:gd name="T10" fmla="*/ 0 w 618"/>
                <a:gd name="T11" fmla="*/ 0 h 824"/>
                <a:gd name="T12" fmla="*/ 0 w 618"/>
                <a:gd name="T13" fmla="*/ 0 h 824"/>
                <a:gd name="T14" fmla="*/ 0 w 618"/>
                <a:gd name="T15" fmla="*/ 0 h 824"/>
                <a:gd name="T16" fmla="*/ 0 w 618"/>
                <a:gd name="T17" fmla="*/ 0 h 824"/>
                <a:gd name="T18" fmla="*/ 0 w 618"/>
                <a:gd name="T19" fmla="*/ 0 h 824"/>
                <a:gd name="T20" fmla="*/ 0 w 618"/>
                <a:gd name="T21" fmla="*/ 0 h 824"/>
                <a:gd name="T22" fmla="*/ 0 w 618"/>
                <a:gd name="T23" fmla="*/ 0 h 824"/>
                <a:gd name="T24" fmla="*/ 0 w 618"/>
                <a:gd name="T25" fmla="*/ 0 h 824"/>
                <a:gd name="T26" fmla="*/ 0 w 618"/>
                <a:gd name="T27" fmla="*/ 0 h 824"/>
                <a:gd name="T28" fmla="*/ 0 w 618"/>
                <a:gd name="T29" fmla="*/ 0 h 824"/>
                <a:gd name="T30" fmla="*/ 0 w 618"/>
                <a:gd name="T31" fmla="*/ 0 h 824"/>
                <a:gd name="T32" fmla="*/ 0 w 618"/>
                <a:gd name="T33" fmla="*/ 0 h 824"/>
                <a:gd name="T34" fmla="*/ 0 w 618"/>
                <a:gd name="T35" fmla="*/ 0 h 824"/>
                <a:gd name="T36" fmla="*/ 0 w 618"/>
                <a:gd name="T37" fmla="*/ 0 h 824"/>
                <a:gd name="T38" fmla="*/ 0 w 618"/>
                <a:gd name="T39" fmla="*/ 0 h 824"/>
                <a:gd name="T40" fmla="*/ 0 w 618"/>
                <a:gd name="T41" fmla="*/ 0 h 824"/>
                <a:gd name="T42" fmla="*/ 0 w 618"/>
                <a:gd name="T43" fmla="*/ 0 h 824"/>
                <a:gd name="T44" fmla="*/ 0 w 618"/>
                <a:gd name="T45" fmla="*/ 0 h 824"/>
                <a:gd name="T46" fmla="*/ 0 w 618"/>
                <a:gd name="T47" fmla="*/ 0 h 824"/>
                <a:gd name="T48" fmla="*/ 0 w 618"/>
                <a:gd name="T49" fmla="*/ 0 h 824"/>
                <a:gd name="T50" fmla="*/ 0 w 618"/>
                <a:gd name="T51" fmla="*/ 0 h 824"/>
                <a:gd name="T52" fmla="*/ 0 w 618"/>
                <a:gd name="T53" fmla="*/ 0 h 8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8"/>
                <a:gd name="T82" fmla="*/ 0 h 824"/>
                <a:gd name="T83" fmla="*/ 618 w 618"/>
                <a:gd name="T84" fmla="*/ 824 h 8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8" h="824">
                  <a:moveTo>
                    <a:pt x="618" y="0"/>
                  </a:moveTo>
                  <a:lnTo>
                    <a:pt x="313" y="0"/>
                  </a:lnTo>
                  <a:lnTo>
                    <a:pt x="273" y="8"/>
                  </a:lnTo>
                  <a:lnTo>
                    <a:pt x="242" y="33"/>
                  </a:lnTo>
                  <a:lnTo>
                    <a:pt x="27" y="249"/>
                  </a:lnTo>
                  <a:lnTo>
                    <a:pt x="5" y="278"/>
                  </a:lnTo>
                  <a:lnTo>
                    <a:pt x="0" y="309"/>
                  </a:lnTo>
                  <a:lnTo>
                    <a:pt x="0" y="794"/>
                  </a:lnTo>
                  <a:lnTo>
                    <a:pt x="10" y="814"/>
                  </a:lnTo>
                  <a:lnTo>
                    <a:pt x="30" y="824"/>
                  </a:lnTo>
                  <a:lnTo>
                    <a:pt x="245" y="824"/>
                  </a:lnTo>
                  <a:lnTo>
                    <a:pt x="494" y="574"/>
                  </a:lnTo>
                  <a:lnTo>
                    <a:pt x="313" y="574"/>
                  </a:lnTo>
                  <a:lnTo>
                    <a:pt x="290" y="570"/>
                  </a:lnTo>
                  <a:lnTo>
                    <a:pt x="270" y="557"/>
                  </a:lnTo>
                  <a:lnTo>
                    <a:pt x="254" y="537"/>
                  </a:lnTo>
                  <a:lnTo>
                    <a:pt x="248" y="509"/>
                  </a:lnTo>
                  <a:lnTo>
                    <a:pt x="248" y="310"/>
                  </a:lnTo>
                  <a:lnTo>
                    <a:pt x="254" y="286"/>
                  </a:lnTo>
                  <a:lnTo>
                    <a:pt x="265" y="265"/>
                  </a:lnTo>
                  <a:lnTo>
                    <a:pt x="287" y="251"/>
                  </a:lnTo>
                  <a:lnTo>
                    <a:pt x="313" y="245"/>
                  </a:lnTo>
                  <a:lnTo>
                    <a:pt x="358" y="245"/>
                  </a:lnTo>
                  <a:lnTo>
                    <a:pt x="378" y="241"/>
                  </a:lnTo>
                  <a:lnTo>
                    <a:pt x="394" y="2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444" y="409"/>
              <a:ext cx="100" cy="121"/>
            </a:xfrm>
            <a:custGeom>
              <a:avLst/>
              <a:gdLst>
                <a:gd name="T0" fmla="*/ 0 w 299"/>
                <a:gd name="T1" fmla="*/ 0 h 363"/>
                <a:gd name="T2" fmla="*/ 0 w 299"/>
                <a:gd name="T3" fmla="*/ 0 h 363"/>
                <a:gd name="T4" fmla="*/ 0 w 299"/>
                <a:gd name="T5" fmla="*/ 0 h 363"/>
                <a:gd name="T6" fmla="*/ 0 w 299"/>
                <a:gd name="T7" fmla="*/ 0 h 363"/>
                <a:gd name="T8" fmla="*/ 0 w 299"/>
                <a:gd name="T9" fmla="*/ 0 h 363"/>
                <a:gd name="T10" fmla="*/ 0 w 299"/>
                <a:gd name="T11" fmla="*/ 0 h 363"/>
                <a:gd name="T12" fmla="*/ 0 w 299"/>
                <a:gd name="T13" fmla="*/ 0 h 363"/>
                <a:gd name="T14" fmla="*/ 0 w 299"/>
                <a:gd name="T15" fmla="*/ 0 h 363"/>
                <a:gd name="T16" fmla="*/ 0 w 299"/>
                <a:gd name="T17" fmla="*/ 0 h 363"/>
                <a:gd name="T18" fmla="*/ 0 w 299"/>
                <a:gd name="T19" fmla="*/ 0 h 363"/>
                <a:gd name="T20" fmla="*/ 0 w 299"/>
                <a:gd name="T21" fmla="*/ 0 h 363"/>
                <a:gd name="T22" fmla="*/ 0 w 299"/>
                <a:gd name="T23" fmla="*/ 0 h 363"/>
                <a:gd name="T24" fmla="*/ 0 w 299"/>
                <a:gd name="T25" fmla="*/ 0 h 363"/>
                <a:gd name="T26" fmla="*/ 0 w 299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363"/>
                <a:gd name="T44" fmla="*/ 299 w 299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363">
                  <a:moveTo>
                    <a:pt x="91" y="0"/>
                  </a:moveTo>
                  <a:lnTo>
                    <a:pt x="0" y="102"/>
                  </a:lnTo>
                  <a:lnTo>
                    <a:pt x="65" y="102"/>
                  </a:lnTo>
                  <a:lnTo>
                    <a:pt x="87" y="106"/>
                  </a:lnTo>
                  <a:lnTo>
                    <a:pt x="106" y="121"/>
                  </a:lnTo>
                  <a:lnTo>
                    <a:pt x="123" y="157"/>
                  </a:lnTo>
                  <a:lnTo>
                    <a:pt x="123" y="363"/>
                  </a:lnTo>
                  <a:lnTo>
                    <a:pt x="230" y="258"/>
                  </a:lnTo>
                  <a:lnTo>
                    <a:pt x="230" y="131"/>
                  </a:lnTo>
                  <a:lnTo>
                    <a:pt x="235" y="85"/>
                  </a:lnTo>
                  <a:lnTo>
                    <a:pt x="259" y="44"/>
                  </a:lnTo>
                  <a:lnTo>
                    <a:pt x="29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536" y="409"/>
              <a:ext cx="77" cy="122"/>
            </a:xfrm>
            <a:custGeom>
              <a:avLst/>
              <a:gdLst>
                <a:gd name="T0" fmla="*/ 0 w 230"/>
                <a:gd name="T1" fmla="*/ 0 h 365"/>
                <a:gd name="T2" fmla="*/ 0 w 230"/>
                <a:gd name="T3" fmla="*/ 0 h 365"/>
                <a:gd name="T4" fmla="*/ 0 w 230"/>
                <a:gd name="T5" fmla="*/ 0 h 365"/>
                <a:gd name="T6" fmla="*/ 0 w 230"/>
                <a:gd name="T7" fmla="*/ 0 h 365"/>
                <a:gd name="T8" fmla="*/ 0 w 230"/>
                <a:gd name="T9" fmla="*/ 0 h 365"/>
                <a:gd name="T10" fmla="*/ 0 w 230"/>
                <a:gd name="T11" fmla="*/ 0 h 365"/>
                <a:gd name="T12" fmla="*/ 0 w 230"/>
                <a:gd name="T13" fmla="*/ 0 h 365"/>
                <a:gd name="T14" fmla="*/ 0 w 230"/>
                <a:gd name="T15" fmla="*/ 0 h 365"/>
                <a:gd name="T16" fmla="*/ 0 w 230"/>
                <a:gd name="T17" fmla="*/ 0 h 365"/>
                <a:gd name="T18" fmla="*/ 0 w 230"/>
                <a:gd name="T19" fmla="*/ 0 h 365"/>
                <a:gd name="T20" fmla="*/ 0 w 230"/>
                <a:gd name="T21" fmla="*/ 0 h 365"/>
                <a:gd name="T22" fmla="*/ 0 w 230"/>
                <a:gd name="T23" fmla="*/ 0 h 365"/>
                <a:gd name="T24" fmla="*/ 0 w 230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365"/>
                <a:gd name="T41" fmla="*/ 230 w 230"/>
                <a:gd name="T42" fmla="*/ 365 h 3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365">
                  <a:moveTo>
                    <a:pt x="81" y="0"/>
                  </a:moveTo>
                  <a:lnTo>
                    <a:pt x="26" y="54"/>
                  </a:lnTo>
                  <a:lnTo>
                    <a:pt x="6" y="86"/>
                  </a:lnTo>
                  <a:lnTo>
                    <a:pt x="0" y="122"/>
                  </a:lnTo>
                  <a:lnTo>
                    <a:pt x="0" y="365"/>
                  </a:lnTo>
                  <a:lnTo>
                    <a:pt x="110" y="255"/>
                  </a:lnTo>
                  <a:lnTo>
                    <a:pt x="108" y="189"/>
                  </a:lnTo>
                  <a:lnTo>
                    <a:pt x="113" y="138"/>
                  </a:lnTo>
                  <a:lnTo>
                    <a:pt x="118" y="115"/>
                  </a:lnTo>
                  <a:lnTo>
                    <a:pt x="131" y="98"/>
                  </a:lnTo>
                  <a:lnTo>
                    <a:pt x="23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392" y="374"/>
              <a:ext cx="276" cy="351"/>
            </a:xfrm>
            <a:custGeom>
              <a:avLst/>
              <a:gdLst>
                <a:gd name="T0" fmla="*/ 0 w 827"/>
                <a:gd name="T1" fmla="*/ 0 h 1054"/>
                <a:gd name="T2" fmla="*/ 0 w 827"/>
                <a:gd name="T3" fmla="*/ 0 h 1054"/>
                <a:gd name="T4" fmla="*/ 0 w 827"/>
                <a:gd name="T5" fmla="*/ 0 h 1054"/>
                <a:gd name="T6" fmla="*/ 0 w 827"/>
                <a:gd name="T7" fmla="*/ 0 h 1054"/>
                <a:gd name="T8" fmla="*/ 0 w 827"/>
                <a:gd name="T9" fmla="*/ 0 h 1054"/>
                <a:gd name="T10" fmla="*/ 0 w 827"/>
                <a:gd name="T11" fmla="*/ 0 h 1054"/>
                <a:gd name="T12" fmla="*/ 0 w 827"/>
                <a:gd name="T13" fmla="*/ 0 h 1054"/>
                <a:gd name="T14" fmla="*/ 0 w 827"/>
                <a:gd name="T15" fmla="*/ 0 h 1054"/>
                <a:gd name="T16" fmla="*/ 0 w 827"/>
                <a:gd name="T17" fmla="*/ 0 h 1054"/>
                <a:gd name="T18" fmla="*/ 0 w 827"/>
                <a:gd name="T19" fmla="*/ 0 h 1054"/>
                <a:gd name="T20" fmla="*/ 0 w 827"/>
                <a:gd name="T21" fmla="*/ 0 h 1054"/>
                <a:gd name="T22" fmla="*/ 0 w 827"/>
                <a:gd name="T23" fmla="*/ 0 h 1054"/>
                <a:gd name="T24" fmla="*/ 0 w 827"/>
                <a:gd name="T25" fmla="*/ 0 h 1054"/>
                <a:gd name="T26" fmla="*/ 0 w 827"/>
                <a:gd name="T27" fmla="*/ 0 h 1054"/>
                <a:gd name="T28" fmla="*/ 0 w 827"/>
                <a:gd name="T29" fmla="*/ 0 h 1054"/>
                <a:gd name="T30" fmla="*/ 0 w 827"/>
                <a:gd name="T31" fmla="*/ 0 h 1054"/>
                <a:gd name="T32" fmla="*/ 0 w 827"/>
                <a:gd name="T33" fmla="*/ 0 h 1054"/>
                <a:gd name="T34" fmla="*/ 0 w 827"/>
                <a:gd name="T35" fmla="*/ 0 h 1054"/>
                <a:gd name="T36" fmla="*/ 0 w 827"/>
                <a:gd name="T37" fmla="*/ 0 h 1054"/>
                <a:gd name="T38" fmla="*/ 0 w 827"/>
                <a:gd name="T39" fmla="*/ 0 h 1054"/>
                <a:gd name="T40" fmla="*/ 0 w 827"/>
                <a:gd name="T41" fmla="*/ 0 h 1054"/>
                <a:gd name="T42" fmla="*/ 0 w 827"/>
                <a:gd name="T43" fmla="*/ 0 h 1054"/>
                <a:gd name="T44" fmla="*/ 0 w 827"/>
                <a:gd name="T45" fmla="*/ 0 h 1054"/>
                <a:gd name="T46" fmla="*/ 0 w 827"/>
                <a:gd name="T47" fmla="*/ 0 h 10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1054"/>
                <a:gd name="T74" fmla="*/ 827 w 827"/>
                <a:gd name="T75" fmla="*/ 1054 h 10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1054">
                  <a:moveTo>
                    <a:pt x="248" y="556"/>
                  </a:moveTo>
                  <a:lnTo>
                    <a:pt x="0" y="806"/>
                  </a:lnTo>
                  <a:lnTo>
                    <a:pt x="0" y="1027"/>
                  </a:lnTo>
                  <a:lnTo>
                    <a:pt x="8" y="1046"/>
                  </a:lnTo>
                  <a:lnTo>
                    <a:pt x="30" y="1054"/>
                  </a:lnTo>
                  <a:lnTo>
                    <a:pt x="525" y="1054"/>
                  </a:lnTo>
                  <a:lnTo>
                    <a:pt x="559" y="1036"/>
                  </a:lnTo>
                  <a:lnTo>
                    <a:pt x="599" y="991"/>
                  </a:lnTo>
                  <a:lnTo>
                    <a:pt x="762" y="828"/>
                  </a:lnTo>
                  <a:lnTo>
                    <a:pt x="806" y="783"/>
                  </a:lnTo>
                  <a:lnTo>
                    <a:pt x="823" y="757"/>
                  </a:lnTo>
                  <a:lnTo>
                    <a:pt x="827" y="731"/>
                  </a:lnTo>
                  <a:lnTo>
                    <a:pt x="827" y="0"/>
                  </a:lnTo>
                  <a:lnTo>
                    <a:pt x="611" y="218"/>
                  </a:lnTo>
                  <a:lnTo>
                    <a:pt x="590" y="248"/>
                  </a:lnTo>
                  <a:lnTo>
                    <a:pt x="583" y="290"/>
                  </a:lnTo>
                  <a:lnTo>
                    <a:pt x="583" y="781"/>
                  </a:lnTo>
                  <a:lnTo>
                    <a:pt x="574" y="800"/>
                  </a:lnTo>
                  <a:lnTo>
                    <a:pt x="554" y="809"/>
                  </a:lnTo>
                  <a:lnTo>
                    <a:pt x="280" y="809"/>
                  </a:lnTo>
                  <a:lnTo>
                    <a:pt x="257" y="800"/>
                  </a:lnTo>
                  <a:lnTo>
                    <a:pt x="248" y="776"/>
                  </a:lnTo>
                  <a:lnTo>
                    <a:pt x="248" y="5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425" y="457"/>
              <a:ext cx="43" cy="81"/>
            </a:xfrm>
            <a:custGeom>
              <a:avLst/>
              <a:gdLst>
                <a:gd name="T0" fmla="*/ 0 w 130"/>
                <a:gd name="T1" fmla="*/ 0 h 243"/>
                <a:gd name="T2" fmla="*/ 0 w 130"/>
                <a:gd name="T3" fmla="*/ 0 h 243"/>
                <a:gd name="T4" fmla="*/ 0 w 130"/>
                <a:gd name="T5" fmla="*/ 0 h 243"/>
                <a:gd name="T6" fmla="*/ 0 w 130"/>
                <a:gd name="T7" fmla="*/ 0 h 243"/>
                <a:gd name="T8" fmla="*/ 0 w 130"/>
                <a:gd name="T9" fmla="*/ 0 h 243"/>
                <a:gd name="T10" fmla="*/ 0 w 130"/>
                <a:gd name="T11" fmla="*/ 0 h 243"/>
                <a:gd name="T12" fmla="*/ 0 w 130"/>
                <a:gd name="T13" fmla="*/ 0 h 243"/>
                <a:gd name="T14" fmla="*/ 0 w 130"/>
                <a:gd name="T15" fmla="*/ 0 h 243"/>
                <a:gd name="T16" fmla="*/ 0 w 130"/>
                <a:gd name="T17" fmla="*/ 0 h 243"/>
                <a:gd name="T18" fmla="*/ 0 w 130"/>
                <a:gd name="T19" fmla="*/ 0 h 243"/>
                <a:gd name="T20" fmla="*/ 0 w 130"/>
                <a:gd name="T21" fmla="*/ 0 h 243"/>
                <a:gd name="T22" fmla="*/ 0 w 130"/>
                <a:gd name="T23" fmla="*/ 0 h 243"/>
                <a:gd name="T24" fmla="*/ 0 w 130"/>
                <a:gd name="T25" fmla="*/ 0 h 243"/>
                <a:gd name="T26" fmla="*/ 0 w 130"/>
                <a:gd name="T27" fmla="*/ 0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243"/>
                <a:gd name="T44" fmla="*/ 130 w 130"/>
                <a:gd name="T45" fmla="*/ 243 h 2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243">
                  <a:moveTo>
                    <a:pt x="103" y="243"/>
                  </a:moveTo>
                  <a:lnTo>
                    <a:pt x="122" y="234"/>
                  </a:lnTo>
                  <a:lnTo>
                    <a:pt x="130" y="214"/>
                  </a:lnTo>
                  <a:lnTo>
                    <a:pt x="130" y="31"/>
                  </a:lnTo>
                  <a:lnTo>
                    <a:pt x="122" y="9"/>
                  </a:lnTo>
                  <a:lnTo>
                    <a:pt x="103" y="0"/>
                  </a:lnTo>
                  <a:lnTo>
                    <a:pt x="31" y="0"/>
                  </a:lnTo>
                  <a:lnTo>
                    <a:pt x="9" y="9"/>
                  </a:lnTo>
                  <a:lnTo>
                    <a:pt x="0" y="31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31" y="243"/>
                  </a:lnTo>
                  <a:lnTo>
                    <a:pt x="103" y="2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163" y="425"/>
              <a:ext cx="17" cy="13"/>
            </a:xfrm>
            <a:custGeom>
              <a:avLst/>
              <a:gdLst>
                <a:gd name="T0" fmla="*/ 0 w 54"/>
                <a:gd name="T1" fmla="*/ 0 h 39"/>
                <a:gd name="T2" fmla="*/ 0 w 54"/>
                <a:gd name="T3" fmla="*/ 0 h 39"/>
                <a:gd name="T4" fmla="*/ 0 w 54"/>
                <a:gd name="T5" fmla="*/ 0 h 39"/>
                <a:gd name="T6" fmla="*/ 0 w 54"/>
                <a:gd name="T7" fmla="*/ 0 h 39"/>
                <a:gd name="T8" fmla="*/ 0 w 54"/>
                <a:gd name="T9" fmla="*/ 0 h 39"/>
                <a:gd name="T10" fmla="*/ 0 w 54"/>
                <a:gd name="T11" fmla="*/ 0 h 39"/>
                <a:gd name="T12" fmla="*/ 0 w 54"/>
                <a:gd name="T13" fmla="*/ 0 h 39"/>
                <a:gd name="T14" fmla="*/ 0 w 54"/>
                <a:gd name="T15" fmla="*/ 0 h 39"/>
                <a:gd name="T16" fmla="*/ 0 w 54"/>
                <a:gd name="T17" fmla="*/ 0 h 39"/>
                <a:gd name="T18" fmla="*/ 0 w 54"/>
                <a:gd name="T19" fmla="*/ 0 h 39"/>
                <a:gd name="T20" fmla="*/ 0 w 54"/>
                <a:gd name="T21" fmla="*/ 0 h 39"/>
                <a:gd name="T22" fmla="*/ 0 w 54"/>
                <a:gd name="T23" fmla="*/ 0 h 39"/>
                <a:gd name="T24" fmla="*/ 0 w 54"/>
                <a:gd name="T25" fmla="*/ 0 h 39"/>
                <a:gd name="T26" fmla="*/ 0 w 54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39"/>
                <a:gd name="T44" fmla="*/ 54 w 5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39">
                  <a:moveTo>
                    <a:pt x="0" y="32"/>
                  </a:moveTo>
                  <a:lnTo>
                    <a:pt x="6" y="39"/>
                  </a:lnTo>
                  <a:lnTo>
                    <a:pt x="28" y="27"/>
                  </a:lnTo>
                  <a:lnTo>
                    <a:pt x="42" y="39"/>
                  </a:lnTo>
                  <a:lnTo>
                    <a:pt x="51" y="30"/>
                  </a:lnTo>
                  <a:lnTo>
                    <a:pt x="36" y="21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30" y="13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161" y="410"/>
              <a:ext cx="18" cy="13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40"/>
                <a:gd name="T44" fmla="*/ 53 w 5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40">
                  <a:moveTo>
                    <a:pt x="0" y="9"/>
                  </a:moveTo>
                  <a:lnTo>
                    <a:pt x="17" y="19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29" y="27"/>
                  </a:lnTo>
                  <a:lnTo>
                    <a:pt x="46" y="40"/>
                  </a:lnTo>
                  <a:lnTo>
                    <a:pt x="53" y="32"/>
                  </a:lnTo>
                  <a:lnTo>
                    <a:pt x="37" y="19"/>
                  </a:lnTo>
                  <a:lnTo>
                    <a:pt x="53" y="6"/>
                  </a:lnTo>
                  <a:lnTo>
                    <a:pt x="43" y="0"/>
                  </a:lnTo>
                  <a:lnTo>
                    <a:pt x="27" y="12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141" y="447"/>
              <a:ext cx="56" cy="32"/>
            </a:xfrm>
            <a:custGeom>
              <a:avLst/>
              <a:gdLst>
                <a:gd name="T0" fmla="*/ 0 w 167"/>
                <a:gd name="T1" fmla="*/ 0 h 95"/>
                <a:gd name="T2" fmla="*/ 0 w 167"/>
                <a:gd name="T3" fmla="*/ 0 h 95"/>
                <a:gd name="T4" fmla="*/ 0 w 167"/>
                <a:gd name="T5" fmla="*/ 0 h 95"/>
                <a:gd name="T6" fmla="*/ 0 w 167"/>
                <a:gd name="T7" fmla="*/ 0 h 95"/>
                <a:gd name="T8" fmla="*/ 0 w 167"/>
                <a:gd name="T9" fmla="*/ 0 h 95"/>
                <a:gd name="T10" fmla="*/ 0 w 167"/>
                <a:gd name="T11" fmla="*/ 0 h 95"/>
                <a:gd name="T12" fmla="*/ 0 w 167"/>
                <a:gd name="T13" fmla="*/ 0 h 95"/>
                <a:gd name="T14" fmla="*/ 0 w 167"/>
                <a:gd name="T15" fmla="*/ 0 h 95"/>
                <a:gd name="T16" fmla="*/ 0 w 167"/>
                <a:gd name="T17" fmla="*/ 0 h 95"/>
                <a:gd name="T18" fmla="*/ 0 w 167"/>
                <a:gd name="T19" fmla="*/ 0 h 95"/>
                <a:gd name="T20" fmla="*/ 0 w 167"/>
                <a:gd name="T21" fmla="*/ 0 h 95"/>
                <a:gd name="T22" fmla="*/ 0 w 167"/>
                <a:gd name="T23" fmla="*/ 0 h 95"/>
                <a:gd name="T24" fmla="*/ 0 w 167"/>
                <a:gd name="T25" fmla="*/ 0 h 95"/>
                <a:gd name="T26" fmla="*/ 0 w 167"/>
                <a:gd name="T27" fmla="*/ 0 h 95"/>
                <a:gd name="T28" fmla="*/ 0 w 167"/>
                <a:gd name="T29" fmla="*/ 0 h 95"/>
                <a:gd name="T30" fmla="*/ 0 w 167"/>
                <a:gd name="T31" fmla="*/ 0 h 95"/>
                <a:gd name="T32" fmla="*/ 0 w 167"/>
                <a:gd name="T33" fmla="*/ 0 h 95"/>
                <a:gd name="T34" fmla="*/ 0 w 167"/>
                <a:gd name="T35" fmla="*/ 0 h 95"/>
                <a:gd name="T36" fmla="*/ 0 w 167"/>
                <a:gd name="T37" fmla="*/ 0 h 95"/>
                <a:gd name="T38" fmla="*/ 0 w 167"/>
                <a:gd name="T39" fmla="*/ 0 h 95"/>
                <a:gd name="T40" fmla="*/ 0 w 167"/>
                <a:gd name="T41" fmla="*/ 0 h 95"/>
                <a:gd name="T42" fmla="*/ 0 w 167"/>
                <a:gd name="T43" fmla="*/ 0 h 95"/>
                <a:gd name="T44" fmla="*/ 0 w 167"/>
                <a:gd name="T45" fmla="*/ 0 h 95"/>
                <a:gd name="T46" fmla="*/ 0 w 167"/>
                <a:gd name="T47" fmla="*/ 0 h 95"/>
                <a:gd name="T48" fmla="*/ 0 w 167"/>
                <a:gd name="T49" fmla="*/ 0 h 95"/>
                <a:gd name="T50" fmla="*/ 0 w 167"/>
                <a:gd name="T51" fmla="*/ 0 h 95"/>
                <a:gd name="T52" fmla="*/ 0 w 167"/>
                <a:gd name="T53" fmla="*/ 0 h 95"/>
                <a:gd name="T54" fmla="*/ 0 w 167"/>
                <a:gd name="T55" fmla="*/ 0 h 95"/>
                <a:gd name="T56" fmla="*/ 0 w 167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95"/>
                <a:gd name="T89" fmla="*/ 167 w 167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95">
                  <a:moveTo>
                    <a:pt x="34" y="17"/>
                  </a:moveTo>
                  <a:lnTo>
                    <a:pt x="104" y="17"/>
                  </a:lnTo>
                  <a:lnTo>
                    <a:pt x="83" y="33"/>
                  </a:lnTo>
                  <a:lnTo>
                    <a:pt x="74" y="27"/>
                  </a:lnTo>
                  <a:lnTo>
                    <a:pt x="61" y="34"/>
                  </a:lnTo>
                  <a:lnTo>
                    <a:pt x="67" y="37"/>
                  </a:lnTo>
                  <a:lnTo>
                    <a:pt x="77" y="44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87" y="60"/>
                  </a:lnTo>
                  <a:lnTo>
                    <a:pt x="87" y="69"/>
                  </a:lnTo>
                  <a:lnTo>
                    <a:pt x="86" y="76"/>
                  </a:lnTo>
                  <a:lnTo>
                    <a:pt x="76" y="79"/>
                  </a:lnTo>
                  <a:lnTo>
                    <a:pt x="44" y="78"/>
                  </a:lnTo>
                  <a:lnTo>
                    <a:pt x="50" y="93"/>
                  </a:lnTo>
                  <a:lnTo>
                    <a:pt x="77" y="95"/>
                  </a:lnTo>
                  <a:lnTo>
                    <a:pt x="97" y="89"/>
                  </a:lnTo>
                  <a:lnTo>
                    <a:pt x="104" y="72"/>
                  </a:lnTo>
                  <a:lnTo>
                    <a:pt x="104" y="60"/>
                  </a:lnTo>
                  <a:lnTo>
                    <a:pt x="167" y="60"/>
                  </a:lnTo>
                  <a:lnTo>
                    <a:pt x="167" y="43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139" y="1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34" y="1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136" y="409"/>
              <a:ext cx="68" cy="45"/>
            </a:xfrm>
            <a:custGeom>
              <a:avLst/>
              <a:gdLst>
                <a:gd name="T0" fmla="*/ 0 w 204"/>
                <a:gd name="T1" fmla="*/ 0 h 136"/>
                <a:gd name="T2" fmla="*/ 0 w 204"/>
                <a:gd name="T3" fmla="*/ 0 h 136"/>
                <a:gd name="T4" fmla="*/ 0 w 204"/>
                <a:gd name="T5" fmla="*/ 0 h 136"/>
                <a:gd name="T6" fmla="*/ 0 w 204"/>
                <a:gd name="T7" fmla="*/ 0 h 136"/>
                <a:gd name="T8" fmla="*/ 0 w 204"/>
                <a:gd name="T9" fmla="*/ 0 h 136"/>
                <a:gd name="T10" fmla="*/ 0 w 204"/>
                <a:gd name="T11" fmla="*/ 0 h 136"/>
                <a:gd name="T12" fmla="*/ 0 w 204"/>
                <a:gd name="T13" fmla="*/ 0 h 136"/>
                <a:gd name="T14" fmla="*/ 0 w 204"/>
                <a:gd name="T15" fmla="*/ 0 h 136"/>
                <a:gd name="T16" fmla="*/ 0 w 204"/>
                <a:gd name="T17" fmla="*/ 0 h 136"/>
                <a:gd name="T18" fmla="*/ 0 w 204"/>
                <a:gd name="T19" fmla="*/ 0 h 136"/>
                <a:gd name="T20" fmla="*/ 0 w 204"/>
                <a:gd name="T21" fmla="*/ 0 h 136"/>
                <a:gd name="T22" fmla="*/ 0 w 204"/>
                <a:gd name="T23" fmla="*/ 0 h 136"/>
                <a:gd name="T24" fmla="*/ 0 w 204"/>
                <a:gd name="T25" fmla="*/ 0 h 136"/>
                <a:gd name="T26" fmla="*/ 0 w 204"/>
                <a:gd name="T27" fmla="*/ 0 h 136"/>
                <a:gd name="T28" fmla="*/ 0 w 204"/>
                <a:gd name="T29" fmla="*/ 0 h 136"/>
                <a:gd name="T30" fmla="*/ 0 w 204"/>
                <a:gd name="T31" fmla="*/ 0 h 136"/>
                <a:gd name="T32" fmla="*/ 0 w 204"/>
                <a:gd name="T33" fmla="*/ 0 h 136"/>
                <a:gd name="T34" fmla="*/ 0 w 204"/>
                <a:gd name="T35" fmla="*/ 0 h 136"/>
                <a:gd name="T36" fmla="*/ 0 w 204"/>
                <a:gd name="T37" fmla="*/ 0 h 136"/>
                <a:gd name="T38" fmla="*/ 0 w 204"/>
                <a:gd name="T39" fmla="*/ 0 h 136"/>
                <a:gd name="T40" fmla="*/ 0 w 204"/>
                <a:gd name="T41" fmla="*/ 0 h 136"/>
                <a:gd name="T42" fmla="*/ 0 w 204"/>
                <a:gd name="T43" fmla="*/ 0 h 136"/>
                <a:gd name="T44" fmla="*/ 0 w 204"/>
                <a:gd name="T45" fmla="*/ 0 h 136"/>
                <a:gd name="T46" fmla="*/ 0 w 204"/>
                <a:gd name="T47" fmla="*/ 0 h 136"/>
                <a:gd name="T48" fmla="*/ 0 w 204"/>
                <a:gd name="T49" fmla="*/ 0 h 136"/>
                <a:gd name="T50" fmla="*/ 0 w 204"/>
                <a:gd name="T51" fmla="*/ 0 h 136"/>
                <a:gd name="T52" fmla="*/ 0 w 204"/>
                <a:gd name="T53" fmla="*/ 0 h 136"/>
                <a:gd name="T54" fmla="*/ 0 w 204"/>
                <a:gd name="T55" fmla="*/ 0 h 136"/>
                <a:gd name="T56" fmla="*/ 0 w 204"/>
                <a:gd name="T57" fmla="*/ 0 h 136"/>
                <a:gd name="T58" fmla="*/ 0 w 204"/>
                <a:gd name="T59" fmla="*/ 0 h 136"/>
                <a:gd name="T60" fmla="*/ 0 w 204"/>
                <a:gd name="T61" fmla="*/ 0 h 136"/>
                <a:gd name="T62" fmla="*/ 0 w 204"/>
                <a:gd name="T63" fmla="*/ 0 h 136"/>
                <a:gd name="T64" fmla="*/ 0 w 204"/>
                <a:gd name="T65" fmla="*/ 0 h 136"/>
                <a:gd name="T66" fmla="*/ 0 w 204"/>
                <a:gd name="T67" fmla="*/ 0 h 136"/>
                <a:gd name="T68" fmla="*/ 0 w 204"/>
                <a:gd name="T69" fmla="*/ 0 h 136"/>
                <a:gd name="T70" fmla="*/ 0 w 204"/>
                <a:gd name="T71" fmla="*/ 0 h 136"/>
                <a:gd name="T72" fmla="*/ 0 w 204"/>
                <a:gd name="T73" fmla="*/ 0 h 136"/>
                <a:gd name="T74" fmla="*/ 0 w 204"/>
                <a:gd name="T75" fmla="*/ 0 h 136"/>
                <a:gd name="T76" fmla="*/ 0 w 204"/>
                <a:gd name="T77" fmla="*/ 0 h 136"/>
                <a:gd name="T78" fmla="*/ 0 w 204"/>
                <a:gd name="T79" fmla="*/ 0 h 136"/>
                <a:gd name="T80" fmla="*/ 0 w 204"/>
                <a:gd name="T81" fmla="*/ 0 h 136"/>
                <a:gd name="T82" fmla="*/ 0 w 204"/>
                <a:gd name="T83" fmla="*/ 0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4"/>
                <a:gd name="T127" fmla="*/ 0 h 136"/>
                <a:gd name="T128" fmla="*/ 204 w 204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4" h="136">
                  <a:moveTo>
                    <a:pt x="16" y="9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16" y="107"/>
                  </a:lnTo>
                  <a:lnTo>
                    <a:pt x="186" y="107"/>
                  </a:lnTo>
                  <a:lnTo>
                    <a:pt x="186" y="136"/>
                  </a:lnTo>
                  <a:lnTo>
                    <a:pt x="204" y="136"/>
                  </a:lnTo>
                  <a:lnTo>
                    <a:pt x="204" y="90"/>
                  </a:lnTo>
                  <a:lnTo>
                    <a:pt x="191" y="90"/>
                  </a:lnTo>
                  <a:lnTo>
                    <a:pt x="191" y="4"/>
                  </a:lnTo>
                  <a:lnTo>
                    <a:pt x="140" y="4"/>
                  </a:lnTo>
                  <a:lnTo>
                    <a:pt x="140" y="20"/>
                  </a:lnTo>
                  <a:lnTo>
                    <a:pt x="175" y="20"/>
                  </a:lnTo>
                  <a:lnTo>
                    <a:pt x="175" y="36"/>
                  </a:lnTo>
                  <a:lnTo>
                    <a:pt x="140" y="36"/>
                  </a:lnTo>
                  <a:lnTo>
                    <a:pt x="140" y="52"/>
                  </a:lnTo>
                  <a:lnTo>
                    <a:pt x="175" y="52"/>
                  </a:lnTo>
                  <a:lnTo>
                    <a:pt x="175" y="62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0" y="75"/>
                  </a:lnTo>
                  <a:lnTo>
                    <a:pt x="175" y="75"/>
                  </a:lnTo>
                  <a:lnTo>
                    <a:pt x="175" y="90"/>
                  </a:lnTo>
                  <a:lnTo>
                    <a:pt x="32" y="9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64"/>
                  </a:lnTo>
                  <a:lnTo>
                    <a:pt x="32" y="64"/>
                  </a:lnTo>
                  <a:lnTo>
                    <a:pt x="32" y="49"/>
                  </a:lnTo>
                  <a:lnTo>
                    <a:pt x="62" y="49"/>
                  </a:lnTo>
                  <a:lnTo>
                    <a:pt x="62" y="35"/>
                  </a:lnTo>
                  <a:lnTo>
                    <a:pt x="32" y="35"/>
                  </a:lnTo>
                  <a:lnTo>
                    <a:pt x="32" y="23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58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051" y="409"/>
              <a:ext cx="70" cy="70"/>
            </a:xfrm>
            <a:custGeom>
              <a:avLst/>
              <a:gdLst>
                <a:gd name="T0" fmla="*/ 0 w 211"/>
                <a:gd name="T1" fmla="*/ 0 h 209"/>
                <a:gd name="T2" fmla="*/ 0 w 211"/>
                <a:gd name="T3" fmla="*/ 0 h 209"/>
                <a:gd name="T4" fmla="*/ 0 w 211"/>
                <a:gd name="T5" fmla="*/ 0 h 209"/>
                <a:gd name="T6" fmla="*/ 0 w 211"/>
                <a:gd name="T7" fmla="*/ 0 h 209"/>
                <a:gd name="T8" fmla="*/ 0 w 211"/>
                <a:gd name="T9" fmla="*/ 0 h 209"/>
                <a:gd name="T10" fmla="*/ 0 w 211"/>
                <a:gd name="T11" fmla="*/ 0 h 209"/>
                <a:gd name="T12" fmla="*/ 0 w 211"/>
                <a:gd name="T13" fmla="*/ 0 h 209"/>
                <a:gd name="T14" fmla="*/ 0 w 211"/>
                <a:gd name="T15" fmla="*/ 0 h 209"/>
                <a:gd name="T16" fmla="*/ 0 w 211"/>
                <a:gd name="T17" fmla="*/ 0 h 209"/>
                <a:gd name="T18" fmla="*/ 0 w 211"/>
                <a:gd name="T19" fmla="*/ 0 h 209"/>
                <a:gd name="T20" fmla="*/ 0 w 211"/>
                <a:gd name="T21" fmla="*/ 0 h 209"/>
                <a:gd name="T22" fmla="*/ 0 w 211"/>
                <a:gd name="T23" fmla="*/ 0 h 209"/>
                <a:gd name="T24" fmla="*/ 0 w 211"/>
                <a:gd name="T25" fmla="*/ 0 h 209"/>
                <a:gd name="T26" fmla="*/ 0 w 211"/>
                <a:gd name="T27" fmla="*/ 0 h 209"/>
                <a:gd name="T28" fmla="*/ 0 w 211"/>
                <a:gd name="T29" fmla="*/ 0 h 209"/>
                <a:gd name="T30" fmla="*/ 0 w 211"/>
                <a:gd name="T31" fmla="*/ 0 h 209"/>
                <a:gd name="T32" fmla="*/ 0 w 211"/>
                <a:gd name="T33" fmla="*/ 0 h 209"/>
                <a:gd name="T34" fmla="*/ 0 w 211"/>
                <a:gd name="T35" fmla="*/ 0 h 209"/>
                <a:gd name="T36" fmla="*/ 0 w 211"/>
                <a:gd name="T37" fmla="*/ 0 h 209"/>
                <a:gd name="T38" fmla="*/ 0 w 211"/>
                <a:gd name="T39" fmla="*/ 0 h 209"/>
                <a:gd name="T40" fmla="*/ 0 w 211"/>
                <a:gd name="T41" fmla="*/ 0 h 209"/>
                <a:gd name="T42" fmla="*/ 0 w 211"/>
                <a:gd name="T43" fmla="*/ 0 h 209"/>
                <a:gd name="T44" fmla="*/ 0 w 211"/>
                <a:gd name="T45" fmla="*/ 0 h 209"/>
                <a:gd name="T46" fmla="*/ 0 w 211"/>
                <a:gd name="T47" fmla="*/ 0 h 209"/>
                <a:gd name="T48" fmla="*/ 0 w 211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09"/>
                <a:gd name="T77" fmla="*/ 211 w 211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09">
                  <a:moveTo>
                    <a:pt x="99" y="0"/>
                  </a:moveTo>
                  <a:lnTo>
                    <a:pt x="99" y="62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97" y="79"/>
                  </a:lnTo>
                  <a:lnTo>
                    <a:pt x="87" y="116"/>
                  </a:lnTo>
                  <a:lnTo>
                    <a:pt x="67" y="147"/>
                  </a:lnTo>
                  <a:lnTo>
                    <a:pt x="0" y="194"/>
                  </a:lnTo>
                  <a:lnTo>
                    <a:pt x="13" y="209"/>
                  </a:lnTo>
                  <a:lnTo>
                    <a:pt x="78" y="163"/>
                  </a:lnTo>
                  <a:lnTo>
                    <a:pt x="99" y="134"/>
                  </a:lnTo>
                  <a:lnTo>
                    <a:pt x="110" y="102"/>
                  </a:lnTo>
                  <a:lnTo>
                    <a:pt x="125" y="134"/>
                  </a:lnTo>
                  <a:lnTo>
                    <a:pt x="145" y="164"/>
                  </a:lnTo>
                  <a:lnTo>
                    <a:pt x="197" y="209"/>
                  </a:lnTo>
                  <a:lnTo>
                    <a:pt x="211" y="193"/>
                  </a:lnTo>
                  <a:lnTo>
                    <a:pt x="158" y="148"/>
                  </a:lnTo>
                  <a:lnTo>
                    <a:pt x="136" y="115"/>
                  </a:lnTo>
                  <a:lnTo>
                    <a:pt x="123" y="79"/>
                  </a:lnTo>
                  <a:lnTo>
                    <a:pt x="208" y="79"/>
                  </a:lnTo>
                  <a:lnTo>
                    <a:pt x="208" y="62"/>
                  </a:lnTo>
                  <a:lnTo>
                    <a:pt x="117" y="62"/>
                  </a:lnTo>
                  <a:lnTo>
                    <a:pt x="11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947" y="465"/>
              <a:ext cx="8" cy="14"/>
            </a:xfrm>
            <a:custGeom>
              <a:avLst/>
              <a:gdLst>
                <a:gd name="T0" fmla="*/ 0 w 24"/>
                <a:gd name="T1" fmla="*/ 0 h 43"/>
                <a:gd name="T2" fmla="*/ 0 w 24"/>
                <a:gd name="T3" fmla="*/ 0 h 43"/>
                <a:gd name="T4" fmla="*/ 0 w 24"/>
                <a:gd name="T5" fmla="*/ 0 h 43"/>
                <a:gd name="T6" fmla="*/ 0 w 24"/>
                <a:gd name="T7" fmla="*/ 0 h 43"/>
                <a:gd name="T8" fmla="*/ 0 w 24"/>
                <a:gd name="T9" fmla="*/ 0 h 43"/>
                <a:gd name="T10" fmla="*/ 0 w 24"/>
                <a:gd name="T11" fmla="*/ 0 h 43"/>
                <a:gd name="T12" fmla="*/ 0 w 24"/>
                <a:gd name="T13" fmla="*/ 0 h 43"/>
                <a:gd name="T14" fmla="*/ 0 w 24"/>
                <a:gd name="T15" fmla="*/ 0 h 43"/>
                <a:gd name="T16" fmla="*/ 0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3"/>
                <a:gd name="T29" fmla="*/ 24 w 2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3">
                  <a:moveTo>
                    <a:pt x="0" y="20"/>
                  </a:moveTo>
                  <a:lnTo>
                    <a:pt x="0" y="43"/>
                  </a:lnTo>
                  <a:lnTo>
                    <a:pt x="3" y="43"/>
                  </a:lnTo>
                  <a:lnTo>
                    <a:pt x="15" y="34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947" y="438"/>
              <a:ext cx="6" cy="1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0 w 18"/>
                <a:gd name="T5" fmla="*/ 0 h 45"/>
                <a:gd name="T6" fmla="*/ 0 w 18"/>
                <a:gd name="T7" fmla="*/ 0 h 45"/>
                <a:gd name="T8" fmla="*/ 0 w 18"/>
                <a:gd name="T9" fmla="*/ 0 h 45"/>
                <a:gd name="T10" fmla="*/ 0 w 1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5"/>
                <a:gd name="T20" fmla="*/ 18 w 1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5">
                  <a:moveTo>
                    <a:pt x="0" y="0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947" y="422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947" y="412"/>
              <a:ext cx="5" cy="7"/>
            </a:xfrm>
            <a:custGeom>
              <a:avLst/>
              <a:gdLst>
                <a:gd name="T0" fmla="*/ 0 w 15"/>
                <a:gd name="T1" fmla="*/ 0 h 21"/>
                <a:gd name="T2" fmla="*/ 0 w 15"/>
                <a:gd name="T3" fmla="*/ 0 h 21"/>
                <a:gd name="T4" fmla="*/ 0 w 15"/>
                <a:gd name="T5" fmla="*/ 0 h 21"/>
                <a:gd name="T6" fmla="*/ 0 w 15"/>
                <a:gd name="T7" fmla="*/ 0 h 21"/>
                <a:gd name="T8" fmla="*/ 0 w 15"/>
                <a:gd name="T9" fmla="*/ 0 h 21"/>
                <a:gd name="T10" fmla="*/ 0 w 15"/>
                <a:gd name="T11" fmla="*/ 0 h 21"/>
                <a:gd name="T12" fmla="*/ 0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0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15" y="13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943" y="410"/>
              <a:ext cx="4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24"/>
                  </a:moveTo>
                  <a:lnTo>
                    <a:pt x="14" y="5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901" y="409"/>
              <a:ext cx="46" cy="70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w 138"/>
                <a:gd name="T23" fmla="*/ 0 h 210"/>
                <a:gd name="T24" fmla="*/ 0 w 138"/>
                <a:gd name="T25" fmla="*/ 0 h 210"/>
                <a:gd name="T26" fmla="*/ 0 w 138"/>
                <a:gd name="T27" fmla="*/ 0 h 210"/>
                <a:gd name="T28" fmla="*/ 0 w 138"/>
                <a:gd name="T29" fmla="*/ 0 h 210"/>
                <a:gd name="T30" fmla="*/ 0 w 138"/>
                <a:gd name="T31" fmla="*/ 0 h 210"/>
                <a:gd name="T32" fmla="*/ 0 w 138"/>
                <a:gd name="T33" fmla="*/ 0 h 210"/>
                <a:gd name="T34" fmla="*/ 0 w 138"/>
                <a:gd name="T35" fmla="*/ 0 h 210"/>
                <a:gd name="T36" fmla="*/ 0 w 138"/>
                <a:gd name="T37" fmla="*/ 0 h 210"/>
                <a:gd name="T38" fmla="*/ 0 w 138"/>
                <a:gd name="T39" fmla="*/ 0 h 210"/>
                <a:gd name="T40" fmla="*/ 0 w 138"/>
                <a:gd name="T41" fmla="*/ 0 h 210"/>
                <a:gd name="T42" fmla="*/ 0 w 138"/>
                <a:gd name="T43" fmla="*/ 0 h 210"/>
                <a:gd name="T44" fmla="*/ 0 w 138"/>
                <a:gd name="T45" fmla="*/ 0 h 210"/>
                <a:gd name="T46" fmla="*/ 0 w 138"/>
                <a:gd name="T47" fmla="*/ 0 h 210"/>
                <a:gd name="T48" fmla="*/ 0 w 138"/>
                <a:gd name="T49" fmla="*/ 0 h 210"/>
                <a:gd name="T50" fmla="*/ 0 w 138"/>
                <a:gd name="T51" fmla="*/ 0 h 210"/>
                <a:gd name="T52" fmla="*/ 0 w 138"/>
                <a:gd name="T53" fmla="*/ 0 h 210"/>
                <a:gd name="T54" fmla="*/ 0 w 138"/>
                <a:gd name="T55" fmla="*/ 0 h 210"/>
                <a:gd name="T56" fmla="*/ 0 w 138"/>
                <a:gd name="T57" fmla="*/ 0 h 210"/>
                <a:gd name="T58" fmla="*/ 0 w 138"/>
                <a:gd name="T59" fmla="*/ 0 h 210"/>
                <a:gd name="T60" fmla="*/ 0 w 138"/>
                <a:gd name="T61" fmla="*/ 0 h 210"/>
                <a:gd name="T62" fmla="*/ 0 w 138"/>
                <a:gd name="T63" fmla="*/ 0 h 210"/>
                <a:gd name="T64" fmla="*/ 0 w 138"/>
                <a:gd name="T65" fmla="*/ 0 h 210"/>
                <a:gd name="T66" fmla="*/ 0 w 138"/>
                <a:gd name="T67" fmla="*/ 0 h 210"/>
                <a:gd name="T68" fmla="*/ 0 w 138"/>
                <a:gd name="T69" fmla="*/ 0 h 210"/>
                <a:gd name="T70" fmla="*/ 0 w 138"/>
                <a:gd name="T71" fmla="*/ 0 h 210"/>
                <a:gd name="T72" fmla="*/ 0 w 138"/>
                <a:gd name="T73" fmla="*/ 0 h 210"/>
                <a:gd name="T74" fmla="*/ 0 w 138"/>
                <a:gd name="T75" fmla="*/ 0 h 210"/>
                <a:gd name="T76" fmla="*/ 0 w 138"/>
                <a:gd name="T77" fmla="*/ 0 h 210"/>
                <a:gd name="T78" fmla="*/ 0 w 138"/>
                <a:gd name="T79" fmla="*/ 0 h 210"/>
                <a:gd name="T80" fmla="*/ 0 w 138"/>
                <a:gd name="T81" fmla="*/ 0 h 210"/>
                <a:gd name="T82" fmla="*/ 0 w 138"/>
                <a:gd name="T83" fmla="*/ 0 h 210"/>
                <a:gd name="T84" fmla="*/ 0 w 138"/>
                <a:gd name="T85" fmla="*/ 0 h 210"/>
                <a:gd name="T86" fmla="*/ 0 w 138"/>
                <a:gd name="T87" fmla="*/ 0 h 210"/>
                <a:gd name="T88" fmla="*/ 0 w 138"/>
                <a:gd name="T89" fmla="*/ 0 h 210"/>
                <a:gd name="T90" fmla="*/ 0 w 138"/>
                <a:gd name="T91" fmla="*/ 0 h 210"/>
                <a:gd name="T92" fmla="*/ 0 w 138"/>
                <a:gd name="T93" fmla="*/ 0 h 210"/>
                <a:gd name="T94" fmla="*/ 0 w 138"/>
                <a:gd name="T95" fmla="*/ 0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210"/>
                <a:gd name="T146" fmla="*/ 138 w 138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210">
                  <a:moveTo>
                    <a:pt x="138" y="54"/>
                  </a:moveTo>
                  <a:lnTo>
                    <a:pt x="138" y="37"/>
                  </a:lnTo>
                  <a:lnTo>
                    <a:pt x="112" y="37"/>
                  </a:lnTo>
                  <a:lnTo>
                    <a:pt x="114" y="1"/>
                  </a:lnTo>
                  <a:lnTo>
                    <a:pt x="97" y="0"/>
                  </a:lnTo>
                  <a:lnTo>
                    <a:pt x="97" y="37"/>
                  </a:lnTo>
                  <a:lnTo>
                    <a:pt x="20" y="37"/>
                  </a:lnTo>
                  <a:lnTo>
                    <a:pt x="20" y="114"/>
                  </a:lnTo>
                  <a:lnTo>
                    <a:pt x="14" y="164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7" y="210"/>
                  </a:lnTo>
                  <a:lnTo>
                    <a:pt x="27" y="176"/>
                  </a:lnTo>
                  <a:lnTo>
                    <a:pt x="37" y="137"/>
                  </a:lnTo>
                  <a:lnTo>
                    <a:pt x="37" y="99"/>
                  </a:lnTo>
                  <a:lnTo>
                    <a:pt x="68" y="99"/>
                  </a:lnTo>
                  <a:lnTo>
                    <a:pt x="68" y="131"/>
                  </a:lnTo>
                  <a:lnTo>
                    <a:pt x="63" y="147"/>
                  </a:lnTo>
                  <a:lnTo>
                    <a:pt x="53" y="151"/>
                  </a:lnTo>
                  <a:lnTo>
                    <a:pt x="45" y="151"/>
                  </a:lnTo>
                  <a:lnTo>
                    <a:pt x="53" y="167"/>
                  </a:lnTo>
                  <a:lnTo>
                    <a:pt x="75" y="163"/>
                  </a:lnTo>
                  <a:lnTo>
                    <a:pt x="85" y="142"/>
                  </a:lnTo>
                  <a:lnTo>
                    <a:pt x="85" y="82"/>
                  </a:lnTo>
                  <a:lnTo>
                    <a:pt x="37" y="82"/>
                  </a:lnTo>
                  <a:lnTo>
                    <a:pt x="37" y="54"/>
                  </a:lnTo>
                  <a:lnTo>
                    <a:pt x="97" y="54"/>
                  </a:lnTo>
                  <a:lnTo>
                    <a:pt x="101" y="99"/>
                  </a:lnTo>
                  <a:lnTo>
                    <a:pt x="110" y="148"/>
                  </a:lnTo>
                  <a:lnTo>
                    <a:pt x="85" y="174"/>
                  </a:lnTo>
                  <a:lnTo>
                    <a:pt x="58" y="193"/>
                  </a:lnTo>
                  <a:lnTo>
                    <a:pt x="71" y="206"/>
                  </a:lnTo>
                  <a:lnTo>
                    <a:pt x="94" y="189"/>
                  </a:lnTo>
                  <a:lnTo>
                    <a:pt x="114" y="167"/>
                  </a:lnTo>
                  <a:lnTo>
                    <a:pt x="123" y="186"/>
                  </a:lnTo>
                  <a:lnTo>
                    <a:pt x="130" y="199"/>
                  </a:lnTo>
                  <a:lnTo>
                    <a:pt x="138" y="209"/>
                  </a:lnTo>
                  <a:lnTo>
                    <a:pt x="138" y="186"/>
                  </a:lnTo>
                  <a:lnTo>
                    <a:pt x="131" y="171"/>
                  </a:lnTo>
                  <a:lnTo>
                    <a:pt x="124" y="155"/>
                  </a:lnTo>
                  <a:lnTo>
                    <a:pt x="138" y="131"/>
                  </a:lnTo>
                  <a:lnTo>
                    <a:pt x="138" y="86"/>
                  </a:lnTo>
                  <a:lnTo>
                    <a:pt x="131" y="108"/>
                  </a:lnTo>
                  <a:lnTo>
                    <a:pt x="120" y="131"/>
                  </a:lnTo>
                  <a:lnTo>
                    <a:pt x="114" y="91"/>
                  </a:lnTo>
                  <a:lnTo>
                    <a:pt x="112" y="54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01" y="452"/>
              <a:ext cx="4" cy="6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0 h 16"/>
                <a:gd name="T6" fmla="*/ 0 w 10"/>
                <a:gd name="T7" fmla="*/ 0 h 16"/>
                <a:gd name="T8" fmla="*/ 0 w 10"/>
                <a:gd name="T9" fmla="*/ 0 h 16"/>
                <a:gd name="T10" fmla="*/ 0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0" y="2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901" y="429"/>
              <a:ext cx="4" cy="6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0 w 10"/>
                <a:gd name="T7" fmla="*/ 0 h 17"/>
                <a:gd name="T8" fmla="*/ 0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0" y="0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83" y="410"/>
              <a:ext cx="18" cy="53"/>
            </a:xfrm>
            <a:custGeom>
              <a:avLst/>
              <a:gdLst>
                <a:gd name="T0" fmla="*/ 0 w 54"/>
                <a:gd name="T1" fmla="*/ 0 h 158"/>
                <a:gd name="T2" fmla="*/ 0 w 54"/>
                <a:gd name="T3" fmla="*/ 0 h 158"/>
                <a:gd name="T4" fmla="*/ 0 w 54"/>
                <a:gd name="T5" fmla="*/ 0 h 158"/>
                <a:gd name="T6" fmla="*/ 0 w 54"/>
                <a:gd name="T7" fmla="*/ 0 h 158"/>
                <a:gd name="T8" fmla="*/ 0 w 54"/>
                <a:gd name="T9" fmla="*/ 0 h 158"/>
                <a:gd name="T10" fmla="*/ 0 w 54"/>
                <a:gd name="T11" fmla="*/ 0 h 158"/>
                <a:gd name="T12" fmla="*/ 0 w 54"/>
                <a:gd name="T13" fmla="*/ 0 h 158"/>
                <a:gd name="T14" fmla="*/ 0 w 54"/>
                <a:gd name="T15" fmla="*/ 0 h 158"/>
                <a:gd name="T16" fmla="*/ 0 w 54"/>
                <a:gd name="T17" fmla="*/ 0 h 158"/>
                <a:gd name="T18" fmla="*/ 0 w 54"/>
                <a:gd name="T19" fmla="*/ 0 h 158"/>
                <a:gd name="T20" fmla="*/ 0 w 54"/>
                <a:gd name="T21" fmla="*/ 0 h 158"/>
                <a:gd name="T22" fmla="*/ 0 w 54"/>
                <a:gd name="T23" fmla="*/ 0 h 158"/>
                <a:gd name="T24" fmla="*/ 0 w 54"/>
                <a:gd name="T25" fmla="*/ 0 h 158"/>
                <a:gd name="T26" fmla="*/ 0 w 54"/>
                <a:gd name="T27" fmla="*/ 0 h 158"/>
                <a:gd name="T28" fmla="*/ 0 w 54"/>
                <a:gd name="T29" fmla="*/ 0 h 158"/>
                <a:gd name="T30" fmla="*/ 0 w 54"/>
                <a:gd name="T31" fmla="*/ 0 h 158"/>
                <a:gd name="T32" fmla="*/ 0 w 54"/>
                <a:gd name="T33" fmla="*/ 0 h 158"/>
                <a:gd name="T34" fmla="*/ 0 w 54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58"/>
                <a:gd name="T56" fmla="*/ 54 w 54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58">
                  <a:moveTo>
                    <a:pt x="54" y="74"/>
                  </a:moveTo>
                  <a:lnTo>
                    <a:pt x="54" y="57"/>
                  </a:lnTo>
                  <a:lnTo>
                    <a:pt x="42" y="57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25" y="74"/>
                  </a:lnTo>
                  <a:lnTo>
                    <a:pt x="25" y="136"/>
                  </a:lnTo>
                  <a:lnTo>
                    <a:pt x="0" y="140"/>
                  </a:lnTo>
                  <a:lnTo>
                    <a:pt x="9" y="158"/>
                  </a:lnTo>
                  <a:lnTo>
                    <a:pt x="54" y="143"/>
                  </a:lnTo>
                  <a:lnTo>
                    <a:pt x="54" y="129"/>
                  </a:lnTo>
                  <a:lnTo>
                    <a:pt x="42" y="132"/>
                  </a:lnTo>
                  <a:lnTo>
                    <a:pt x="42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899" y="472"/>
              <a:ext cx="2" cy="6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0 h 18"/>
                <a:gd name="T6" fmla="*/ 0 w 9"/>
                <a:gd name="T7" fmla="*/ 0 h 18"/>
                <a:gd name="T8" fmla="*/ 0 w 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8"/>
                <a:gd name="T17" fmla="*/ 9 w 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8">
                  <a:moveTo>
                    <a:pt x="9" y="18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973" y="429"/>
              <a:ext cx="58" cy="50"/>
            </a:xfrm>
            <a:custGeom>
              <a:avLst/>
              <a:gdLst>
                <a:gd name="T0" fmla="*/ 0 w 171"/>
                <a:gd name="T1" fmla="*/ 0 h 151"/>
                <a:gd name="T2" fmla="*/ 0 w 171"/>
                <a:gd name="T3" fmla="*/ 0 h 151"/>
                <a:gd name="T4" fmla="*/ 0 w 171"/>
                <a:gd name="T5" fmla="*/ 0 h 151"/>
                <a:gd name="T6" fmla="*/ 0 w 171"/>
                <a:gd name="T7" fmla="*/ 0 h 151"/>
                <a:gd name="T8" fmla="*/ 0 w 171"/>
                <a:gd name="T9" fmla="*/ 0 h 151"/>
                <a:gd name="T10" fmla="*/ 0 w 171"/>
                <a:gd name="T11" fmla="*/ 0 h 151"/>
                <a:gd name="T12" fmla="*/ 0 w 171"/>
                <a:gd name="T13" fmla="*/ 0 h 151"/>
                <a:gd name="T14" fmla="*/ 0 w 171"/>
                <a:gd name="T15" fmla="*/ 0 h 151"/>
                <a:gd name="T16" fmla="*/ 0 w 171"/>
                <a:gd name="T17" fmla="*/ 0 h 151"/>
                <a:gd name="T18" fmla="*/ 0 w 171"/>
                <a:gd name="T19" fmla="*/ 0 h 151"/>
                <a:gd name="T20" fmla="*/ 0 w 171"/>
                <a:gd name="T21" fmla="*/ 0 h 151"/>
                <a:gd name="T22" fmla="*/ 0 w 171"/>
                <a:gd name="T23" fmla="*/ 0 h 151"/>
                <a:gd name="T24" fmla="*/ 0 w 171"/>
                <a:gd name="T25" fmla="*/ 0 h 151"/>
                <a:gd name="T26" fmla="*/ 0 w 171"/>
                <a:gd name="T27" fmla="*/ 0 h 151"/>
                <a:gd name="T28" fmla="*/ 0 w 171"/>
                <a:gd name="T29" fmla="*/ 0 h 151"/>
                <a:gd name="T30" fmla="*/ 0 w 171"/>
                <a:gd name="T31" fmla="*/ 0 h 151"/>
                <a:gd name="T32" fmla="*/ 0 w 171"/>
                <a:gd name="T33" fmla="*/ 0 h 151"/>
                <a:gd name="T34" fmla="*/ 0 w 171"/>
                <a:gd name="T35" fmla="*/ 0 h 151"/>
                <a:gd name="T36" fmla="*/ 0 w 171"/>
                <a:gd name="T37" fmla="*/ 0 h 151"/>
                <a:gd name="T38" fmla="*/ 0 w 171"/>
                <a:gd name="T39" fmla="*/ 0 h 151"/>
                <a:gd name="T40" fmla="*/ 0 w 171"/>
                <a:gd name="T41" fmla="*/ 0 h 151"/>
                <a:gd name="T42" fmla="*/ 0 w 171"/>
                <a:gd name="T43" fmla="*/ 0 h 151"/>
                <a:gd name="T44" fmla="*/ 0 w 171"/>
                <a:gd name="T45" fmla="*/ 0 h 151"/>
                <a:gd name="T46" fmla="*/ 0 w 171"/>
                <a:gd name="T47" fmla="*/ 0 h 1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"/>
                <a:gd name="T73" fmla="*/ 0 h 151"/>
                <a:gd name="T74" fmla="*/ 171 w 171"/>
                <a:gd name="T75" fmla="*/ 151 h 1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" h="151">
                  <a:moveTo>
                    <a:pt x="77" y="0"/>
                  </a:moveTo>
                  <a:lnTo>
                    <a:pt x="77" y="23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40"/>
                  </a:lnTo>
                  <a:lnTo>
                    <a:pt x="77" y="40"/>
                  </a:lnTo>
                  <a:lnTo>
                    <a:pt x="77" y="151"/>
                  </a:lnTo>
                  <a:lnTo>
                    <a:pt x="93" y="151"/>
                  </a:lnTo>
                  <a:lnTo>
                    <a:pt x="93" y="40"/>
                  </a:lnTo>
                  <a:lnTo>
                    <a:pt x="153" y="40"/>
                  </a:lnTo>
                  <a:lnTo>
                    <a:pt x="153" y="96"/>
                  </a:lnTo>
                  <a:lnTo>
                    <a:pt x="151" y="109"/>
                  </a:lnTo>
                  <a:lnTo>
                    <a:pt x="133" y="115"/>
                  </a:lnTo>
                  <a:lnTo>
                    <a:pt x="116" y="115"/>
                  </a:lnTo>
                  <a:lnTo>
                    <a:pt x="123" y="134"/>
                  </a:lnTo>
                  <a:lnTo>
                    <a:pt x="136" y="134"/>
                  </a:lnTo>
                  <a:lnTo>
                    <a:pt x="162" y="127"/>
                  </a:lnTo>
                  <a:lnTo>
                    <a:pt x="171" y="104"/>
                  </a:lnTo>
                  <a:lnTo>
                    <a:pt x="171" y="23"/>
                  </a:lnTo>
                  <a:lnTo>
                    <a:pt x="93" y="23"/>
                  </a:lnTo>
                  <a:lnTo>
                    <a:pt x="9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967" y="421"/>
              <a:ext cx="70" cy="6"/>
            </a:xfrm>
            <a:custGeom>
              <a:avLst/>
              <a:gdLst>
                <a:gd name="T0" fmla="*/ 0 w 209"/>
                <a:gd name="T1" fmla="*/ 0 h 18"/>
                <a:gd name="T2" fmla="*/ 0 w 209"/>
                <a:gd name="T3" fmla="*/ 0 h 18"/>
                <a:gd name="T4" fmla="*/ 0 w 209"/>
                <a:gd name="T5" fmla="*/ 0 h 18"/>
                <a:gd name="T6" fmla="*/ 0 w 209"/>
                <a:gd name="T7" fmla="*/ 0 h 18"/>
                <a:gd name="T8" fmla="*/ 0 w 209"/>
                <a:gd name="T9" fmla="*/ 0 h 18"/>
                <a:gd name="T10" fmla="*/ 0 w 209"/>
                <a:gd name="T11" fmla="*/ 0 h 18"/>
                <a:gd name="T12" fmla="*/ 0 w 209"/>
                <a:gd name="T13" fmla="*/ 0 h 18"/>
                <a:gd name="T14" fmla="*/ 0 w 209"/>
                <a:gd name="T15" fmla="*/ 0 h 18"/>
                <a:gd name="T16" fmla="*/ 0 w 20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18"/>
                <a:gd name="T29" fmla="*/ 209 w 20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18">
                  <a:moveTo>
                    <a:pt x="112" y="18"/>
                  </a:moveTo>
                  <a:lnTo>
                    <a:pt x="209" y="18"/>
                  </a:lnTo>
                  <a:lnTo>
                    <a:pt x="209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995" y="409"/>
              <a:ext cx="10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32" y="24"/>
                  </a:moveTo>
                  <a:lnTo>
                    <a:pt x="18" y="0"/>
                  </a:lnTo>
                  <a:lnTo>
                    <a:pt x="0" y="4"/>
                  </a:lnTo>
                  <a:lnTo>
                    <a:pt x="15" y="3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843" y="465"/>
              <a:ext cx="25" cy="14"/>
            </a:xfrm>
            <a:custGeom>
              <a:avLst/>
              <a:gdLst>
                <a:gd name="T0" fmla="*/ 0 w 73"/>
                <a:gd name="T1" fmla="*/ 0 h 42"/>
                <a:gd name="T2" fmla="*/ 0 w 73"/>
                <a:gd name="T3" fmla="*/ 0 h 42"/>
                <a:gd name="T4" fmla="*/ 0 w 73"/>
                <a:gd name="T5" fmla="*/ 0 h 42"/>
                <a:gd name="T6" fmla="*/ 0 w 73"/>
                <a:gd name="T7" fmla="*/ 0 h 42"/>
                <a:gd name="T8" fmla="*/ 0 w 73"/>
                <a:gd name="T9" fmla="*/ 0 h 42"/>
                <a:gd name="T10" fmla="*/ 0 w 73"/>
                <a:gd name="T11" fmla="*/ 0 h 42"/>
                <a:gd name="T12" fmla="*/ 0 w 73"/>
                <a:gd name="T13" fmla="*/ 0 h 42"/>
                <a:gd name="T14" fmla="*/ 0 w 73"/>
                <a:gd name="T15" fmla="*/ 0 h 42"/>
                <a:gd name="T16" fmla="*/ 0 w 73"/>
                <a:gd name="T17" fmla="*/ 0 h 42"/>
                <a:gd name="T18" fmla="*/ 0 w 73"/>
                <a:gd name="T19" fmla="*/ 0 h 42"/>
                <a:gd name="T20" fmla="*/ 0 w 73"/>
                <a:gd name="T21" fmla="*/ 0 h 42"/>
                <a:gd name="T22" fmla="*/ 0 w 73"/>
                <a:gd name="T23" fmla="*/ 0 h 42"/>
                <a:gd name="T24" fmla="*/ 0 w 7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42"/>
                <a:gd name="T41" fmla="*/ 73 w 7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42">
                  <a:moveTo>
                    <a:pt x="0" y="26"/>
                  </a:moveTo>
                  <a:lnTo>
                    <a:pt x="0" y="42"/>
                  </a:lnTo>
                  <a:lnTo>
                    <a:pt x="45" y="42"/>
                  </a:lnTo>
                  <a:lnTo>
                    <a:pt x="61" y="35"/>
                  </a:lnTo>
                  <a:lnTo>
                    <a:pt x="68" y="26"/>
                  </a:lnTo>
                  <a:lnTo>
                    <a:pt x="71" y="16"/>
                  </a:lnTo>
                  <a:lnTo>
                    <a:pt x="73" y="6"/>
                  </a:lnTo>
                  <a:lnTo>
                    <a:pt x="55" y="0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38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843" y="409"/>
              <a:ext cx="28" cy="56"/>
            </a:xfrm>
            <a:custGeom>
              <a:avLst/>
              <a:gdLst>
                <a:gd name="T0" fmla="*/ 0 w 84"/>
                <a:gd name="T1" fmla="*/ 0 h 168"/>
                <a:gd name="T2" fmla="*/ 0 w 84"/>
                <a:gd name="T3" fmla="*/ 0 h 168"/>
                <a:gd name="T4" fmla="*/ 0 w 84"/>
                <a:gd name="T5" fmla="*/ 0 h 168"/>
                <a:gd name="T6" fmla="*/ 0 w 84"/>
                <a:gd name="T7" fmla="*/ 0 h 168"/>
                <a:gd name="T8" fmla="*/ 0 w 84"/>
                <a:gd name="T9" fmla="*/ 0 h 168"/>
                <a:gd name="T10" fmla="*/ 0 w 84"/>
                <a:gd name="T11" fmla="*/ 0 h 168"/>
                <a:gd name="T12" fmla="*/ 0 w 84"/>
                <a:gd name="T13" fmla="*/ 0 h 168"/>
                <a:gd name="T14" fmla="*/ 0 w 84"/>
                <a:gd name="T15" fmla="*/ 0 h 168"/>
                <a:gd name="T16" fmla="*/ 0 w 84"/>
                <a:gd name="T17" fmla="*/ 0 h 168"/>
                <a:gd name="T18" fmla="*/ 0 w 84"/>
                <a:gd name="T19" fmla="*/ 0 h 168"/>
                <a:gd name="T20" fmla="*/ 0 w 84"/>
                <a:gd name="T21" fmla="*/ 0 h 168"/>
                <a:gd name="T22" fmla="*/ 0 w 84"/>
                <a:gd name="T23" fmla="*/ 0 h 168"/>
                <a:gd name="T24" fmla="*/ 0 w 84"/>
                <a:gd name="T25" fmla="*/ 0 h 168"/>
                <a:gd name="T26" fmla="*/ 0 w 84"/>
                <a:gd name="T27" fmla="*/ 0 h 168"/>
                <a:gd name="T28" fmla="*/ 0 w 84"/>
                <a:gd name="T29" fmla="*/ 0 h 168"/>
                <a:gd name="T30" fmla="*/ 0 w 84"/>
                <a:gd name="T31" fmla="*/ 0 h 168"/>
                <a:gd name="T32" fmla="*/ 0 w 84"/>
                <a:gd name="T33" fmla="*/ 0 h 168"/>
                <a:gd name="T34" fmla="*/ 0 w 84"/>
                <a:gd name="T35" fmla="*/ 0 h 168"/>
                <a:gd name="T36" fmla="*/ 0 w 84"/>
                <a:gd name="T37" fmla="*/ 0 h 168"/>
                <a:gd name="T38" fmla="*/ 0 w 84"/>
                <a:gd name="T39" fmla="*/ 0 h 168"/>
                <a:gd name="T40" fmla="*/ 0 w 84"/>
                <a:gd name="T41" fmla="*/ 0 h 168"/>
                <a:gd name="T42" fmla="*/ 0 w 84"/>
                <a:gd name="T43" fmla="*/ 0 h 168"/>
                <a:gd name="T44" fmla="*/ 0 w 84"/>
                <a:gd name="T45" fmla="*/ 0 h 168"/>
                <a:gd name="T46" fmla="*/ 0 w 84"/>
                <a:gd name="T47" fmla="*/ 0 h 168"/>
                <a:gd name="T48" fmla="*/ 0 w 84"/>
                <a:gd name="T49" fmla="*/ 0 h 168"/>
                <a:gd name="T50" fmla="*/ 0 w 84"/>
                <a:gd name="T51" fmla="*/ 0 h 168"/>
                <a:gd name="T52" fmla="*/ 0 w 84"/>
                <a:gd name="T53" fmla="*/ 0 h 168"/>
                <a:gd name="T54" fmla="*/ 0 w 84"/>
                <a:gd name="T55" fmla="*/ 0 h 168"/>
                <a:gd name="T56" fmla="*/ 0 w 84"/>
                <a:gd name="T57" fmla="*/ 0 h 168"/>
                <a:gd name="T58" fmla="*/ 0 w 84"/>
                <a:gd name="T59" fmla="*/ 0 h 168"/>
                <a:gd name="T60" fmla="*/ 0 w 84"/>
                <a:gd name="T61" fmla="*/ 0 h 168"/>
                <a:gd name="T62" fmla="*/ 0 w 84"/>
                <a:gd name="T63" fmla="*/ 0 h 168"/>
                <a:gd name="T64" fmla="*/ 0 w 84"/>
                <a:gd name="T65" fmla="*/ 0 h 168"/>
                <a:gd name="T66" fmla="*/ 0 w 84"/>
                <a:gd name="T67" fmla="*/ 0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68"/>
                <a:gd name="T104" fmla="*/ 84 w 84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68">
                  <a:moveTo>
                    <a:pt x="0" y="150"/>
                  </a:moveTo>
                  <a:lnTo>
                    <a:pt x="0" y="168"/>
                  </a:lnTo>
                  <a:lnTo>
                    <a:pt x="42" y="168"/>
                  </a:lnTo>
                  <a:lnTo>
                    <a:pt x="42" y="116"/>
                  </a:lnTo>
                  <a:lnTo>
                    <a:pt x="58" y="127"/>
                  </a:lnTo>
                  <a:lnTo>
                    <a:pt x="70" y="134"/>
                  </a:lnTo>
                  <a:lnTo>
                    <a:pt x="84" y="117"/>
                  </a:lnTo>
                  <a:lnTo>
                    <a:pt x="63" y="107"/>
                  </a:lnTo>
                  <a:lnTo>
                    <a:pt x="42" y="88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35" y="71"/>
                  </a:lnTo>
                  <a:lnTo>
                    <a:pt x="35" y="46"/>
                  </a:lnTo>
                  <a:lnTo>
                    <a:pt x="73" y="46"/>
                  </a:lnTo>
                  <a:lnTo>
                    <a:pt x="73" y="29"/>
                  </a:lnTo>
                  <a:lnTo>
                    <a:pt x="35" y="29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1" y="88"/>
                  </a:lnTo>
                  <a:lnTo>
                    <a:pt x="29" y="98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26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817" y="409"/>
              <a:ext cx="26" cy="70"/>
            </a:xfrm>
            <a:custGeom>
              <a:avLst/>
              <a:gdLst>
                <a:gd name="T0" fmla="*/ 0 w 78"/>
                <a:gd name="T1" fmla="*/ 0 h 209"/>
                <a:gd name="T2" fmla="*/ 0 w 78"/>
                <a:gd name="T3" fmla="*/ 0 h 209"/>
                <a:gd name="T4" fmla="*/ 0 w 78"/>
                <a:gd name="T5" fmla="*/ 0 h 209"/>
                <a:gd name="T6" fmla="*/ 0 w 78"/>
                <a:gd name="T7" fmla="*/ 0 h 209"/>
                <a:gd name="T8" fmla="*/ 0 w 78"/>
                <a:gd name="T9" fmla="*/ 0 h 209"/>
                <a:gd name="T10" fmla="*/ 0 w 78"/>
                <a:gd name="T11" fmla="*/ 0 h 209"/>
                <a:gd name="T12" fmla="*/ 0 w 78"/>
                <a:gd name="T13" fmla="*/ 0 h 209"/>
                <a:gd name="T14" fmla="*/ 0 w 78"/>
                <a:gd name="T15" fmla="*/ 0 h 209"/>
                <a:gd name="T16" fmla="*/ 0 w 78"/>
                <a:gd name="T17" fmla="*/ 0 h 209"/>
                <a:gd name="T18" fmla="*/ 0 w 78"/>
                <a:gd name="T19" fmla="*/ 0 h 209"/>
                <a:gd name="T20" fmla="*/ 0 w 78"/>
                <a:gd name="T21" fmla="*/ 0 h 209"/>
                <a:gd name="T22" fmla="*/ 0 w 78"/>
                <a:gd name="T23" fmla="*/ 0 h 209"/>
                <a:gd name="T24" fmla="*/ 0 w 78"/>
                <a:gd name="T25" fmla="*/ 0 h 209"/>
                <a:gd name="T26" fmla="*/ 0 w 78"/>
                <a:gd name="T27" fmla="*/ 0 h 209"/>
                <a:gd name="T28" fmla="*/ 0 w 78"/>
                <a:gd name="T29" fmla="*/ 0 h 209"/>
                <a:gd name="T30" fmla="*/ 0 w 78"/>
                <a:gd name="T31" fmla="*/ 0 h 209"/>
                <a:gd name="T32" fmla="*/ 0 w 78"/>
                <a:gd name="T33" fmla="*/ 0 h 209"/>
                <a:gd name="T34" fmla="*/ 0 w 78"/>
                <a:gd name="T35" fmla="*/ 0 h 209"/>
                <a:gd name="T36" fmla="*/ 0 w 78"/>
                <a:gd name="T37" fmla="*/ 0 h 209"/>
                <a:gd name="T38" fmla="*/ 0 w 78"/>
                <a:gd name="T39" fmla="*/ 0 h 209"/>
                <a:gd name="T40" fmla="*/ 0 w 78"/>
                <a:gd name="T41" fmla="*/ 0 h 209"/>
                <a:gd name="T42" fmla="*/ 0 w 78"/>
                <a:gd name="T43" fmla="*/ 0 h 209"/>
                <a:gd name="T44" fmla="*/ 0 w 78"/>
                <a:gd name="T45" fmla="*/ 0 h 209"/>
                <a:gd name="T46" fmla="*/ 0 w 78"/>
                <a:gd name="T47" fmla="*/ 0 h 209"/>
                <a:gd name="T48" fmla="*/ 0 w 78"/>
                <a:gd name="T49" fmla="*/ 0 h 209"/>
                <a:gd name="T50" fmla="*/ 0 w 78"/>
                <a:gd name="T51" fmla="*/ 0 h 209"/>
                <a:gd name="T52" fmla="*/ 0 w 78"/>
                <a:gd name="T53" fmla="*/ 0 h 209"/>
                <a:gd name="T54" fmla="*/ 0 w 78"/>
                <a:gd name="T55" fmla="*/ 0 h 209"/>
                <a:gd name="T56" fmla="*/ 0 w 78"/>
                <a:gd name="T57" fmla="*/ 0 h 209"/>
                <a:gd name="T58" fmla="*/ 0 w 78"/>
                <a:gd name="T59" fmla="*/ 0 h 209"/>
                <a:gd name="T60" fmla="*/ 0 w 78"/>
                <a:gd name="T61" fmla="*/ 0 h 209"/>
                <a:gd name="T62" fmla="*/ 0 w 78"/>
                <a:gd name="T63" fmla="*/ 0 h 209"/>
                <a:gd name="T64" fmla="*/ 0 w 78"/>
                <a:gd name="T65" fmla="*/ 0 h 209"/>
                <a:gd name="T66" fmla="*/ 0 w 78"/>
                <a:gd name="T67" fmla="*/ 0 h 209"/>
                <a:gd name="T68" fmla="*/ 0 w 78"/>
                <a:gd name="T69" fmla="*/ 0 h 209"/>
                <a:gd name="T70" fmla="*/ 0 w 78"/>
                <a:gd name="T71" fmla="*/ 0 h 209"/>
                <a:gd name="T72" fmla="*/ 0 w 78"/>
                <a:gd name="T73" fmla="*/ 0 h 209"/>
                <a:gd name="T74" fmla="*/ 0 w 78"/>
                <a:gd name="T75" fmla="*/ 0 h 209"/>
                <a:gd name="T76" fmla="*/ 0 w 78"/>
                <a:gd name="T77" fmla="*/ 0 h 209"/>
                <a:gd name="T78" fmla="*/ 0 w 78"/>
                <a:gd name="T79" fmla="*/ 0 h 209"/>
                <a:gd name="T80" fmla="*/ 0 w 78"/>
                <a:gd name="T81" fmla="*/ 0 h 209"/>
                <a:gd name="T82" fmla="*/ 0 w 78"/>
                <a:gd name="T83" fmla="*/ 0 h 209"/>
                <a:gd name="T84" fmla="*/ 0 w 7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209"/>
                <a:gd name="T131" fmla="*/ 78 w 78"/>
                <a:gd name="T132" fmla="*/ 209 h 2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209">
                  <a:moveTo>
                    <a:pt x="78" y="44"/>
                  </a:moveTo>
                  <a:lnTo>
                    <a:pt x="78" y="27"/>
                  </a:lnTo>
                  <a:lnTo>
                    <a:pt x="63" y="27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11" y="27"/>
                  </a:lnTo>
                  <a:lnTo>
                    <a:pt x="11" y="44"/>
                  </a:lnTo>
                  <a:lnTo>
                    <a:pt x="45" y="44"/>
                  </a:lnTo>
                  <a:lnTo>
                    <a:pt x="45" y="69"/>
                  </a:lnTo>
                  <a:lnTo>
                    <a:pt x="9" y="69"/>
                  </a:lnTo>
                  <a:lnTo>
                    <a:pt x="9" y="86"/>
                  </a:lnTo>
                  <a:lnTo>
                    <a:pt x="42" y="86"/>
                  </a:lnTo>
                  <a:lnTo>
                    <a:pt x="21" y="10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2" y="132"/>
                  </a:lnTo>
                  <a:lnTo>
                    <a:pt x="24" y="125"/>
                  </a:lnTo>
                  <a:lnTo>
                    <a:pt x="35" y="116"/>
                  </a:lnTo>
                  <a:lnTo>
                    <a:pt x="35" y="190"/>
                  </a:lnTo>
                  <a:lnTo>
                    <a:pt x="41" y="202"/>
                  </a:lnTo>
                  <a:lnTo>
                    <a:pt x="54" y="209"/>
                  </a:lnTo>
                  <a:lnTo>
                    <a:pt x="78" y="209"/>
                  </a:lnTo>
                  <a:lnTo>
                    <a:pt x="78" y="193"/>
                  </a:lnTo>
                  <a:lnTo>
                    <a:pt x="63" y="193"/>
                  </a:lnTo>
                  <a:lnTo>
                    <a:pt x="55" y="189"/>
                  </a:lnTo>
                  <a:lnTo>
                    <a:pt x="51" y="177"/>
                  </a:lnTo>
                  <a:lnTo>
                    <a:pt x="51" y="166"/>
                  </a:lnTo>
                  <a:lnTo>
                    <a:pt x="78" y="166"/>
                  </a:lnTo>
                  <a:lnTo>
                    <a:pt x="78" y="148"/>
                  </a:lnTo>
                  <a:lnTo>
                    <a:pt x="51" y="148"/>
                  </a:lnTo>
                  <a:lnTo>
                    <a:pt x="51" y="125"/>
                  </a:lnTo>
                  <a:lnTo>
                    <a:pt x="78" y="125"/>
                  </a:lnTo>
                  <a:lnTo>
                    <a:pt x="78" y="111"/>
                  </a:lnTo>
                  <a:lnTo>
                    <a:pt x="44" y="111"/>
                  </a:lnTo>
                  <a:lnTo>
                    <a:pt x="54" y="96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78" y="69"/>
                  </a:lnTo>
                  <a:lnTo>
                    <a:pt x="63" y="69"/>
                  </a:lnTo>
                  <a:lnTo>
                    <a:pt x="63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817" y="448"/>
              <a:ext cx="2" cy="2"/>
            </a:xfrm>
            <a:custGeom>
              <a:avLst/>
              <a:gdLst>
                <a:gd name="T0" fmla="*/ 16384 w 1"/>
                <a:gd name="T1" fmla="*/ 0 h 6"/>
                <a:gd name="T2" fmla="*/ 16384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16384 w 1"/>
                <a:gd name="T9" fmla="*/ 0 h 6"/>
                <a:gd name="T10" fmla="*/ 16384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817" y="455"/>
              <a:ext cx="2" cy="4"/>
            </a:xfrm>
            <a:custGeom>
              <a:avLst/>
              <a:gdLst>
                <a:gd name="T0" fmla="*/ 16384 w 1"/>
                <a:gd name="T1" fmla="*/ 0 h 11"/>
                <a:gd name="T2" fmla="*/ 16384 w 1"/>
                <a:gd name="T3" fmla="*/ 0 h 11"/>
                <a:gd name="T4" fmla="*/ 0 w 1"/>
                <a:gd name="T5" fmla="*/ 0 h 11"/>
                <a:gd name="T6" fmla="*/ 0 w 1"/>
                <a:gd name="T7" fmla="*/ 0 h 11"/>
                <a:gd name="T8" fmla="*/ 16384 w 1"/>
                <a:gd name="T9" fmla="*/ 0 h 11"/>
                <a:gd name="T10" fmla="*/ 16384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1" y="1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803" y="410"/>
              <a:ext cx="14" cy="12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w 42"/>
                <a:gd name="T9" fmla="*/ 0 h 36"/>
                <a:gd name="T10" fmla="*/ 0 w 42"/>
                <a:gd name="T11" fmla="*/ 0 h 36"/>
                <a:gd name="T12" fmla="*/ 0 w 42"/>
                <a:gd name="T13" fmla="*/ 0 h 36"/>
                <a:gd name="T14" fmla="*/ 0 w 42"/>
                <a:gd name="T15" fmla="*/ 0 h 36"/>
                <a:gd name="T16" fmla="*/ 0 w 4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6"/>
                <a:gd name="T29" fmla="*/ 42 w 4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6">
                  <a:moveTo>
                    <a:pt x="42" y="23"/>
                  </a:moveTo>
                  <a:lnTo>
                    <a:pt x="42" y="20"/>
                  </a:lnTo>
                  <a:lnTo>
                    <a:pt x="29" y="1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17" y="23"/>
                  </a:lnTo>
                  <a:lnTo>
                    <a:pt x="32" y="36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800" y="452"/>
              <a:ext cx="17" cy="27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80"/>
                <a:gd name="T26" fmla="*/ 52 w 52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80">
                  <a:moveTo>
                    <a:pt x="52" y="19"/>
                  </a:moveTo>
                  <a:lnTo>
                    <a:pt x="52" y="8"/>
                  </a:lnTo>
                  <a:lnTo>
                    <a:pt x="46" y="0"/>
                  </a:lnTo>
                  <a:lnTo>
                    <a:pt x="25" y="35"/>
                  </a:lnTo>
                  <a:lnTo>
                    <a:pt x="0" y="68"/>
                  </a:lnTo>
                  <a:lnTo>
                    <a:pt x="13" y="8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799" y="431"/>
              <a:ext cx="16" cy="12"/>
            </a:xfrm>
            <a:custGeom>
              <a:avLst/>
              <a:gdLst>
                <a:gd name="T0" fmla="*/ 0 w 47"/>
                <a:gd name="T1" fmla="*/ 0 h 37"/>
                <a:gd name="T2" fmla="*/ 0 w 47"/>
                <a:gd name="T3" fmla="*/ 0 h 37"/>
                <a:gd name="T4" fmla="*/ 0 w 47"/>
                <a:gd name="T5" fmla="*/ 0 h 37"/>
                <a:gd name="T6" fmla="*/ 0 w 47"/>
                <a:gd name="T7" fmla="*/ 0 h 37"/>
                <a:gd name="T8" fmla="*/ 0 w 47"/>
                <a:gd name="T9" fmla="*/ 0 h 37"/>
                <a:gd name="T10" fmla="*/ 0 w 47"/>
                <a:gd name="T11" fmla="*/ 0 h 37"/>
                <a:gd name="T12" fmla="*/ 0 w 47"/>
                <a:gd name="T13" fmla="*/ 0 h 37"/>
                <a:gd name="T14" fmla="*/ 0 w 4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7"/>
                <a:gd name="T26" fmla="*/ 47 w 4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7">
                  <a:moveTo>
                    <a:pt x="0" y="13"/>
                  </a:moveTo>
                  <a:lnTo>
                    <a:pt x="20" y="24"/>
                  </a:lnTo>
                  <a:lnTo>
                    <a:pt x="37" y="37"/>
                  </a:lnTo>
                  <a:lnTo>
                    <a:pt x="47" y="21"/>
                  </a:lnTo>
                  <a:lnTo>
                    <a:pt x="30" y="8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00"/>
                <a:gd name="T32" fmla="*/ 135 w 135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00">
                  <a:moveTo>
                    <a:pt x="0" y="0"/>
                  </a:move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716" y="409"/>
              <a:ext cx="72" cy="41"/>
            </a:xfrm>
            <a:custGeom>
              <a:avLst/>
              <a:gdLst>
                <a:gd name="T0" fmla="*/ 0 w 215"/>
                <a:gd name="T1" fmla="*/ 0 h 122"/>
                <a:gd name="T2" fmla="*/ 0 w 215"/>
                <a:gd name="T3" fmla="*/ 0 h 122"/>
                <a:gd name="T4" fmla="*/ 0 w 215"/>
                <a:gd name="T5" fmla="*/ 0 h 122"/>
                <a:gd name="T6" fmla="*/ 0 w 215"/>
                <a:gd name="T7" fmla="*/ 0 h 122"/>
                <a:gd name="T8" fmla="*/ 0 w 215"/>
                <a:gd name="T9" fmla="*/ 0 h 122"/>
                <a:gd name="T10" fmla="*/ 0 w 215"/>
                <a:gd name="T11" fmla="*/ 0 h 122"/>
                <a:gd name="T12" fmla="*/ 0 w 215"/>
                <a:gd name="T13" fmla="*/ 0 h 122"/>
                <a:gd name="T14" fmla="*/ 0 w 215"/>
                <a:gd name="T15" fmla="*/ 0 h 122"/>
                <a:gd name="T16" fmla="*/ 0 w 215"/>
                <a:gd name="T17" fmla="*/ 0 h 122"/>
                <a:gd name="T18" fmla="*/ 0 w 215"/>
                <a:gd name="T19" fmla="*/ 0 h 122"/>
                <a:gd name="T20" fmla="*/ 0 w 215"/>
                <a:gd name="T21" fmla="*/ 0 h 122"/>
                <a:gd name="T22" fmla="*/ 0 w 215"/>
                <a:gd name="T23" fmla="*/ 0 h 122"/>
                <a:gd name="T24" fmla="*/ 0 w 215"/>
                <a:gd name="T25" fmla="*/ 0 h 122"/>
                <a:gd name="T26" fmla="*/ 0 w 215"/>
                <a:gd name="T27" fmla="*/ 0 h 122"/>
                <a:gd name="T28" fmla="*/ 0 w 215"/>
                <a:gd name="T29" fmla="*/ 0 h 122"/>
                <a:gd name="T30" fmla="*/ 0 w 215"/>
                <a:gd name="T31" fmla="*/ 0 h 122"/>
                <a:gd name="T32" fmla="*/ 0 w 215"/>
                <a:gd name="T33" fmla="*/ 0 h 122"/>
                <a:gd name="T34" fmla="*/ 0 w 215"/>
                <a:gd name="T35" fmla="*/ 0 h 122"/>
                <a:gd name="T36" fmla="*/ 0 w 215"/>
                <a:gd name="T37" fmla="*/ 0 h 122"/>
                <a:gd name="T38" fmla="*/ 0 w 215"/>
                <a:gd name="T39" fmla="*/ 0 h 122"/>
                <a:gd name="T40" fmla="*/ 0 w 215"/>
                <a:gd name="T41" fmla="*/ 0 h 122"/>
                <a:gd name="T42" fmla="*/ 0 w 215"/>
                <a:gd name="T43" fmla="*/ 0 h 122"/>
                <a:gd name="T44" fmla="*/ 0 w 215"/>
                <a:gd name="T45" fmla="*/ 0 h 122"/>
                <a:gd name="T46" fmla="*/ 0 w 215"/>
                <a:gd name="T47" fmla="*/ 0 h 122"/>
                <a:gd name="T48" fmla="*/ 0 w 215"/>
                <a:gd name="T49" fmla="*/ 0 h 122"/>
                <a:gd name="T50" fmla="*/ 0 w 215"/>
                <a:gd name="T51" fmla="*/ 0 h 122"/>
                <a:gd name="T52" fmla="*/ 0 w 215"/>
                <a:gd name="T53" fmla="*/ 0 h 122"/>
                <a:gd name="T54" fmla="*/ 0 w 215"/>
                <a:gd name="T55" fmla="*/ 0 h 122"/>
                <a:gd name="T56" fmla="*/ 0 w 215"/>
                <a:gd name="T57" fmla="*/ 0 h 122"/>
                <a:gd name="T58" fmla="*/ 0 w 215"/>
                <a:gd name="T59" fmla="*/ 0 h 122"/>
                <a:gd name="T60" fmla="*/ 0 w 215"/>
                <a:gd name="T61" fmla="*/ 0 h 122"/>
                <a:gd name="T62" fmla="*/ 0 w 215"/>
                <a:gd name="T63" fmla="*/ 0 h 122"/>
                <a:gd name="T64" fmla="*/ 0 w 215"/>
                <a:gd name="T65" fmla="*/ 0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22"/>
                <a:gd name="T101" fmla="*/ 215 w 21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22">
                  <a:moveTo>
                    <a:pt x="37" y="108"/>
                  </a:moveTo>
                  <a:lnTo>
                    <a:pt x="96" y="67"/>
                  </a:lnTo>
                  <a:lnTo>
                    <a:pt x="96" y="108"/>
                  </a:lnTo>
                  <a:lnTo>
                    <a:pt x="114" y="108"/>
                  </a:lnTo>
                  <a:lnTo>
                    <a:pt x="114" y="62"/>
                  </a:lnTo>
                  <a:lnTo>
                    <a:pt x="133" y="79"/>
                  </a:lnTo>
                  <a:lnTo>
                    <a:pt x="200" y="122"/>
                  </a:lnTo>
                  <a:lnTo>
                    <a:pt x="215" y="106"/>
                  </a:lnTo>
                  <a:lnTo>
                    <a:pt x="172" y="89"/>
                  </a:lnTo>
                  <a:lnTo>
                    <a:pt x="133" y="62"/>
                  </a:lnTo>
                  <a:lnTo>
                    <a:pt x="209" y="62"/>
                  </a:lnTo>
                  <a:lnTo>
                    <a:pt x="209" y="46"/>
                  </a:lnTo>
                  <a:lnTo>
                    <a:pt x="114" y="46"/>
                  </a:lnTo>
                  <a:lnTo>
                    <a:pt x="114" y="24"/>
                  </a:lnTo>
                  <a:lnTo>
                    <a:pt x="141" y="18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4" y="10"/>
                  </a:lnTo>
                  <a:lnTo>
                    <a:pt x="163" y="0"/>
                  </a:lnTo>
                  <a:lnTo>
                    <a:pt x="96" y="8"/>
                  </a:lnTo>
                  <a:lnTo>
                    <a:pt x="24" y="11"/>
                  </a:lnTo>
                  <a:lnTo>
                    <a:pt x="36" y="27"/>
                  </a:lnTo>
                  <a:lnTo>
                    <a:pt x="65" y="26"/>
                  </a:lnTo>
                  <a:lnTo>
                    <a:pt x="96" y="24"/>
                  </a:lnTo>
                  <a:lnTo>
                    <a:pt x="98" y="46"/>
                  </a:lnTo>
                  <a:lnTo>
                    <a:pt x="1" y="46"/>
                  </a:lnTo>
                  <a:lnTo>
                    <a:pt x="1" y="62"/>
                  </a:lnTo>
                  <a:lnTo>
                    <a:pt x="85" y="62"/>
                  </a:lnTo>
                  <a:lnTo>
                    <a:pt x="43" y="89"/>
                  </a:lnTo>
                  <a:lnTo>
                    <a:pt x="0" y="103"/>
                  </a:lnTo>
                  <a:lnTo>
                    <a:pt x="16" y="122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4" name="Freeform 74"/>
            <p:cNvSpPr>
              <a:spLocks/>
            </p:cNvSpPr>
            <p:nvPr/>
          </p:nvSpPr>
          <p:spPr bwMode="auto">
            <a:xfrm>
              <a:off x="4736" y="467"/>
              <a:ext cx="33" cy="6"/>
            </a:xfrm>
            <a:custGeom>
              <a:avLst/>
              <a:gdLst>
                <a:gd name="T0" fmla="*/ 0 w 101"/>
                <a:gd name="T1" fmla="*/ 0 h 18"/>
                <a:gd name="T2" fmla="*/ 0 w 101"/>
                <a:gd name="T3" fmla="*/ 0 h 18"/>
                <a:gd name="T4" fmla="*/ 0 w 101"/>
                <a:gd name="T5" fmla="*/ 0 h 18"/>
                <a:gd name="T6" fmla="*/ 0 w 101"/>
                <a:gd name="T7" fmla="*/ 0 h 18"/>
                <a:gd name="T8" fmla="*/ 0 w 101"/>
                <a:gd name="T9" fmla="*/ 0 h 18"/>
                <a:gd name="T10" fmla="*/ 0 w 10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8"/>
                <a:gd name="T20" fmla="*/ 101 w 10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8">
                  <a:moveTo>
                    <a:pt x="0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5" name="Freeform 75"/>
            <p:cNvSpPr>
              <a:spLocks/>
            </p:cNvSpPr>
            <p:nvPr/>
          </p:nvSpPr>
          <p:spPr bwMode="auto">
            <a:xfrm>
              <a:off x="4736" y="453"/>
              <a:ext cx="33" cy="8"/>
            </a:xfrm>
            <a:custGeom>
              <a:avLst/>
              <a:gdLst>
                <a:gd name="T0" fmla="*/ 0 w 101"/>
                <a:gd name="T1" fmla="*/ 0 h 22"/>
                <a:gd name="T2" fmla="*/ 0 w 101"/>
                <a:gd name="T3" fmla="*/ 0 h 22"/>
                <a:gd name="T4" fmla="*/ 0 w 101"/>
                <a:gd name="T5" fmla="*/ 0 h 22"/>
                <a:gd name="T6" fmla="*/ 0 w 101"/>
                <a:gd name="T7" fmla="*/ 0 h 22"/>
                <a:gd name="T8" fmla="*/ 0 w 101"/>
                <a:gd name="T9" fmla="*/ 0 h 22"/>
                <a:gd name="T10" fmla="*/ 0 w 10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2"/>
                <a:gd name="T20" fmla="*/ 101 w 10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2">
                  <a:moveTo>
                    <a:pt x="0" y="0"/>
                  </a:moveTo>
                  <a:lnTo>
                    <a:pt x="101" y="0"/>
                  </a:lnTo>
                  <a:lnTo>
                    <a:pt x="10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w 135"/>
                <a:gd name="T21" fmla="*/ 0 h 100"/>
                <a:gd name="T22" fmla="*/ 0 w 135"/>
                <a:gd name="T23" fmla="*/ 0 h 100"/>
                <a:gd name="T24" fmla="*/ 0 w 135"/>
                <a:gd name="T25" fmla="*/ 0 h 100"/>
                <a:gd name="T26" fmla="*/ 0 w 135"/>
                <a:gd name="T27" fmla="*/ 0 h 100"/>
                <a:gd name="T28" fmla="*/ 0 w 135"/>
                <a:gd name="T29" fmla="*/ 0 h 100"/>
                <a:gd name="T30" fmla="*/ 0 w 135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100"/>
                <a:gd name="T50" fmla="*/ 135 w 135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100">
                  <a:moveTo>
                    <a:pt x="0" y="0"/>
                  </a:moveTo>
                  <a:lnTo>
                    <a:pt x="0" y="100"/>
                  </a:lnTo>
                  <a:lnTo>
                    <a:pt x="17" y="100"/>
                  </a:lnTo>
                  <a:lnTo>
                    <a:pt x="17" y="93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35" y="100"/>
                  </a:ln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77" name="Egyenes összekötő 149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 w="12700">
            <a:solidFill>
              <a:srgbClr val="1DC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14" y="1628800"/>
            <a:ext cx="363428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55"/>
          <a:stretch/>
        </p:blipFill>
        <p:spPr bwMode="auto">
          <a:xfrm>
            <a:off x="2631889" y="4273568"/>
            <a:ext cx="4028343" cy="6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30132" y="6255593"/>
            <a:ext cx="1211263" cy="485775"/>
            <a:chOff x="4297" y="361"/>
            <a:chExt cx="910" cy="364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4715" y="523"/>
              <a:ext cx="40" cy="51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w 116"/>
                <a:gd name="T27" fmla="*/ 0 h 155"/>
                <a:gd name="T28" fmla="*/ 0 w 116"/>
                <a:gd name="T29" fmla="*/ 0 h 155"/>
                <a:gd name="T30" fmla="*/ 0 w 116"/>
                <a:gd name="T31" fmla="*/ 0 h 155"/>
                <a:gd name="T32" fmla="*/ 0 w 116"/>
                <a:gd name="T33" fmla="*/ 0 h 155"/>
                <a:gd name="T34" fmla="*/ 0 w 116"/>
                <a:gd name="T35" fmla="*/ 0 h 155"/>
                <a:gd name="T36" fmla="*/ 0 w 116"/>
                <a:gd name="T37" fmla="*/ 0 h 155"/>
                <a:gd name="T38" fmla="*/ 0 w 116"/>
                <a:gd name="T39" fmla="*/ 0 h 155"/>
                <a:gd name="T40" fmla="*/ 0 w 116"/>
                <a:gd name="T41" fmla="*/ 0 h 155"/>
                <a:gd name="T42" fmla="*/ 0 w 116"/>
                <a:gd name="T43" fmla="*/ 0 h 155"/>
                <a:gd name="T44" fmla="*/ 0 w 116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55"/>
                <a:gd name="T71" fmla="*/ 116 w 116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55">
                  <a:moveTo>
                    <a:pt x="114" y="120"/>
                  </a:moveTo>
                  <a:lnTo>
                    <a:pt x="84" y="127"/>
                  </a:lnTo>
                  <a:lnTo>
                    <a:pt x="62" y="123"/>
                  </a:lnTo>
                  <a:lnTo>
                    <a:pt x="45" y="113"/>
                  </a:lnTo>
                  <a:lnTo>
                    <a:pt x="31" y="74"/>
                  </a:lnTo>
                  <a:lnTo>
                    <a:pt x="35" y="52"/>
                  </a:lnTo>
                  <a:lnTo>
                    <a:pt x="45" y="39"/>
                  </a:lnTo>
                  <a:lnTo>
                    <a:pt x="61" y="31"/>
                  </a:lnTo>
                  <a:lnTo>
                    <a:pt x="81" y="26"/>
                  </a:lnTo>
                  <a:lnTo>
                    <a:pt x="113" y="32"/>
                  </a:lnTo>
                  <a:lnTo>
                    <a:pt x="114" y="6"/>
                  </a:lnTo>
                  <a:lnTo>
                    <a:pt x="80" y="0"/>
                  </a:lnTo>
                  <a:lnTo>
                    <a:pt x="46" y="6"/>
                  </a:lnTo>
                  <a:lnTo>
                    <a:pt x="20" y="19"/>
                  </a:lnTo>
                  <a:lnTo>
                    <a:pt x="5" y="44"/>
                  </a:lnTo>
                  <a:lnTo>
                    <a:pt x="0" y="77"/>
                  </a:lnTo>
                  <a:lnTo>
                    <a:pt x="6" y="110"/>
                  </a:lnTo>
                  <a:lnTo>
                    <a:pt x="23" y="135"/>
                  </a:lnTo>
                  <a:lnTo>
                    <a:pt x="49" y="149"/>
                  </a:lnTo>
                  <a:lnTo>
                    <a:pt x="83" y="155"/>
                  </a:lnTo>
                  <a:lnTo>
                    <a:pt x="116" y="148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761" y="536"/>
              <a:ext cx="10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4761" y="520"/>
              <a:ext cx="10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775" y="525"/>
              <a:ext cx="26" cy="49"/>
            </a:xfrm>
            <a:custGeom>
              <a:avLst/>
              <a:gdLst>
                <a:gd name="T0" fmla="*/ 0 w 77"/>
                <a:gd name="T1" fmla="*/ 0 h 147"/>
                <a:gd name="T2" fmla="*/ 0 w 77"/>
                <a:gd name="T3" fmla="*/ 0 h 147"/>
                <a:gd name="T4" fmla="*/ 0 w 77"/>
                <a:gd name="T5" fmla="*/ 0 h 147"/>
                <a:gd name="T6" fmla="*/ 0 w 77"/>
                <a:gd name="T7" fmla="*/ 0 h 147"/>
                <a:gd name="T8" fmla="*/ 0 w 77"/>
                <a:gd name="T9" fmla="*/ 0 h 147"/>
                <a:gd name="T10" fmla="*/ 0 w 77"/>
                <a:gd name="T11" fmla="*/ 0 h 147"/>
                <a:gd name="T12" fmla="*/ 0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0 w 77"/>
                <a:gd name="T19" fmla="*/ 0 h 147"/>
                <a:gd name="T20" fmla="*/ 0 w 77"/>
                <a:gd name="T21" fmla="*/ 0 h 147"/>
                <a:gd name="T22" fmla="*/ 0 w 77"/>
                <a:gd name="T23" fmla="*/ 0 h 147"/>
                <a:gd name="T24" fmla="*/ 0 w 77"/>
                <a:gd name="T25" fmla="*/ 0 h 147"/>
                <a:gd name="T26" fmla="*/ 0 w 77"/>
                <a:gd name="T27" fmla="*/ 0 h 147"/>
                <a:gd name="T28" fmla="*/ 0 w 77"/>
                <a:gd name="T29" fmla="*/ 0 h 147"/>
                <a:gd name="T30" fmla="*/ 0 w 77"/>
                <a:gd name="T31" fmla="*/ 0 h 147"/>
                <a:gd name="T32" fmla="*/ 0 w 77"/>
                <a:gd name="T33" fmla="*/ 0 h 147"/>
                <a:gd name="T34" fmla="*/ 0 w 77"/>
                <a:gd name="T35" fmla="*/ 0 h 147"/>
                <a:gd name="T36" fmla="*/ 0 w 77"/>
                <a:gd name="T37" fmla="*/ 0 h 147"/>
                <a:gd name="T38" fmla="*/ 0 w 77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47"/>
                <a:gd name="T62" fmla="*/ 77 w 77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47">
                  <a:moveTo>
                    <a:pt x="75" y="119"/>
                  </a:moveTo>
                  <a:lnTo>
                    <a:pt x="67" y="121"/>
                  </a:lnTo>
                  <a:lnTo>
                    <a:pt x="51" y="112"/>
                  </a:lnTo>
                  <a:lnTo>
                    <a:pt x="49" y="96"/>
                  </a:lnTo>
                  <a:lnTo>
                    <a:pt x="49" y="53"/>
                  </a:lnTo>
                  <a:lnTo>
                    <a:pt x="75" y="53"/>
                  </a:lnTo>
                  <a:lnTo>
                    <a:pt x="75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22" y="102"/>
                  </a:lnTo>
                  <a:lnTo>
                    <a:pt x="31" y="135"/>
                  </a:lnTo>
                  <a:lnTo>
                    <a:pt x="58" y="147"/>
                  </a:lnTo>
                  <a:lnTo>
                    <a:pt x="77" y="141"/>
                  </a:lnTo>
                  <a:lnTo>
                    <a:pt x="7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804" y="536"/>
              <a:ext cx="39" cy="53"/>
            </a:xfrm>
            <a:custGeom>
              <a:avLst/>
              <a:gdLst>
                <a:gd name="T0" fmla="*/ 0 w 117"/>
                <a:gd name="T1" fmla="*/ 0 h 159"/>
                <a:gd name="T2" fmla="*/ 0 w 117"/>
                <a:gd name="T3" fmla="*/ 0 h 159"/>
                <a:gd name="T4" fmla="*/ 0 w 117"/>
                <a:gd name="T5" fmla="*/ 0 h 159"/>
                <a:gd name="T6" fmla="*/ 0 w 117"/>
                <a:gd name="T7" fmla="*/ 0 h 159"/>
                <a:gd name="T8" fmla="*/ 0 w 117"/>
                <a:gd name="T9" fmla="*/ 0 h 159"/>
                <a:gd name="T10" fmla="*/ 0 w 117"/>
                <a:gd name="T11" fmla="*/ 0 h 159"/>
                <a:gd name="T12" fmla="*/ 0 w 117"/>
                <a:gd name="T13" fmla="*/ 0 h 159"/>
                <a:gd name="T14" fmla="*/ 0 w 117"/>
                <a:gd name="T15" fmla="*/ 0 h 159"/>
                <a:gd name="T16" fmla="*/ 0 w 117"/>
                <a:gd name="T17" fmla="*/ 0 h 159"/>
                <a:gd name="T18" fmla="*/ 0 w 117"/>
                <a:gd name="T19" fmla="*/ 0 h 159"/>
                <a:gd name="T20" fmla="*/ 0 w 117"/>
                <a:gd name="T21" fmla="*/ 0 h 159"/>
                <a:gd name="T22" fmla="*/ 0 w 117"/>
                <a:gd name="T23" fmla="*/ 0 h 159"/>
                <a:gd name="T24" fmla="*/ 0 w 117"/>
                <a:gd name="T25" fmla="*/ 0 h 159"/>
                <a:gd name="T26" fmla="*/ 0 w 117"/>
                <a:gd name="T27" fmla="*/ 0 h 159"/>
                <a:gd name="T28" fmla="*/ 0 w 117"/>
                <a:gd name="T29" fmla="*/ 0 h 159"/>
                <a:gd name="T30" fmla="*/ 0 w 117"/>
                <a:gd name="T31" fmla="*/ 0 h 159"/>
                <a:gd name="T32" fmla="*/ 0 w 11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59"/>
                <a:gd name="T53" fmla="*/ 117 w 11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59">
                  <a:moveTo>
                    <a:pt x="7" y="156"/>
                  </a:moveTo>
                  <a:lnTo>
                    <a:pt x="27" y="159"/>
                  </a:lnTo>
                  <a:lnTo>
                    <a:pt x="56" y="149"/>
                  </a:lnTo>
                  <a:lnTo>
                    <a:pt x="70" y="120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65" y="65"/>
                  </a:lnTo>
                  <a:lnTo>
                    <a:pt x="59" y="81"/>
                  </a:lnTo>
                  <a:lnTo>
                    <a:pt x="53" y="69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3" y="138"/>
                  </a:lnTo>
                  <a:lnTo>
                    <a:pt x="10" y="137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871" y="523"/>
              <a:ext cx="40" cy="52"/>
            </a:xfrm>
            <a:custGeom>
              <a:avLst/>
              <a:gdLst>
                <a:gd name="T0" fmla="*/ 0 w 121"/>
                <a:gd name="T1" fmla="*/ 0 h 156"/>
                <a:gd name="T2" fmla="*/ 0 w 121"/>
                <a:gd name="T3" fmla="*/ 0 h 156"/>
                <a:gd name="T4" fmla="*/ 0 w 121"/>
                <a:gd name="T5" fmla="*/ 0 h 156"/>
                <a:gd name="T6" fmla="*/ 0 w 121"/>
                <a:gd name="T7" fmla="*/ 0 h 156"/>
                <a:gd name="T8" fmla="*/ 0 w 121"/>
                <a:gd name="T9" fmla="*/ 0 h 156"/>
                <a:gd name="T10" fmla="*/ 0 w 121"/>
                <a:gd name="T11" fmla="*/ 0 h 156"/>
                <a:gd name="T12" fmla="*/ 0 w 121"/>
                <a:gd name="T13" fmla="*/ 0 h 156"/>
                <a:gd name="T14" fmla="*/ 0 w 121"/>
                <a:gd name="T15" fmla="*/ 0 h 156"/>
                <a:gd name="T16" fmla="*/ 0 w 121"/>
                <a:gd name="T17" fmla="*/ 0 h 156"/>
                <a:gd name="T18" fmla="*/ 0 w 121"/>
                <a:gd name="T19" fmla="*/ 0 h 156"/>
                <a:gd name="T20" fmla="*/ 0 w 121"/>
                <a:gd name="T21" fmla="*/ 0 h 156"/>
                <a:gd name="T22" fmla="*/ 0 w 121"/>
                <a:gd name="T23" fmla="*/ 0 h 156"/>
                <a:gd name="T24" fmla="*/ 0 w 121"/>
                <a:gd name="T25" fmla="*/ 0 h 156"/>
                <a:gd name="T26" fmla="*/ 0 w 121"/>
                <a:gd name="T27" fmla="*/ 0 h 156"/>
                <a:gd name="T28" fmla="*/ 0 w 121"/>
                <a:gd name="T29" fmla="*/ 0 h 156"/>
                <a:gd name="T30" fmla="*/ 0 w 121"/>
                <a:gd name="T31" fmla="*/ 0 h 156"/>
                <a:gd name="T32" fmla="*/ 0 w 121"/>
                <a:gd name="T33" fmla="*/ 0 h 156"/>
                <a:gd name="T34" fmla="*/ 0 w 121"/>
                <a:gd name="T35" fmla="*/ 0 h 156"/>
                <a:gd name="T36" fmla="*/ 0 w 121"/>
                <a:gd name="T37" fmla="*/ 0 h 156"/>
                <a:gd name="T38" fmla="*/ 0 w 121"/>
                <a:gd name="T39" fmla="*/ 0 h 156"/>
                <a:gd name="T40" fmla="*/ 0 w 121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56"/>
                <a:gd name="T65" fmla="*/ 121 w 121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56">
                  <a:moveTo>
                    <a:pt x="94" y="0"/>
                  </a:moveTo>
                  <a:lnTo>
                    <a:pt x="94" y="87"/>
                  </a:lnTo>
                  <a:lnTo>
                    <a:pt x="88" y="119"/>
                  </a:lnTo>
                  <a:lnTo>
                    <a:pt x="79" y="127"/>
                  </a:lnTo>
                  <a:lnTo>
                    <a:pt x="65" y="130"/>
                  </a:lnTo>
                  <a:lnTo>
                    <a:pt x="36" y="119"/>
                  </a:lnTo>
                  <a:lnTo>
                    <a:pt x="30" y="8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4" y="120"/>
                  </a:lnTo>
                  <a:lnTo>
                    <a:pt x="16" y="139"/>
                  </a:lnTo>
                  <a:lnTo>
                    <a:pt x="35" y="153"/>
                  </a:lnTo>
                  <a:lnTo>
                    <a:pt x="61" y="156"/>
                  </a:lnTo>
                  <a:lnTo>
                    <a:pt x="91" y="152"/>
                  </a:lnTo>
                  <a:lnTo>
                    <a:pt x="108" y="139"/>
                  </a:lnTo>
                  <a:lnTo>
                    <a:pt x="118" y="119"/>
                  </a:lnTo>
                  <a:lnTo>
                    <a:pt x="121" y="93"/>
                  </a:lnTo>
                  <a:lnTo>
                    <a:pt x="12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921" y="536"/>
              <a:ext cx="35" cy="37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2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2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73" y="35"/>
                  </a:lnTo>
                  <a:lnTo>
                    <a:pt x="77" y="58"/>
                  </a:lnTo>
                  <a:lnTo>
                    <a:pt x="77" y="113"/>
                  </a:lnTo>
                  <a:lnTo>
                    <a:pt x="104" y="113"/>
                  </a:lnTo>
                  <a:lnTo>
                    <a:pt x="104" y="49"/>
                  </a:lnTo>
                  <a:lnTo>
                    <a:pt x="97" y="13"/>
                  </a:lnTo>
                  <a:lnTo>
                    <a:pt x="86" y="3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28" y="1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967" y="536"/>
              <a:ext cx="8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4967" y="520"/>
              <a:ext cx="8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981" y="536"/>
              <a:ext cx="39" cy="37"/>
            </a:xfrm>
            <a:custGeom>
              <a:avLst/>
              <a:gdLst>
                <a:gd name="T0" fmla="*/ 0 w 115"/>
                <a:gd name="T1" fmla="*/ 0 h 111"/>
                <a:gd name="T2" fmla="*/ 0 w 115"/>
                <a:gd name="T3" fmla="*/ 0 h 111"/>
                <a:gd name="T4" fmla="*/ 0 w 115"/>
                <a:gd name="T5" fmla="*/ 0 h 111"/>
                <a:gd name="T6" fmla="*/ 0 w 115"/>
                <a:gd name="T7" fmla="*/ 0 h 111"/>
                <a:gd name="T8" fmla="*/ 0 w 115"/>
                <a:gd name="T9" fmla="*/ 0 h 111"/>
                <a:gd name="T10" fmla="*/ 0 w 115"/>
                <a:gd name="T11" fmla="*/ 0 h 111"/>
                <a:gd name="T12" fmla="*/ 0 w 115"/>
                <a:gd name="T13" fmla="*/ 0 h 111"/>
                <a:gd name="T14" fmla="*/ 0 w 115"/>
                <a:gd name="T15" fmla="*/ 0 h 111"/>
                <a:gd name="T16" fmla="*/ 0 w 115"/>
                <a:gd name="T17" fmla="*/ 0 h 111"/>
                <a:gd name="T18" fmla="*/ 0 w 115"/>
                <a:gd name="T19" fmla="*/ 0 h 111"/>
                <a:gd name="T20" fmla="*/ 0 w 11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11"/>
                <a:gd name="T35" fmla="*/ 115 w 11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11">
                  <a:moveTo>
                    <a:pt x="72" y="111"/>
                  </a:moveTo>
                  <a:lnTo>
                    <a:pt x="115" y="0"/>
                  </a:lnTo>
                  <a:lnTo>
                    <a:pt x="86" y="0"/>
                  </a:lnTo>
                  <a:lnTo>
                    <a:pt x="64" y="62"/>
                  </a:lnTo>
                  <a:lnTo>
                    <a:pt x="56" y="86"/>
                  </a:lnTo>
                  <a:lnTo>
                    <a:pt x="47" y="5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8" y="111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5041" y="563"/>
              <a:ext cx="14" cy="12"/>
            </a:xfrm>
            <a:custGeom>
              <a:avLst/>
              <a:gdLst>
                <a:gd name="T0" fmla="*/ 0 w 41"/>
                <a:gd name="T1" fmla="*/ 0 h 34"/>
                <a:gd name="T2" fmla="*/ 0 w 41"/>
                <a:gd name="T3" fmla="*/ 0 h 34"/>
                <a:gd name="T4" fmla="*/ 0 w 41"/>
                <a:gd name="T5" fmla="*/ 0 h 34"/>
                <a:gd name="T6" fmla="*/ 0 w 41"/>
                <a:gd name="T7" fmla="*/ 0 h 34"/>
                <a:gd name="T8" fmla="*/ 0 w 41"/>
                <a:gd name="T9" fmla="*/ 0 h 34"/>
                <a:gd name="T10" fmla="*/ 0 w 41"/>
                <a:gd name="T11" fmla="*/ 0 h 34"/>
                <a:gd name="T12" fmla="*/ 0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0" y="10"/>
                  </a:moveTo>
                  <a:lnTo>
                    <a:pt x="2" y="34"/>
                  </a:lnTo>
                  <a:lnTo>
                    <a:pt x="41" y="24"/>
                  </a:lnTo>
                  <a:lnTo>
                    <a:pt x="41" y="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041" y="536"/>
              <a:ext cx="18" cy="22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7"/>
                <a:gd name="T38" fmla="*/ 50 w 50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7">
                  <a:moveTo>
                    <a:pt x="0" y="47"/>
                  </a:moveTo>
                  <a:lnTo>
                    <a:pt x="0" y="67"/>
                  </a:lnTo>
                  <a:lnTo>
                    <a:pt x="49" y="67"/>
                  </a:lnTo>
                  <a:lnTo>
                    <a:pt x="50" y="57"/>
                  </a:lnTo>
                  <a:lnTo>
                    <a:pt x="39" y="1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5" y="28"/>
                  </a:lnTo>
                  <a:lnTo>
                    <a:pt x="2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5023" y="535"/>
              <a:ext cx="18" cy="40"/>
            </a:xfrm>
            <a:custGeom>
              <a:avLst/>
              <a:gdLst>
                <a:gd name="T0" fmla="*/ 0 w 54"/>
                <a:gd name="T1" fmla="*/ 0 h 120"/>
                <a:gd name="T2" fmla="*/ 0 w 54"/>
                <a:gd name="T3" fmla="*/ 0 h 120"/>
                <a:gd name="T4" fmla="*/ 0 w 54"/>
                <a:gd name="T5" fmla="*/ 0 h 120"/>
                <a:gd name="T6" fmla="*/ 0 w 54"/>
                <a:gd name="T7" fmla="*/ 0 h 120"/>
                <a:gd name="T8" fmla="*/ 0 w 54"/>
                <a:gd name="T9" fmla="*/ 0 h 120"/>
                <a:gd name="T10" fmla="*/ 0 w 54"/>
                <a:gd name="T11" fmla="*/ 0 h 120"/>
                <a:gd name="T12" fmla="*/ 0 w 54"/>
                <a:gd name="T13" fmla="*/ 0 h 120"/>
                <a:gd name="T14" fmla="*/ 0 w 54"/>
                <a:gd name="T15" fmla="*/ 0 h 120"/>
                <a:gd name="T16" fmla="*/ 0 w 54"/>
                <a:gd name="T17" fmla="*/ 0 h 120"/>
                <a:gd name="T18" fmla="*/ 0 w 54"/>
                <a:gd name="T19" fmla="*/ 0 h 120"/>
                <a:gd name="T20" fmla="*/ 0 w 54"/>
                <a:gd name="T21" fmla="*/ 0 h 120"/>
                <a:gd name="T22" fmla="*/ 0 w 54"/>
                <a:gd name="T23" fmla="*/ 0 h 120"/>
                <a:gd name="T24" fmla="*/ 0 w 54"/>
                <a:gd name="T25" fmla="*/ 0 h 120"/>
                <a:gd name="T26" fmla="*/ 0 w 54"/>
                <a:gd name="T27" fmla="*/ 0 h 120"/>
                <a:gd name="T28" fmla="*/ 0 w 54"/>
                <a:gd name="T29" fmla="*/ 0 h 120"/>
                <a:gd name="T30" fmla="*/ 0 w 54"/>
                <a:gd name="T31" fmla="*/ 0 h 120"/>
                <a:gd name="T32" fmla="*/ 0 w 54"/>
                <a:gd name="T33" fmla="*/ 0 h 120"/>
                <a:gd name="T34" fmla="*/ 0 w 54"/>
                <a:gd name="T35" fmla="*/ 0 h 120"/>
                <a:gd name="T36" fmla="*/ 0 w 54"/>
                <a:gd name="T37" fmla="*/ 0 h 120"/>
                <a:gd name="T38" fmla="*/ 0 w 54"/>
                <a:gd name="T39" fmla="*/ 0 h 120"/>
                <a:gd name="T40" fmla="*/ 0 w 54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0"/>
                <a:gd name="T65" fmla="*/ 54 w 54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0">
                  <a:moveTo>
                    <a:pt x="54" y="24"/>
                  </a:moveTo>
                  <a:lnTo>
                    <a:pt x="54" y="3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5" y="18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4"/>
                  </a:lnTo>
                  <a:lnTo>
                    <a:pt x="16" y="103"/>
                  </a:lnTo>
                  <a:lnTo>
                    <a:pt x="33" y="116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9" y="90"/>
                  </a:lnTo>
                  <a:lnTo>
                    <a:pt x="28" y="70"/>
                  </a:lnTo>
                  <a:lnTo>
                    <a:pt x="54" y="70"/>
                  </a:lnTo>
                  <a:lnTo>
                    <a:pt x="54" y="50"/>
                  </a:lnTo>
                  <a:lnTo>
                    <a:pt x="28" y="50"/>
                  </a:lnTo>
                  <a:lnTo>
                    <a:pt x="35" y="31"/>
                  </a:lnTo>
                  <a:lnTo>
                    <a:pt x="52" y="22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5065" y="536"/>
              <a:ext cx="23" cy="37"/>
            </a:xfrm>
            <a:custGeom>
              <a:avLst/>
              <a:gdLst>
                <a:gd name="T0" fmla="*/ 0 w 68"/>
                <a:gd name="T1" fmla="*/ 0 h 113"/>
                <a:gd name="T2" fmla="*/ 0 w 68"/>
                <a:gd name="T3" fmla="*/ 0 h 113"/>
                <a:gd name="T4" fmla="*/ 0 w 68"/>
                <a:gd name="T5" fmla="*/ 0 h 113"/>
                <a:gd name="T6" fmla="*/ 0 w 68"/>
                <a:gd name="T7" fmla="*/ 0 h 113"/>
                <a:gd name="T8" fmla="*/ 0 w 68"/>
                <a:gd name="T9" fmla="*/ 0 h 113"/>
                <a:gd name="T10" fmla="*/ 0 w 68"/>
                <a:gd name="T11" fmla="*/ 0 h 113"/>
                <a:gd name="T12" fmla="*/ 0 w 68"/>
                <a:gd name="T13" fmla="*/ 0 h 113"/>
                <a:gd name="T14" fmla="*/ 0 w 68"/>
                <a:gd name="T15" fmla="*/ 0 h 113"/>
                <a:gd name="T16" fmla="*/ 0 w 68"/>
                <a:gd name="T17" fmla="*/ 0 h 113"/>
                <a:gd name="T18" fmla="*/ 0 w 68"/>
                <a:gd name="T19" fmla="*/ 0 h 113"/>
                <a:gd name="T20" fmla="*/ 0 w 68"/>
                <a:gd name="T21" fmla="*/ 0 h 113"/>
                <a:gd name="T22" fmla="*/ 0 w 68"/>
                <a:gd name="T23" fmla="*/ 0 h 113"/>
                <a:gd name="T24" fmla="*/ 0 w 68"/>
                <a:gd name="T25" fmla="*/ 0 h 113"/>
                <a:gd name="T26" fmla="*/ 0 w 68"/>
                <a:gd name="T27" fmla="*/ 0 h 113"/>
                <a:gd name="T28" fmla="*/ 0 w 68"/>
                <a:gd name="T29" fmla="*/ 0 h 113"/>
                <a:gd name="T30" fmla="*/ 0 w 68"/>
                <a:gd name="T31" fmla="*/ 0 h 113"/>
                <a:gd name="T32" fmla="*/ 0 w 68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13"/>
                <a:gd name="T53" fmla="*/ 68 w 68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13">
                  <a:moveTo>
                    <a:pt x="29" y="113"/>
                  </a:moveTo>
                  <a:lnTo>
                    <a:pt x="29" y="67"/>
                  </a:lnTo>
                  <a:lnTo>
                    <a:pt x="29" y="65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5" y="26"/>
                  </a:lnTo>
                  <a:lnTo>
                    <a:pt x="68" y="28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6" y="9"/>
                  </a:lnTo>
                  <a:lnTo>
                    <a:pt x="26" y="29"/>
                  </a:lnTo>
                  <a:lnTo>
                    <a:pt x="26" y="2"/>
                  </a:lnTo>
                  <a:lnTo>
                    <a:pt x="0" y="2"/>
                  </a:lnTo>
                  <a:lnTo>
                    <a:pt x="2" y="35"/>
                  </a:lnTo>
                  <a:lnTo>
                    <a:pt x="2" y="113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5092" y="535"/>
              <a:ext cx="27" cy="39"/>
            </a:xfrm>
            <a:custGeom>
              <a:avLst/>
              <a:gdLst>
                <a:gd name="T0" fmla="*/ 0 w 79"/>
                <a:gd name="T1" fmla="*/ 0 h 119"/>
                <a:gd name="T2" fmla="*/ 0 w 79"/>
                <a:gd name="T3" fmla="*/ 0 h 119"/>
                <a:gd name="T4" fmla="*/ 0 w 79"/>
                <a:gd name="T5" fmla="*/ 0 h 119"/>
                <a:gd name="T6" fmla="*/ 0 w 79"/>
                <a:gd name="T7" fmla="*/ 0 h 119"/>
                <a:gd name="T8" fmla="*/ 0 w 79"/>
                <a:gd name="T9" fmla="*/ 0 h 119"/>
                <a:gd name="T10" fmla="*/ 0 w 79"/>
                <a:gd name="T11" fmla="*/ 0 h 119"/>
                <a:gd name="T12" fmla="*/ 0 w 79"/>
                <a:gd name="T13" fmla="*/ 0 h 119"/>
                <a:gd name="T14" fmla="*/ 0 w 79"/>
                <a:gd name="T15" fmla="*/ 0 h 119"/>
                <a:gd name="T16" fmla="*/ 0 w 79"/>
                <a:gd name="T17" fmla="*/ 0 h 119"/>
                <a:gd name="T18" fmla="*/ 0 w 79"/>
                <a:gd name="T19" fmla="*/ 0 h 119"/>
                <a:gd name="T20" fmla="*/ 0 w 79"/>
                <a:gd name="T21" fmla="*/ 0 h 119"/>
                <a:gd name="T22" fmla="*/ 0 w 79"/>
                <a:gd name="T23" fmla="*/ 0 h 119"/>
                <a:gd name="T24" fmla="*/ 0 w 79"/>
                <a:gd name="T25" fmla="*/ 0 h 119"/>
                <a:gd name="T26" fmla="*/ 0 w 79"/>
                <a:gd name="T27" fmla="*/ 0 h 119"/>
                <a:gd name="T28" fmla="*/ 0 w 79"/>
                <a:gd name="T29" fmla="*/ 0 h 119"/>
                <a:gd name="T30" fmla="*/ 0 w 79"/>
                <a:gd name="T31" fmla="*/ 0 h 119"/>
                <a:gd name="T32" fmla="*/ 0 w 79"/>
                <a:gd name="T33" fmla="*/ 0 h 119"/>
                <a:gd name="T34" fmla="*/ 0 w 79"/>
                <a:gd name="T35" fmla="*/ 0 h 119"/>
                <a:gd name="T36" fmla="*/ 0 w 79"/>
                <a:gd name="T37" fmla="*/ 0 h 119"/>
                <a:gd name="T38" fmla="*/ 0 w 79"/>
                <a:gd name="T39" fmla="*/ 0 h 119"/>
                <a:gd name="T40" fmla="*/ 0 w 79"/>
                <a:gd name="T41" fmla="*/ 0 h 119"/>
                <a:gd name="T42" fmla="*/ 0 w 79"/>
                <a:gd name="T43" fmla="*/ 0 h 119"/>
                <a:gd name="T44" fmla="*/ 0 w 79"/>
                <a:gd name="T45" fmla="*/ 0 h 119"/>
                <a:gd name="T46" fmla="*/ 0 w 79"/>
                <a:gd name="T47" fmla="*/ 0 h 119"/>
                <a:gd name="T48" fmla="*/ 0 w 79"/>
                <a:gd name="T49" fmla="*/ 0 h 119"/>
                <a:gd name="T50" fmla="*/ 0 w 79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19"/>
                <a:gd name="T80" fmla="*/ 79 w 79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19">
                  <a:moveTo>
                    <a:pt x="1" y="112"/>
                  </a:moveTo>
                  <a:lnTo>
                    <a:pt x="31" y="119"/>
                  </a:lnTo>
                  <a:lnTo>
                    <a:pt x="63" y="110"/>
                  </a:lnTo>
                  <a:lnTo>
                    <a:pt x="79" y="83"/>
                  </a:lnTo>
                  <a:lnTo>
                    <a:pt x="72" y="60"/>
                  </a:lnTo>
                  <a:lnTo>
                    <a:pt x="55" y="50"/>
                  </a:lnTo>
                  <a:lnTo>
                    <a:pt x="37" y="42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49" y="24"/>
                  </a:lnTo>
                  <a:lnTo>
                    <a:pt x="72" y="26"/>
                  </a:lnTo>
                  <a:lnTo>
                    <a:pt x="75" y="6"/>
                  </a:lnTo>
                  <a:lnTo>
                    <a:pt x="46" y="0"/>
                  </a:lnTo>
                  <a:lnTo>
                    <a:pt x="31" y="3"/>
                  </a:lnTo>
                  <a:lnTo>
                    <a:pt x="16" y="9"/>
                  </a:lnTo>
                  <a:lnTo>
                    <a:pt x="5" y="21"/>
                  </a:lnTo>
                  <a:lnTo>
                    <a:pt x="0" y="35"/>
                  </a:lnTo>
                  <a:lnTo>
                    <a:pt x="7" y="57"/>
                  </a:lnTo>
                  <a:lnTo>
                    <a:pt x="24" y="68"/>
                  </a:lnTo>
                  <a:lnTo>
                    <a:pt x="42" y="76"/>
                  </a:lnTo>
                  <a:lnTo>
                    <a:pt x="49" y="84"/>
                  </a:lnTo>
                  <a:lnTo>
                    <a:pt x="42" y="93"/>
                  </a:lnTo>
                  <a:lnTo>
                    <a:pt x="31" y="96"/>
                  </a:lnTo>
                  <a:lnTo>
                    <a:pt x="1" y="87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5127" y="536"/>
              <a:ext cx="8" cy="37"/>
            </a:xfrm>
            <a:custGeom>
              <a:avLst/>
              <a:gdLst>
                <a:gd name="T0" fmla="*/ 0 w 28"/>
                <a:gd name="T1" fmla="*/ 0 h 111"/>
                <a:gd name="T2" fmla="*/ 0 w 28"/>
                <a:gd name="T3" fmla="*/ 0 h 111"/>
                <a:gd name="T4" fmla="*/ 0 w 28"/>
                <a:gd name="T5" fmla="*/ 0 h 111"/>
                <a:gd name="T6" fmla="*/ 0 w 28"/>
                <a:gd name="T7" fmla="*/ 0 h 111"/>
                <a:gd name="T8" fmla="*/ 0 w 28"/>
                <a:gd name="T9" fmla="*/ 0 h 111"/>
                <a:gd name="T10" fmla="*/ 0 w 28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11"/>
                <a:gd name="T20" fmla="*/ 28 w 28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11">
                  <a:moveTo>
                    <a:pt x="28" y="1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5127" y="520"/>
              <a:ext cx="8" cy="10"/>
            </a:xfrm>
            <a:custGeom>
              <a:avLst/>
              <a:gdLst>
                <a:gd name="T0" fmla="*/ 0 w 28"/>
                <a:gd name="T1" fmla="*/ 0 h 30"/>
                <a:gd name="T2" fmla="*/ 0 w 28"/>
                <a:gd name="T3" fmla="*/ 0 h 30"/>
                <a:gd name="T4" fmla="*/ 0 w 28"/>
                <a:gd name="T5" fmla="*/ 0 h 30"/>
                <a:gd name="T6" fmla="*/ 0 w 28"/>
                <a:gd name="T7" fmla="*/ 0 h 30"/>
                <a:gd name="T8" fmla="*/ 0 w 28"/>
                <a:gd name="T9" fmla="*/ 0 h 30"/>
                <a:gd name="T10" fmla="*/ 0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0"/>
                <a:gd name="T20" fmla="*/ 28 w 2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0">
                  <a:moveTo>
                    <a:pt x="28" y="3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141" y="525"/>
              <a:ext cx="26" cy="49"/>
            </a:xfrm>
            <a:custGeom>
              <a:avLst/>
              <a:gdLst>
                <a:gd name="T0" fmla="*/ 0 w 76"/>
                <a:gd name="T1" fmla="*/ 0 h 147"/>
                <a:gd name="T2" fmla="*/ 0 w 76"/>
                <a:gd name="T3" fmla="*/ 0 h 147"/>
                <a:gd name="T4" fmla="*/ 0 w 76"/>
                <a:gd name="T5" fmla="*/ 0 h 147"/>
                <a:gd name="T6" fmla="*/ 0 w 76"/>
                <a:gd name="T7" fmla="*/ 0 h 147"/>
                <a:gd name="T8" fmla="*/ 0 w 76"/>
                <a:gd name="T9" fmla="*/ 0 h 147"/>
                <a:gd name="T10" fmla="*/ 0 w 76"/>
                <a:gd name="T11" fmla="*/ 0 h 147"/>
                <a:gd name="T12" fmla="*/ 0 w 76"/>
                <a:gd name="T13" fmla="*/ 0 h 147"/>
                <a:gd name="T14" fmla="*/ 0 w 76"/>
                <a:gd name="T15" fmla="*/ 0 h 147"/>
                <a:gd name="T16" fmla="*/ 0 w 76"/>
                <a:gd name="T17" fmla="*/ 0 h 147"/>
                <a:gd name="T18" fmla="*/ 0 w 76"/>
                <a:gd name="T19" fmla="*/ 0 h 147"/>
                <a:gd name="T20" fmla="*/ 0 w 76"/>
                <a:gd name="T21" fmla="*/ 0 h 147"/>
                <a:gd name="T22" fmla="*/ 0 w 76"/>
                <a:gd name="T23" fmla="*/ 0 h 147"/>
                <a:gd name="T24" fmla="*/ 0 w 76"/>
                <a:gd name="T25" fmla="*/ 0 h 147"/>
                <a:gd name="T26" fmla="*/ 0 w 76"/>
                <a:gd name="T27" fmla="*/ 0 h 147"/>
                <a:gd name="T28" fmla="*/ 0 w 76"/>
                <a:gd name="T29" fmla="*/ 0 h 147"/>
                <a:gd name="T30" fmla="*/ 0 w 76"/>
                <a:gd name="T31" fmla="*/ 0 h 147"/>
                <a:gd name="T32" fmla="*/ 0 w 76"/>
                <a:gd name="T33" fmla="*/ 0 h 147"/>
                <a:gd name="T34" fmla="*/ 0 w 76"/>
                <a:gd name="T35" fmla="*/ 0 h 147"/>
                <a:gd name="T36" fmla="*/ 0 w 76"/>
                <a:gd name="T37" fmla="*/ 0 h 147"/>
                <a:gd name="T38" fmla="*/ 0 w 76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147"/>
                <a:gd name="T62" fmla="*/ 76 w 76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147">
                  <a:moveTo>
                    <a:pt x="73" y="119"/>
                  </a:moveTo>
                  <a:lnTo>
                    <a:pt x="65" y="121"/>
                  </a:lnTo>
                  <a:lnTo>
                    <a:pt x="50" y="112"/>
                  </a:lnTo>
                  <a:lnTo>
                    <a:pt x="47" y="96"/>
                  </a:lnTo>
                  <a:lnTo>
                    <a:pt x="47" y="53"/>
                  </a:lnTo>
                  <a:lnTo>
                    <a:pt x="73" y="53"/>
                  </a:lnTo>
                  <a:lnTo>
                    <a:pt x="73" y="33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20" y="11"/>
                  </a:lnTo>
                  <a:lnTo>
                    <a:pt x="20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0" y="53"/>
                  </a:lnTo>
                  <a:lnTo>
                    <a:pt x="20" y="102"/>
                  </a:lnTo>
                  <a:lnTo>
                    <a:pt x="28" y="135"/>
                  </a:lnTo>
                  <a:lnTo>
                    <a:pt x="56" y="147"/>
                  </a:lnTo>
                  <a:lnTo>
                    <a:pt x="76" y="141"/>
                  </a:lnTo>
                  <a:lnTo>
                    <a:pt x="7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169" y="536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w 115"/>
                <a:gd name="T19" fmla="*/ 0 h 159"/>
                <a:gd name="T20" fmla="*/ 0 w 115"/>
                <a:gd name="T21" fmla="*/ 0 h 159"/>
                <a:gd name="T22" fmla="*/ 0 w 115"/>
                <a:gd name="T23" fmla="*/ 0 h 159"/>
                <a:gd name="T24" fmla="*/ 0 w 115"/>
                <a:gd name="T25" fmla="*/ 0 h 159"/>
                <a:gd name="T26" fmla="*/ 0 w 115"/>
                <a:gd name="T27" fmla="*/ 0 h 159"/>
                <a:gd name="T28" fmla="*/ 0 w 115"/>
                <a:gd name="T29" fmla="*/ 0 h 159"/>
                <a:gd name="T30" fmla="*/ 0 w 115"/>
                <a:gd name="T31" fmla="*/ 0 h 159"/>
                <a:gd name="T32" fmla="*/ 0 w 115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59"/>
                <a:gd name="T53" fmla="*/ 115 w 115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59">
                  <a:moveTo>
                    <a:pt x="6" y="156"/>
                  </a:moveTo>
                  <a:lnTo>
                    <a:pt x="27" y="159"/>
                  </a:lnTo>
                  <a:lnTo>
                    <a:pt x="55" y="149"/>
                  </a:lnTo>
                  <a:lnTo>
                    <a:pt x="71" y="120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63" y="6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1" y="138"/>
                  </a:lnTo>
                  <a:lnTo>
                    <a:pt x="10" y="137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4735" y="624"/>
              <a:ext cx="18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4" y="82"/>
                  </a:lnTo>
                  <a:lnTo>
                    <a:pt x="58" y="59"/>
                  </a:lnTo>
                  <a:lnTo>
                    <a:pt x="54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2" y="23"/>
                  </a:lnTo>
                  <a:lnTo>
                    <a:pt x="20" y="32"/>
                  </a:lnTo>
                  <a:lnTo>
                    <a:pt x="28" y="59"/>
                  </a:lnTo>
                  <a:lnTo>
                    <a:pt x="20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4715" y="624"/>
              <a:ext cx="20" cy="40"/>
            </a:xfrm>
            <a:custGeom>
              <a:avLst/>
              <a:gdLst>
                <a:gd name="T0" fmla="*/ 0 w 58"/>
                <a:gd name="T1" fmla="*/ 0 h 119"/>
                <a:gd name="T2" fmla="*/ 0 w 58"/>
                <a:gd name="T3" fmla="*/ 0 h 119"/>
                <a:gd name="T4" fmla="*/ 0 w 58"/>
                <a:gd name="T5" fmla="*/ 0 h 119"/>
                <a:gd name="T6" fmla="*/ 0 w 58"/>
                <a:gd name="T7" fmla="*/ 0 h 119"/>
                <a:gd name="T8" fmla="*/ 0 w 58"/>
                <a:gd name="T9" fmla="*/ 0 h 119"/>
                <a:gd name="T10" fmla="*/ 0 w 58"/>
                <a:gd name="T11" fmla="*/ 0 h 119"/>
                <a:gd name="T12" fmla="*/ 0 w 58"/>
                <a:gd name="T13" fmla="*/ 0 h 119"/>
                <a:gd name="T14" fmla="*/ 0 w 58"/>
                <a:gd name="T15" fmla="*/ 0 h 119"/>
                <a:gd name="T16" fmla="*/ 0 w 58"/>
                <a:gd name="T17" fmla="*/ 0 h 119"/>
                <a:gd name="T18" fmla="*/ 0 w 58"/>
                <a:gd name="T19" fmla="*/ 0 h 119"/>
                <a:gd name="T20" fmla="*/ 0 w 58"/>
                <a:gd name="T21" fmla="*/ 0 h 119"/>
                <a:gd name="T22" fmla="*/ 0 w 58"/>
                <a:gd name="T23" fmla="*/ 0 h 119"/>
                <a:gd name="T24" fmla="*/ 0 w 58"/>
                <a:gd name="T25" fmla="*/ 0 h 119"/>
                <a:gd name="T26" fmla="*/ 0 w 58"/>
                <a:gd name="T27" fmla="*/ 0 h 119"/>
                <a:gd name="T28" fmla="*/ 0 w 58"/>
                <a:gd name="T29" fmla="*/ 0 h 119"/>
                <a:gd name="T30" fmla="*/ 0 w 58"/>
                <a:gd name="T31" fmla="*/ 0 h 119"/>
                <a:gd name="T32" fmla="*/ 0 w 58"/>
                <a:gd name="T33" fmla="*/ 0 h 119"/>
                <a:gd name="T34" fmla="*/ 0 w 58"/>
                <a:gd name="T35" fmla="*/ 0 h 119"/>
                <a:gd name="T36" fmla="*/ 0 w 58"/>
                <a:gd name="T37" fmla="*/ 0 h 119"/>
                <a:gd name="T38" fmla="*/ 0 w 58"/>
                <a:gd name="T39" fmla="*/ 0 h 119"/>
                <a:gd name="T40" fmla="*/ 0 w 58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119"/>
                <a:gd name="T65" fmla="*/ 58 w 58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119">
                  <a:moveTo>
                    <a:pt x="58" y="23"/>
                  </a:moveTo>
                  <a:lnTo>
                    <a:pt x="58" y="1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5" y="34"/>
                  </a:lnTo>
                  <a:lnTo>
                    <a:pt x="0" y="59"/>
                  </a:lnTo>
                  <a:lnTo>
                    <a:pt x="5" y="83"/>
                  </a:lnTo>
                  <a:lnTo>
                    <a:pt x="16" y="102"/>
                  </a:lnTo>
                  <a:lnTo>
                    <a:pt x="34" y="114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8" y="93"/>
                  </a:lnTo>
                  <a:lnTo>
                    <a:pt x="57" y="95"/>
                  </a:lnTo>
                  <a:lnTo>
                    <a:pt x="35" y="83"/>
                  </a:lnTo>
                  <a:lnTo>
                    <a:pt x="31" y="59"/>
                  </a:lnTo>
                  <a:lnTo>
                    <a:pt x="35" y="33"/>
                  </a:lnTo>
                  <a:lnTo>
                    <a:pt x="44" y="24"/>
                  </a:lnTo>
                  <a:lnTo>
                    <a:pt x="57" y="2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4752" y="608"/>
              <a:ext cx="27" cy="54"/>
            </a:xfrm>
            <a:custGeom>
              <a:avLst/>
              <a:gdLst>
                <a:gd name="T0" fmla="*/ 0 w 81"/>
                <a:gd name="T1" fmla="*/ 0 h 162"/>
                <a:gd name="T2" fmla="*/ 0 w 81"/>
                <a:gd name="T3" fmla="*/ 0 h 162"/>
                <a:gd name="T4" fmla="*/ 0 w 81"/>
                <a:gd name="T5" fmla="*/ 0 h 162"/>
                <a:gd name="T6" fmla="*/ 0 w 81"/>
                <a:gd name="T7" fmla="*/ 0 h 162"/>
                <a:gd name="T8" fmla="*/ 0 w 81"/>
                <a:gd name="T9" fmla="*/ 0 h 162"/>
                <a:gd name="T10" fmla="*/ 0 w 81"/>
                <a:gd name="T11" fmla="*/ 0 h 162"/>
                <a:gd name="T12" fmla="*/ 0 w 81"/>
                <a:gd name="T13" fmla="*/ 0 h 162"/>
                <a:gd name="T14" fmla="*/ 0 w 81"/>
                <a:gd name="T15" fmla="*/ 0 h 162"/>
                <a:gd name="T16" fmla="*/ 0 w 81"/>
                <a:gd name="T17" fmla="*/ 0 h 162"/>
                <a:gd name="T18" fmla="*/ 0 w 81"/>
                <a:gd name="T19" fmla="*/ 0 h 162"/>
                <a:gd name="T20" fmla="*/ 0 w 81"/>
                <a:gd name="T21" fmla="*/ 0 h 162"/>
                <a:gd name="T22" fmla="*/ 0 w 81"/>
                <a:gd name="T23" fmla="*/ 0 h 162"/>
                <a:gd name="T24" fmla="*/ 0 w 81"/>
                <a:gd name="T25" fmla="*/ 0 h 162"/>
                <a:gd name="T26" fmla="*/ 0 w 81"/>
                <a:gd name="T27" fmla="*/ 0 h 162"/>
                <a:gd name="T28" fmla="*/ 0 w 81"/>
                <a:gd name="T29" fmla="*/ 0 h 162"/>
                <a:gd name="T30" fmla="*/ 0 w 81"/>
                <a:gd name="T31" fmla="*/ 0 h 162"/>
                <a:gd name="T32" fmla="*/ 0 w 81"/>
                <a:gd name="T33" fmla="*/ 0 h 162"/>
                <a:gd name="T34" fmla="*/ 0 w 81"/>
                <a:gd name="T35" fmla="*/ 0 h 162"/>
                <a:gd name="T36" fmla="*/ 0 w 81"/>
                <a:gd name="T37" fmla="*/ 0 h 162"/>
                <a:gd name="T38" fmla="*/ 0 w 81"/>
                <a:gd name="T39" fmla="*/ 0 h 162"/>
                <a:gd name="T40" fmla="*/ 0 w 81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162"/>
                <a:gd name="T65" fmla="*/ 81 w 8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162">
                  <a:moveTo>
                    <a:pt x="52" y="162"/>
                  </a:moveTo>
                  <a:lnTo>
                    <a:pt x="52" y="72"/>
                  </a:lnTo>
                  <a:lnTo>
                    <a:pt x="78" y="72"/>
                  </a:lnTo>
                  <a:lnTo>
                    <a:pt x="78" y="52"/>
                  </a:lnTo>
                  <a:lnTo>
                    <a:pt x="52" y="52"/>
                  </a:lnTo>
                  <a:lnTo>
                    <a:pt x="55" y="35"/>
                  </a:lnTo>
                  <a:lnTo>
                    <a:pt x="59" y="27"/>
                  </a:lnTo>
                  <a:lnTo>
                    <a:pt x="69" y="26"/>
                  </a:lnTo>
                  <a:lnTo>
                    <a:pt x="78" y="27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6" y="3"/>
                  </a:lnTo>
                  <a:lnTo>
                    <a:pt x="32" y="14"/>
                  </a:lnTo>
                  <a:lnTo>
                    <a:pt x="26" y="3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162"/>
                  </a:lnTo>
                  <a:lnTo>
                    <a:pt x="52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819" y="612"/>
              <a:ext cx="40" cy="50"/>
            </a:xfrm>
            <a:custGeom>
              <a:avLst/>
              <a:gdLst>
                <a:gd name="T0" fmla="*/ 0 w 120"/>
                <a:gd name="T1" fmla="*/ 0 h 150"/>
                <a:gd name="T2" fmla="*/ 0 w 120"/>
                <a:gd name="T3" fmla="*/ 0 h 150"/>
                <a:gd name="T4" fmla="*/ 0 w 120"/>
                <a:gd name="T5" fmla="*/ 0 h 150"/>
                <a:gd name="T6" fmla="*/ 0 w 120"/>
                <a:gd name="T7" fmla="*/ 0 h 150"/>
                <a:gd name="T8" fmla="*/ 0 w 120"/>
                <a:gd name="T9" fmla="*/ 0 h 150"/>
                <a:gd name="T10" fmla="*/ 0 w 120"/>
                <a:gd name="T11" fmla="*/ 0 h 150"/>
                <a:gd name="T12" fmla="*/ 0 w 120"/>
                <a:gd name="T13" fmla="*/ 0 h 150"/>
                <a:gd name="T14" fmla="*/ 0 w 120"/>
                <a:gd name="T15" fmla="*/ 0 h 150"/>
                <a:gd name="T16" fmla="*/ 0 w 120"/>
                <a:gd name="T17" fmla="*/ 0 h 150"/>
                <a:gd name="T18" fmla="*/ 0 w 120"/>
                <a:gd name="T19" fmla="*/ 0 h 150"/>
                <a:gd name="T20" fmla="*/ 0 w 120"/>
                <a:gd name="T21" fmla="*/ 0 h 150"/>
                <a:gd name="T22" fmla="*/ 0 w 120"/>
                <a:gd name="T23" fmla="*/ 0 h 150"/>
                <a:gd name="T24" fmla="*/ 0 w 120"/>
                <a:gd name="T25" fmla="*/ 0 h 150"/>
                <a:gd name="T26" fmla="*/ 0 w 120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50"/>
                <a:gd name="T44" fmla="*/ 120 w 120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50">
                  <a:moveTo>
                    <a:pt x="120" y="150"/>
                  </a:moveTo>
                  <a:lnTo>
                    <a:pt x="120" y="0"/>
                  </a:lnTo>
                  <a:lnTo>
                    <a:pt x="92" y="0"/>
                  </a:lnTo>
                  <a:lnTo>
                    <a:pt x="92" y="62"/>
                  </a:lnTo>
                  <a:lnTo>
                    <a:pt x="30" y="6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30" y="150"/>
                  </a:lnTo>
                  <a:lnTo>
                    <a:pt x="30" y="86"/>
                  </a:lnTo>
                  <a:lnTo>
                    <a:pt x="92" y="86"/>
                  </a:lnTo>
                  <a:lnTo>
                    <a:pt x="92" y="150"/>
                  </a:lnTo>
                  <a:lnTo>
                    <a:pt x="12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887" y="624"/>
              <a:ext cx="20" cy="40"/>
            </a:xfrm>
            <a:custGeom>
              <a:avLst/>
              <a:gdLst>
                <a:gd name="T0" fmla="*/ 0 w 56"/>
                <a:gd name="T1" fmla="*/ 0 h 118"/>
                <a:gd name="T2" fmla="*/ 0 w 56"/>
                <a:gd name="T3" fmla="*/ 0 h 118"/>
                <a:gd name="T4" fmla="*/ 0 w 56"/>
                <a:gd name="T5" fmla="*/ 0 h 118"/>
                <a:gd name="T6" fmla="*/ 0 w 56"/>
                <a:gd name="T7" fmla="*/ 0 h 118"/>
                <a:gd name="T8" fmla="*/ 0 w 56"/>
                <a:gd name="T9" fmla="*/ 0 h 118"/>
                <a:gd name="T10" fmla="*/ 0 w 56"/>
                <a:gd name="T11" fmla="*/ 0 h 118"/>
                <a:gd name="T12" fmla="*/ 0 w 56"/>
                <a:gd name="T13" fmla="*/ 0 h 118"/>
                <a:gd name="T14" fmla="*/ 0 w 56"/>
                <a:gd name="T15" fmla="*/ 0 h 118"/>
                <a:gd name="T16" fmla="*/ 0 w 56"/>
                <a:gd name="T17" fmla="*/ 0 h 118"/>
                <a:gd name="T18" fmla="*/ 0 w 56"/>
                <a:gd name="T19" fmla="*/ 0 h 118"/>
                <a:gd name="T20" fmla="*/ 0 w 56"/>
                <a:gd name="T21" fmla="*/ 0 h 118"/>
                <a:gd name="T22" fmla="*/ 0 w 56"/>
                <a:gd name="T23" fmla="*/ 0 h 118"/>
                <a:gd name="T24" fmla="*/ 0 w 56"/>
                <a:gd name="T25" fmla="*/ 0 h 118"/>
                <a:gd name="T26" fmla="*/ 0 w 56"/>
                <a:gd name="T27" fmla="*/ 0 h 118"/>
                <a:gd name="T28" fmla="*/ 0 w 56"/>
                <a:gd name="T29" fmla="*/ 0 h 118"/>
                <a:gd name="T30" fmla="*/ 0 w 56"/>
                <a:gd name="T31" fmla="*/ 0 h 118"/>
                <a:gd name="T32" fmla="*/ 0 w 56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18"/>
                <a:gd name="T53" fmla="*/ 56 w 56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18">
                  <a:moveTo>
                    <a:pt x="0" y="92"/>
                  </a:moveTo>
                  <a:lnTo>
                    <a:pt x="0" y="118"/>
                  </a:lnTo>
                  <a:lnTo>
                    <a:pt x="22" y="113"/>
                  </a:lnTo>
                  <a:lnTo>
                    <a:pt x="40" y="101"/>
                  </a:lnTo>
                  <a:lnTo>
                    <a:pt x="52" y="82"/>
                  </a:lnTo>
                  <a:lnTo>
                    <a:pt x="56" y="59"/>
                  </a:lnTo>
                  <a:lnTo>
                    <a:pt x="52" y="35"/>
                  </a:lnTo>
                  <a:lnTo>
                    <a:pt x="40" y="16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3"/>
                  </a:lnTo>
                  <a:lnTo>
                    <a:pt x="19" y="32"/>
                  </a:lnTo>
                  <a:lnTo>
                    <a:pt x="26" y="59"/>
                  </a:lnTo>
                  <a:lnTo>
                    <a:pt x="19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868" y="624"/>
              <a:ext cx="19" cy="40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0 h 119"/>
                <a:gd name="T4" fmla="*/ 0 w 59"/>
                <a:gd name="T5" fmla="*/ 0 h 119"/>
                <a:gd name="T6" fmla="*/ 0 w 59"/>
                <a:gd name="T7" fmla="*/ 0 h 119"/>
                <a:gd name="T8" fmla="*/ 0 w 59"/>
                <a:gd name="T9" fmla="*/ 0 h 119"/>
                <a:gd name="T10" fmla="*/ 0 w 59"/>
                <a:gd name="T11" fmla="*/ 0 h 119"/>
                <a:gd name="T12" fmla="*/ 0 w 59"/>
                <a:gd name="T13" fmla="*/ 0 h 119"/>
                <a:gd name="T14" fmla="*/ 0 w 59"/>
                <a:gd name="T15" fmla="*/ 0 h 119"/>
                <a:gd name="T16" fmla="*/ 0 w 59"/>
                <a:gd name="T17" fmla="*/ 0 h 119"/>
                <a:gd name="T18" fmla="*/ 0 w 59"/>
                <a:gd name="T19" fmla="*/ 0 h 119"/>
                <a:gd name="T20" fmla="*/ 0 w 59"/>
                <a:gd name="T21" fmla="*/ 0 h 119"/>
                <a:gd name="T22" fmla="*/ 0 w 59"/>
                <a:gd name="T23" fmla="*/ 0 h 119"/>
                <a:gd name="T24" fmla="*/ 0 w 59"/>
                <a:gd name="T25" fmla="*/ 0 h 119"/>
                <a:gd name="T26" fmla="*/ 0 w 59"/>
                <a:gd name="T27" fmla="*/ 0 h 119"/>
                <a:gd name="T28" fmla="*/ 0 w 59"/>
                <a:gd name="T29" fmla="*/ 0 h 119"/>
                <a:gd name="T30" fmla="*/ 0 w 59"/>
                <a:gd name="T31" fmla="*/ 0 h 119"/>
                <a:gd name="T32" fmla="*/ 0 w 59"/>
                <a:gd name="T33" fmla="*/ 0 h 119"/>
                <a:gd name="T34" fmla="*/ 0 w 59"/>
                <a:gd name="T35" fmla="*/ 0 h 119"/>
                <a:gd name="T36" fmla="*/ 0 w 59"/>
                <a:gd name="T37" fmla="*/ 0 h 119"/>
                <a:gd name="T38" fmla="*/ 0 w 59"/>
                <a:gd name="T39" fmla="*/ 0 h 119"/>
                <a:gd name="T40" fmla="*/ 0 w 59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9"/>
                <a:gd name="T65" fmla="*/ 59 w 59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9">
                  <a:moveTo>
                    <a:pt x="59" y="23"/>
                  </a:moveTo>
                  <a:lnTo>
                    <a:pt x="59" y="1"/>
                  </a:lnTo>
                  <a:lnTo>
                    <a:pt x="56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9"/>
                  </a:lnTo>
                  <a:lnTo>
                    <a:pt x="4" y="83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34" y="83"/>
                  </a:lnTo>
                  <a:lnTo>
                    <a:pt x="30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6" y="2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913" y="624"/>
              <a:ext cx="35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30" y="113"/>
                  </a:lnTo>
                  <a:lnTo>
                    <a:pt x="30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6" y="26"/>
                  </a:lnTo>
                  <a:lnTo>
                    <a:pt x="74" y="35"/>
                  </a:lnTo>
                  <a:lnTo>
                    <a:pt x="76" y="59"/>
                  </a:lnTo>
                  <a:lnTo>
                    <a:pt x="76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975" y="625"/>
              <a:ext cx="16" cy="53"/>
            </a:xfrm>
            <a:custGeom>
              <a:avLst/>
              <a:gdLst>
                <a:gd name="T0" fmla="*/ 0 w 52"/>
                <a:gd name="T1" fmla="*/ 0 h 159"/>
                <a:gd name="T2" fmla="*/ 0 w 52"/>
                <a:gd name="T3" fmla="*/ 0 h 159"/>
                <a:gd name="T4" fmla="*/ 0 w 52"/>
                <a:gd name="T5" fmla="*/ 0 h 159"/>
                <a:gd name="T6" fmla="*/ 0 w 52"/>
                <a:gd name="T7" fmla="*/ 0 h 159"/>
                <a:gd name="T8" fmla="*/ 0 w 52"/>
                <a:gd name="T9" fmla="*/ 0 h 159"/>
                <a:gd name="T10" fmla="*/ 0 w 52"/>
                <a:gd name="T11" fmla="*/ 0 h 159"/>
                <a:gd name="T12" fmla="*/ 0 w 52"/>
                <a:gd name="T13" fmla="*/ 0 h 159"/>
                <a:gd name="T14" fmla="*/ 0 w 52"/>
                <a:gd name="T15" fmla="*/ 0 h 159"/>
                <a:gd name="T16" fmla="*/ 0 w 52"/>
                <a:gd name="T17" fmla="*/ 0 h 159"/>
                <a:gd name="T18" fmla="*/ 0 w 52"/>
                <a:gd name="T19" fmla="*/ 0 h 159"/>
                <a:gd name="T20" fmla="*/ 0 w 52"/>
                <a:gd name="T21" fmla="*/ 0 h 159"/>
                <a:gd name="T22" fmla="*/ 0 w 52"/>
                <a:gd name="T23" fmla="*/ 0 h 159"/>
                <a:gd name="T24" fmla="*/ 0 w 52"/>
                <a:gd name="T25" fmla="*/ 0 h 159"/>
                <a:gd name="T26" fmla="*/ 0 w 52"/>
                <a:gd name="T27" fmla="*/ 0 h 159"/>
                <a:gd name="T28" fmla="*/ 0 w 52"/>
                <a:gd name="T29" fmla="*/ 0 h 159"/>
                <a:gd name="T30" fmla="*/ 0 w 52"/>
                <a:gd name="T31" fmla="*/ 0 h 159"/>
                <a:gd name="T32" fmla="*/ 0 w 52"/>
                <a:gd name="T33" fmla="*/ 0 h 159"/>
                <a:gd name="T34" fmla="*/ 0 w 52"/>
                <a:gd name="T35" fmla="*/ 0 h 159"/>
                <a:gd name="T36" fmla="*/ 0 w 52"/>
                <a:gd name="T37" fmla="*/ 0 h 159"/>
                <a:gd name="T38" fmla="*/ 0 w 52"/>
                <a:gd name="T39" fmla="*/ 0 h 159"/>
                <a:gd name="T40" fmla="*/ 0 w 52"/>
                <a:gd name="T41" fmla="*/ 0 h 159"/>
                <a:gd name="T42" fmla="*/ 0 w 52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159"/>
                <a:gd name="T68" fmla="*/ 52 w 5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159">
                  <a:moveTo>
                    <a:pt x="0" y="133"/>
                  </a:moveTo>
                  <a:lnTo>
                    <a:pt x="0" y="159"/>
                  </a:lnTo>
                  <a:lnTo>
                    <a:pt x="22" y="156"/>
                  </a:lnTo>
                  <a:lnTo>
                    <a:pt x="39" y="143"/>
                  </a:lnTo>
                  <a:lnTo>
                    <a:pt x="49" y="124"/>
                  </a:lnTo>
                  <a:lnTo>
                    <a:pt x="52" y="97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24" y="17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" y="30"/>
                  </a:lnTo>
                  <a:lnTo>
                    <a:pt x="24" y="55"/>
                  </a:lnTo>
                  <a:lnTo>
                    <a:pt x="17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0" y="104"/>
                  </a:lnTo>
                  <a:lnTo>
                    <a:pt x="26" y="88"/>
                  </a:lnTo>
                  <a:lnTo>
                    <a:pt x="23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4956" y="624"/>
              <a:ext cx="19" cy="38"/>
            </a:xfrm>
            <a:custGeom>
              <a:avLst/>
              <a:gdLst>
                <a:gd name="T0" fmla="*/ 0 w 55"/>
                <a:gd name="T1" fmla="*/ 0 h 114"/>
                <a:gd name="T2" fmla="*/ 0 w 55"/>
                <a:gd name="T3" fmla="*/ 0 h 114"/>
                <a:gd name="T4" fmla="*/ 0 w 55"/>
                <a:gd name="T5" fmla="*/ 0 h 114"/>
                <a:gd name="T6" fmla="*/ 0 w 55"/>
                <a:gd name="T7" fmla="*/ 0 h 114"/>
                <a:gd name="T8" fmla="*/ 0 w 55"/>
                <a:gd name="T9" fmla="*/ 0 h 114"/>
                <a:gd name="T10" fmla="*/ 0 w 55"/>
                <a:gd name="T11" fmla="*/ 0 h 114"/>
                <a:gd name="T12" fmla="*/ 0 w 55"/>
                <a:gd name="T13" fmla="*/ 0 h 114"/>
                <a:gd name="T14" fmla="*/ 0 w 55"/>
                <a:gd name="T15" fmla="*/ 0 h 114"/>
                <a:gd name="T16" fmla="*/ 0 w 55"/>
                <a:gd name="T17" fmla="*/ 0 h 114"/>
                <a:gd name="T18" fmla="*/ 0 w 55"/>
                <a:gd name="T19" fmla="*/ 0 h 114"/>
                <a:gd name="T20" fmla="*/ 0 w 55"/>
                <a:gd name="T21" fmla="*/ 0 h 114"/>
                <a:gd name="T22" fmla="*/ 0 w 55"/>
                <a:gd name="T23" fmla="*/ 0 h 114"/>
                <a:gd name="T24" fmla="*/ 0 w 55"/>
                <a:gd name="T25" fmla="*/ 0 h 114"/>
                <a:gd name="T26" fmla="*/ 0 w 55"/>
                <a:gd name="T27" fmla="*/ 0 h 114"/>
                <a:gd name="T28" fmla="*/ 0 w 55"/>
                <a:gd name="T29" fmla="*/ 0 h 114"/>
                <a:gd name="T30" fmla="*/ 0 w 55"/>
                <a:gd name="T31" fmla="*/ 0 h 114"/>
                <a:gd name="T32" fmla="*/ 0 w 55"/>
                <a:gd name="T33" fmla="*/ 0 h 114"/>
                <a:gd name="T34" fmla="*/ 0 w 55"/>
                <a:gd name="T35" fmla="*/ 0 h 114"/>
                <a:gd name="T36" fmla="*/ 0 w 55"/>
                <a:gd name="T37" fmla="*/ 0 h 114"/>
                <a:gd name="T38" fmla="*/ 0 w 55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114"/>
                <a:gd name="T62" fmla="*/ 55 w 55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114">
                  <a:moveTo>
                    <a:pt x="55" y="27"/>
                  </a:moveTo>
                  <a:lnTo>
                    <a:pt x="55" y="4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10" y="18"/>
                  </a:lnTo>
                  <a:lnTo>
                    <a:pt x="3" y="36"/>
                  </a:lnTo>
                  <a:lnTo>
                    <a:pt x="0" y="59"/>
                  </a:lnTo>
                  <a:lnTo>
                    <a:pt x="10" y="96"/>
                  </a:lnTo>
                  <a:lnTo>
                    <a:pt x="25" y="109"/>
                  </a:lnTo>
                  <a:lnTo>
                    <a:pt x="43" y="114"/>
                  </a:lnTo>
                  <a:lnTo>
                    <a:pt x="55" y="111"/>
                  </a:lnTo>
                  <a:lnTo>
                    <a:pt x="55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29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4959" y="667"/>
              <a:ext cx="16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3"/>
                <a:gd name="T26" fmla="*/ 45 w 4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3">
                  <a:moveTo>
                    <a:pt x="45" y="33"/>
                  </a:moveTo>
                  <a:lnTo>
                    <a:pt x="45" y="7"/>
                  </a:lnTo>
                  <a:lnTo>
                    <a:pt x="35" y="13"/>
                  </a:lnTo>
                  <a:lnTo>
                    <a:pt x="3" y="0"/>
                  </a:lnTo>
                  <a:lnTo>
                    <a:pt x="0" y="26"/>
                  </a:lnTo>
                  <a:lnTo>
                    <a:pt x="38" y="33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5035" y="612"/>
              <a:ext cx="40" cy="50"/>
            </a:xfrm>
            <a:custGeom>
              <a:avLst/>
              <a:gdLst>
                <a:gd name="T0" fmla="*/ 0 w 121"/>
                <a:gd name="T1" fmla="*/ 0 h 150"/>
                <a:gd name="T2" fmla="*/ 0 w 121"/>
                <a:gd name="T3" fmla="*/ 0 h 150"/>
                <a:gd name="T4" fmla="*/ 0 w 121"/>
                <a:gd name="T5" fmla="*/ 0 h 150"/>
                <a:gd name="T6" fmla="*/ 0 w 121"/>
                <a:gd name="T7" fmla="*/ 0 h 150"/>
                <a:gd name="T8" fmla="*/ 0 w 121"/>
                <a:gd name="T9" fmla="*/ 0 h 150"/>
                <a:gd name="T10" fmla="*/ 0 w 121"/>
                <a:gd name="T11" fmla="*/ 0 h 150"/>
                <a:gd name="T12" fmla="*/ 0 w 121"/>
                <a:gd name="T13" fmla="*/ 0 h 150"/>
                <a:gd name="T14" fmla="*/ 0 w 121"/>
                <a:gd name="T15" fmla="*/ 0 h 150"/>
                <a:gd name="T16" fmla="*/ 0 w 121"/>
                <a:gd name="T17" fmla="*/ 0 h 150"/>
                <a:gd name="T18" fmla="*/ 0 w 121"/>
                <a:gd name="T19" fmla="*/ 0 h 150"/>
                <a:gd name="T20" fmla="*/ 0 w 121"/>
                <a:gd name="T21" fmla="*/ 0 h 150"/>
                <a:gd name="T22" fmla="*/ 0 w 121"/>
                <a:gd name="T23" fmla="*/ 0 h 150"/>
                <a:gd name="T24" fmla="*/ 0 w 121"/>
                <a:gd name="T25" fmla="*/ 0 h 150"/>
                <a:gd name="T26" fmla="*/ 0 w 121"/>
                <a:gd name="T27" fmla="*/ 0 h 150"/>
                <a:gd name="T28" fmla="*/ 0 w 121"/>
                <a:gd name="T29" fmla="*/ 0 h 150"/>
                <a:gd name="T30" fmla="*/ 0 w 121"/>
                <a:gd name="T31" fmla="*/ 0 h 150"/>
                <a:gd name="T32" fmla="*/ 0 w 121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50"/>
                <a:gd name="T53" fmla="*/ 121 w 121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50">
                  <a:moveTo>
                    <a:pt x="121" y="150"/>
                  </a:moveTo>
                  <a:lnTo>
                    <a:pt x="58" y="69"/>
                  </a:lnTo>
                  <a:lnTo>
                    <a:pt x="118" y="0"/>
                  </a:lnTo>
                  <a:lnTo>
                    <a:pt x="84" y="0"/>
                  </a:lnTo>
                  <a:lnTo>
                    <a:pt x="34" y="54"/>
                  </a:lnTo>
                  <a:lnTo>
                    <a:pt x="27" y="66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7" y="150"/>
                  </a:lnTo>
                  <a:lnTo>
                    <a:pt x="27" y="92"/>
                  </a:lnTo>
                  <a:lnTo>
                    <a:pt x="27" y="79"/>
                  </a:lnTo>
                  <a:lnTo>
                    <a:pt x="34" y="88"/>
                  </a:lnTo>
                  <a:lnTo>
                    <a:pt x="85" y="15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5099" y="624"/>
              <a:ext cx="20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5" y="82"/>
                  </a:lnTo>
                  <a:lnTo>
                    <a:pt x="58" y="59"/>
                  </a:lnTo>
                  <a:lnTo>
                    <a:pt x="55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3"/>
                  </a:lnTo>
                  <a:lnTo>
                    <a:pt x="22" y="32"/>
                  </a:lnTo>
                  <a:lnTo>
                    <a:pt x="29" y="59"/>
                  </a:lnTo>
                  <a:lnTo>
                    <a:pt x="22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5080" y="624"/>
              <a:ext cx="19" cy="40"/>
            </a:xfrm>
            <a:custGeom>
              <a:avLst/>
              <a:gdLst>
                <a:gd name="T0" fmla="*/ 0 w 56"/>
                <a:gd name="T1" fmla="*/ 0 h 119"/>
                <a:gd name="T2" fmla="*/ 0 w 56"/>
                <a:gd name="T3" fmla="*/ 0 h 119"/>
                <a:gd name="T4" fmla="*/ 0 w 56"/>
                <a:gd name="T5" fmla="*/ 0 h 119"/>
                <a:gd name="T6" fmla="*/ 0 w 56"/>
                <a:gd name="T7" fmla="*/ 0 h 119"/>
                <a:gd name="T8" fmla="*/ 0 w 56"/>
                <a:gd name="T9" fmla="*/ 0 h 119"/>
                <a:gd name="T10" fmla="*/ 0 w 56"/>
                <a:gd name="T11" fmla="*/ 0 h 119"/>
                <a:gd name="T12" fmla="*/ 0 w 56"/>
                <a:gd name="T13" fmla="*/ 0 h 119"/>
                <a:gd name="T14" fmla="*/ 0 w 56"/>
                <a:gd name="T15" fmla="*/ 0 h 119"/>
                <a:gd name="T16" fmla="*/ 0 w 56"/>
                <a:gd name="T17" fmla="*/ 0 h 119"/>
                <a:gd name="T18" fmla="*/ 0 w 56"/>
                <a:gd name="T19" fmla="*/ 0 h 119"/>
                <a:gd name="T20" fmla="*/ 0 w 56"/>
                <a:gd name="T21" fmla="*/ 0 h 119"/>
                <a:gd name="T22" fmla="*/ 0 w 56"/>
                <a:gd name="T23" fmla="*/ 0 h 119"/>
                <a:gd name="T24" fmla="*/ 0 w 56"/>
                <a:gd name="T25" fmla="*/ 0 h 119"/>
                <a:gd name="T26" fmla="*/ 0 w 56"/>
                <a:gd name="T27" fmla="*/ 0 h 119"/>
                <a:gd name="T28" fmla="*/ 0 w 56"/>
                <a:gd name="T29" fmla="*/ 0 h 119"/>
                <a:gd name="T30" fmla="*/ 0 w 56"/>
                <a:gd name="T31" fmla="*/ 0 h 119"/>
                <a:gd name="T32" fmla="*/ 0 w 56"/>
                <a:gd name="T33" fmla="*/ 0 h 119"/>
                <a:gd name="T34" fmla="*/ 0 w 56"/>
                <a:gd name="T35" fmla="*/ 0 h 119"/>
                <a:gd name="T36" fmla="*/ 0 w 56"/>
                <a:gd name="T37" fmla="*/ 0 h 119"/>
                <a:gd name="T38" fmla="*/ 0 w 56"/>
                <a:gd name="T39" fmla="*/ 0 h 119"/>
                <a:gd name="T40" fmla="*/ 0 w 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19"/>
                <a:gd name="T65" fmla="*/ 56 w 56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19">
                  <a:moveTo>
                    <a:pt x="56" y="23"/>
                  </a:moveTo>
                  <a:lnTo>
                    <a:pt x="56" y="1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2" y="34"/>
                  </a:lnTo>
                  <a:lnTo>
                    <a:pt x="0" y="59"/>
                  </a:lnTo>
                  <a:lnTo>
                    <a:pt x="2" y="83"/>
                  </a:lnTo>
                  <a:lnTo>
                    <a:pt x="15" y="102"/>
                  </a:lnTo>
                  <a:lnTo>
                    <a:pt x="33" y="114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34" y="83"/>
                  </a:lnTo>
                  <a:lnTo>
                    <a:pt x="28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21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5127" y="624"/>
              <a:ext cx="33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4" y="35"/>
                  </a:lnTo>
                  <a:lnTo>
                    <a:pt x="40" y="26"/>
                  </a:lnTo>
                  <a:lnTo>
                    <a:pt x="53" y="23"/>
                  </a:lnTo>
                  <a:lnTo>
                    <a:pt x="65" y="26"/>
                  </a:lnTo>
                  <a:lnTo>
                    <a:pt x="72" y="35"/>
                  </a:lnTo>
                  <a:lnTo>
                    <a:pt x="75" y="59"/>
                  </a:lnTo>
                  <a:lnTo>
                    <a:pt x="75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4" y="4"/>
                  </a:lnTo>
                  <a:lnTo>
                    <a:pt x="63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5187" y="625"/>
              <a:ext cx="17" cy="53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0 h 159"/>
                <a:gd name="T4" fmla="*/ 0 w 51"/>
                <a:gd name="T5" fmla="*/ 0 h 159"/>
                <a:gd name="T6" fmla="*/ 0 w 51"/>
                <a:gd name="T7" fmla="*/ 0 h 159"/>
                <a:gd name="T8" fmla="*/ 0 w 51"/>
                <a:gd name="T9" fmla="*/ 0 h 159"/>
                <a:gd name="T10" fmla="*/ 0 w 51"/>
                <a:gd name="T11" fmla="*/ 0 h 159"/>
                <a:gd name="T12" fmla="*/ 0 w 51"/>
                <a:gd name="T13" fmla="*/ 0 h 159"/>
                <a:gd name="T14" fmla="*/ 0 w 51"/>
                <a:gd name="T15" fmla="*/ 0 h 159"/>
                <a:gd name="T16" fmla="*/ 0 w 51"/>
                <a:gd name="T17" fmla="*/ 0 h 159"/>
                <a:gd name="T18" fmla="*/ 0 w 51"/>
                <a:gd name="T19" fmla="*/ 0 h 159"/>
                <a:gd name="T20" fmla="*/ 0 w 51"/>
                <a:gd name="T21" fmla="*/ 0 h 159"/>
                <a:gd name="T22" fmla="*/ 0 w 51"/>
                <a:gd name="T23" fmla="*/ 0 h 159"/>
                <a:gd name="T24" fmla="*/ 0 w 51"/>
                <a:gd name="T25" fmla="*/ 0 h 159"/>
                <a:gd name="T26" fmla="*/ 0 w 51"/>
                <a:gd name="T27" fmla="*/ 0 h 159"/>
                <a:gd name="T28" fmla="*/ 0 w 51"/>
                <a:gd name="T29" fmla="*/ 0 h 159"/>
                <a:gd name="T30" fmla="*/ 0 w 51"/>
                <a:gd name="T31" fmla="*/ 0 h 159"/>
                <a:gd name="T32" fmla="*/ 0 w 51"/>
                <a:gd name="T33" fmla="*/ 0 h 159"/>
                <a:gd name="T34" fmla="*/ 0 w 51"/>
                <a:gd name="T35" fmla="*/ 0 h 159"/>
                <a:gd name="T36" fmla="*/ 0 w 51"/>
                <a:gd name="T37" fmla="*/ 0 h 159"/>
                <a:gd name="T38" fmla="*/ 0 w 51"/>
                <a:gd name="T39" fmla="*/ 0 h 159"/>
                <a:gd name="T40" fmla="*/ 0 w 51"/>
                <a:gd name="T41" fmla="*/ 0 h 159"/>
                <a:gd name="T42" fmla="*/ 0 w 5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59"/>
                <a:gd name="T68" fmla="*/ 51 w 51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59">
                  <a:moveTo>
                    <a:pt x="0" y="131"/>
                  </a:moveTo>
                  <a:lnTo>
                    <a:pt x="0" y="159"/>
                  </a:lnTo>
                  <a:lnTo>
                    <a:pt x="19" y="156"/>
                  </a:lnTo>
                  <a:lnTo>
                    <a:pt x="36" y="143"/>
                  </a:lnTo>
                  <a:lnTo>
                    <a:pt x="46" y="124"/>
                  </a:lnTo>
                  <a:lnTo>
                    <a:pt x="51" y="97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2" y="1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3"/>
                  </a:lnTo>
                  <a:lnTo>
                    <a:pt x="16" y="30"/>
                  </a:lnTo>
                  <a:lnTo>
                    <a:pt x="22" y="55"/>
                  </a:lnTo>
                  <a:lnTo>
                    <a:pt x="16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9" y="104"/>
                  </a:lnTo>
                  <a:lnTo>
                    <a:pt x="25" y="88"/>
                  </a:lnTo>
                  <a:lnTo>
                    <a:pt x="20" y="12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5167" y="624"/>
              <a:ext cx="20" cy="38"/>
            </a:xfrm>
            <a:custGeom>
              <a:avLst/>
              <a:gdLst>
                <a:gd name="T0" fmla="*/ 0 w 58"/>
                <a:gd name="T1" fmla="*/ 0 h 114"/>
                <a:gd name="T2" fmla="*/ 0 w 58"/>
                <a:gd name="T3" fmla="*/ 0 h 114"/>
                <a:gd name="T4" fmla="*/ 0 w 58"/>
                <a:gd name="T5" fmla="*/ 0 h 114"/>
                <a:gd name="T6" fmla="*/ 0 w 58"/>
                <a:gd name="T7" fmla="*/ 0 h 114"/>
                <a:gd name="T8" fmla="*/ 0 w 58"/>
                <a:gd name="T9" fmla="*/ 0 h 114"/>
                <a:gd name="T10" fmla="*/ 0 w 58"/>
                <a:gd name="T11" fmla="*/ 0 h 114"/>
                <a:gd name="T12" fmla="*/ 0 w 58"/>
                <a:gd name="T13" fmla="*/ 0 h 114"/>
                <a:gd name="T14" fmla="*/ 0 w 58"/>
                <a:gd name="T15" fmla="*/ 0 h 114"/>
                <a:gd name="T16" fmla="*/ 0 w 58"/>
                <a:gd name="T17" fmla="*/ 0 h 114"/>
                <a:gd name="T18" fmla="*/ 0 w 58"/>
                <a:gd name="T19" fmla="*/ 0 h 114"/>
                <a:gd name="T20" fmla="*/ 0 w 58"/>
                <a:gd name="T21" fmla="*/ 0 h 114"/>
                <a:gd name="T22" fmla="*/ 0 w 58"/>
                <a:gd name="T23" fmla="*/ 0 h 114"/>
                <a:gd name="T24" fmla="*/ 0 w 58"/>
                <a:gd name="T25" fmla="*/ 0 h 114"/>
                <a:gd name="T26" fmla="*/ 0 w 58"/>
                <a:gd name="T27" fmla="*/ 0 h 114"/>
                <a:gd name="T28" fmla="*/ 0 w 58"/>
                <a:gd name="T29" fmla="*/ 0 h 114"/>
                <a:gd name="T30" fmla="*/ 0 w 58"/>
                <a:gd name="T31" fmla="*/ 0 h 114"/>
                <a:gd name="T32" fmla="*/ 0 w 58"/>
                <a:gd name="T33" fmla="*/ 0 h 114"/>
                <a:gd name="T34" fmla="*/ 0 w 58"/>
                <a:gd name="T35" fmla="*/ 0 h 114"/>
                <a:gd name="T36" fmla="*/ 0 w 58"/>
                <a:gd name="T37" fmla="*/ 0 h 114"/>
                <a:gd name="T38" fmla="*/ 0 w 58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14"/>
                <a:gd name="T62" fmla="*/ 58 w 58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14">
                  <a:moveTo>
                    <a:pt x="58" y="27"/>
                  </a:moveTo>
                  <a:lnTo>
                    <a:pt x="58" y="5"/>
                  </a:lnTo>
                  <a:lnTo>
                    <a:pt x="44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5" y="36"/>
                  </a:lnTo>
                  <a:lnTo>
                    <a:pt x="0" y="59"/>
                  </a:lnTo>
                  <a:lnTo>
                    <a:pt x="11" y="96"/>
                  </a:lnTo>
                  <a:lnTo>
                    <a:pt x="25" y="109"/>
                  </a:lnTo>
                  <a:lnTo>
                    <a:pt x="44" y="114"/>
                  </a:lnTo>
                  <a:lnTo>
                    <a:pt x="58" y="111"/>
                  </a:lnTo>
                  <a:lnTo>
                    <a:pt x="58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31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5171" y="667"/>
              <a:ext cx="16" cy="11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w 47"/>
                <a:gd name="T11" fmla="*/ 0 h 33"/>
                <a:gd name="T12" fmla="*/ 0 w 47"/>
                <a:gd name="T13" fmla="*/ 0 h 33"/>
                <a:gd name="T14" fmla="*/ 0 w 4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3"/>
                <a:gd name="T26" fmla="*/ 47 w 4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3">
                  <a:moveTo>
                    <a:pt x="47" y="33"/>
                  </a:moveTo>
                  <a:lnTo>
                    <a:pt x="47" y="5"/>
                  </a:lnTo>
                  <a:lnTo>
                    <a:pt x="34" y="13"/>
                  </a:lnTo>
                  <a:lnTo>
                    <a:pt x="4" y="0"/>
                  </a:lnTo>
                  <a:lnTo>
                    <a:pt x="0" y="26"/>
                  </a:lnTo>
                  <a:lnTo>
                    <a:pt x="39" y="3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297" y="361"/>
              <a:ext cx="206" cy="274"/>
            </a:xfrm>
            <a:custGeom>
              <a:avLst/>
              <a:gdLst>
                <a:gd name="T0" fmla="*/ 0 w 618"/>
                <a:gd name="T1" fmla="*/ 0 h 824"/>
                <a:gd name="T2" fmla="*/ 0 w 618"/>
                <a:gd name="T3" fmla="*/ 0 h 824"/>
                <a:gd name="T4" fmla="*/ 0 w 618"/>
                <a:gd name="T5" fmla="*/ 0 h 824"/>
                <a:gd name="T6" fmla="*/ 0 w 618"/>
                <a:gd name="T7" fmla="*/ 0 h 824"/>
                <a:gd name="T8" fmla="*/ 0 w 618"/>
                <a:gd name="T9" fmla="*/ 0 h 824"/>
                <a:gd name="T10" fmla="*/ 0 w 618"/>
                <a:gd name="T11" fmla="*/ 0 h 824"/>
                <a:gd name="T12" fmla="*/ 0 w 618"/>
                <a:gd name="T13" fmla="*/ 0 h 824"/>
                <a:gd name="T14" fmla="*/ 0 w 618"/>
                <a:gd name="T15" fmla="*/ 0 h 824"/>
                <a:gd name="T16" fmla="*/ 0 w 618"/>
                <a:gd name="T17" fmla="*/ 0 h 824"/>
                <a:gd name="T18" fmla="*/ 0 w 618"/>
                <a:gd name="T19" fmla="*/ 0 h 824"/>
                <a:gd name="T20" fmla="*/ 0 w 618"/>
                <a:gd name="T21" fmla="*/ 0 h 824"/>
                <a:gd name="T22" fmla="*/ 0 w 618"/>
                <a:gd name="T23" fmla="*/ 0 h 824"/>
                <a:gd name="T24" fmla="*/ 0 w 618"/>
                <a:gd name="T25" fmla="*/ 0 h 824"/>
                <a:gd name="T26" fmla="*/ 0 w 618"/>
                <a:gd name="T27" fmla="*/ 0 h 824"/>
                <a:gd name="T28" fmla="*/ 0 w 618"/>
                <a:gd name="T29" fmla="*/ 0 h 824"/>
                <a:gd name="T30" fmla="*/ 0 w 618"/>
                <a:gd name="T31" fmla="*/ 0 h 824"/>
                <a:gd name="T32" fmla="*/ 0 w 618"/>
                <a:gd name="T33" fmla="*/ 0 h 824"/>
                <a:gd name="T34" fmla="*/ 0 w 618"/>
                <a:gd name="T35" fmla="*/ 0 h 824"/>
                <a:gd name="T36" fmla="*/ 0 w 618"/>
                <a:gd name="T37" fmla="*/ 0 h 824"/>
                <a:gd name="T38" fmla="*/ 0 w 618"/>
                <a:gd name="T39" fmla="*/ 0 h 824"/>
                <a:gd name="T40" fmla="*/ 0 w 618"/>
                <a:gd name="T41" fmla="*/ 0 h 824"/>
                <a:gd name="T42" fmla="*/ 0 w 618"/>
                <a:gd name="T43" fmla="*/ 0 h 824"/>
                <a:gd name="T44" fmla="*/ 0 w 618"/>
                <a:gd name="T45" fmla="*/ 0 h 824"/>
                <a:gd name="T46" fmla="*/ 0 w 618"/>
                <a:gd name="T47" fmla="*/ 0 h 824"/>
                <a:gd name="T48" fmla="*/ 0 w 618"/>
                <a:gd name="T49" fmla="*/ 0 h 824"/>
                <a:gd name="T50" fmla="*/ 0 w 618"/>
                <a:gd name="T51" fmla="*/ 0 h 824"/>
                <a:gd name="T52" fmla="*/ 0 w 618"/>
                <a:gd name="T53" fmla="*/ 0 h 8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8"/>
                <a:gd name="T82" fmla="*/ 0 h 824"/>
                <a:gd name="T83" fmla="*/ 618 w 618"/>
                <a:gd name="T84" fmla="*/ 824 h 8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8" h="824">
                  <a:moveTo>
                    <a:pt x="618" y="0"/>
                  </a:moveTo>
                  <a:lnTo>
                    <a:pt x="313" y="0"/>
                  </a:lnTo>
                  <a:lnTo>
                    <a:pt x="273" y="8"/>
                  </a:lnTo>
                  <a:lnTo>
                    <a:pt x="242" y="33"/>
                  </a:lnTo>
                  <a:lnTo>
                    <a:pt x="27" y="249"/>
                  </a:lnTo>
                  <a:lnTo>
                    <a:pt x="5" y="278"/>
                  </a:lnTo>
                  <a:lnTo>
                    <a:pt x="0" y="309"/>
                  </a:lnTo>
                  <a:lnTo>
                    <a:pt x="0" y="794"/>
                  </a:lnTo>
                  <a:lnTo>
                    <a:pt x="10" y="814"/>
                  </a:lnTo>
                  <a:lnTo>
                    <a:pt x="30" y="824"/>
                  </a:lnTo>
                  <a:lnTo>
                    <a:pt x="245" y="824"/>
                  </a:lnTo>
                  <a:lnTo>
                    <a:pt x="494" y="574"/>
                  </a:lnTo>
                  <a:lnTo>
                    <a:pt x="313" y="574"/>
                  </a:lnTo>
                  <a:lnTo>
                    <a:pt x="290" y="570"/>
                  </a:lnTo>
                  <a:lnTo>
                    <a:pt x="270" y="557"/>
                  </a:lnTo>
                  <a:lnTo>
                    <a:pt x="254" y="537"/>
                  </a:lnTo>
                  <a:lnTo>
                    <a:pt x="248" y="509"/>
                  </a:lnTo>
                  <a:lnTo>
                    <a:pt x="248" y="310"/>
                  </a:lnTo>
                  <a:lnTo>
                    <a:pt x="254" y="286"/>
                  </a:lnTo>
                  <a:lnTo>
                    <a:pt x="265" y="265"/>
                  </a:lnTo>
                  <a:lnTo>
                    <a:pt x="287" y="251"/>
                  </a:lnTo>
                  <a:lnTo>
                    <a:pt x="313" y="245"/>
                  </a:lnTo>
                  <a:lnTo>
                    <a:pt x="358" y="245"/>
                  </a:lnTo>
                  <a:lnTo>
                    <a:pt x="378" y="241"/>
                  </a:lnTo>
                  <a:lnTo>
                    <a:pt x="394" y="2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4444" y="409"/>
              <a:ext cx="100" cy="121"/>
            </a:xfrm>
            <a:custGeom>
              <a:avLst/>
              <a:gdLst>
                <a:gd name="T0" fmla="*/ 0 w 299"/>
                <a:gd name="T1" fmla="*/ 0 h 363"/>
                <a:gd name="T2" fmla="*/ 0 w 299"/>
                <a:gd name="T3" fmla="*/ 0 h 363"/>
                <a:gd name="T4" fmla="*/ 0 w 299"/>
                <a:gd name="T5" fmla="*/ 0 h 363"/>
                <a:gd name="T6" fmla="*/ 0 w 299"/>
                <a:gd name="T7" fmla="*/ 0 h 363"/>
                <a:gd name="T8" fmla="*/ 0 w 299"/>
                <a:gd name="T9" fmla="*/ 0 h 363"/>
                <a:gd name="T10" fmla="*/ 0 w 299"/>
                <a:gd name="T11" fmla="*/ 0 h 363"/>
                <a:gd name="T12" fmla="*/ 0 w 299"/>
                <a:gd name="T13" fmla="*/ 0 h 363"/>
                <a:gd name="T14" fmla="*/ 0 w 299"/>
                <a:gd name="T15" fmla="*/ 0 h 363"/>
                <a:gd name="T16" fmla="*/ 0 w 299"/>
                <a:gd name="T17" fmla="*/ 0 h 363"/>
                <a:gd name="T18" fmla="*/ 0 w 299"/>
                <a:gd name="T19" fmla="*/ 0 h 363"/>
                <a:gd name="T20" fmla="*/ 0 w 299"/>
                <a:gd name="T21" fmla="*/ 0 h 363"/>
                <a:gd name="T22" fmla="*/ 0 w 299"/>
                <a:gd name="T23" fmla="*/ 0 h 363"/>
                <a:gd name="T24" fmla="*/ 0 w 299"/>
                <a:gd name="T25" fmla="*/ 0 h 363"/>
                <a:gd name="T26" fmla="*/ 0 w 299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363"/>
                <a:gd name="T44" fmla="*/ 299 w 299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363">
                  <a:moveTo>
                    <a:pt x="91" y="0"/>
                  </a:moveTo>
                  <a:lnTo>
                    <a:pt x="0" y="102"/>
                  </a:lnTo>
                  <a:lnTo>
                    <a:pt x="65" y="102"/>
                  </a:lnTo>
                  <a:lnTo>
                    <a:pt x="87" y="106"/>
                  </a:lnTo>
                  <a:lnTo>
                    <a:pt x="106" y="121"/>
                  </a:lnTo>
                  <a:lnTo>
                    <a:pt x="123" y="157"/>
                  </a:lnTo>
                  <a:lnTo>
                    <a:pt x="123" y="363"/>
                  </a:lnTo>
                  <a:lnTo>
                    <a:pt x="230" y="258"/>
                  </a:lnTo>
                  <a:lnTo>
                    <a:pt x="230" y="131"/>
                  </a:lnTo>
                  <a:lnTo>
                    <a:pt x="235" y="85"/>
                  </a:lnTo>
                  <a:lnTo>
                    <a:pt x="259" y="44"/>
                  </a:lnTo>
                  <a:lnTo>
                    <a:pt x="29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4536" y="409"/>
              <a:ext cx="77" cy="122"/>
            </a:xfrm>
            <a:custGeom>
              <a:avLst/>
              <a:gdLst>
                <a:gd name="T0" fmla="*/ 0 w 230"/>
                <a:gd name="T1" fmla="*/ 0 h 365"/>
                <a:gd name="T2" fmla="*/ 0 w 230"/>
                <a:gd name="T3" fmla="*/ 0 h 365"/>
                <a:gd name="T4" fmla="*/ 0 w 230"/>
                <a:gd name="T5" fmla="*/ 0 h 365"/>
                <a:gd name="T6" fmla="*/ 0 w 230"/>
                <a:gd name="T7" fmla="*/ 0 h 365"/>
                <a:gd name="T8" fmla="*/ 0 w 230"/>
                <a:gd name="T9" fmla="*/ 0 h 365"/>
                <a:gd name="T10" fmla="*/ 0 w 230"/>
                <a:gd name="T11" fmla="*/ 0 h 365"/>
                <a:gd name="T12" fmla="*/ 0 w 230"/>
                <a:gd name="T13" fmla="*/ 0 h 365"/>
                <a:gd name="T14" fmla="*/ 0 w 230"/>
                <a:gd name="T15" fmla="*/ 0 h 365"/>
                <a:gd name="T16" fmla="*/ 0 w 230"/>
                <a:gd name="T17" fmla="*/ 0 h 365"/>
                <a:gd name="T18" fmla="*/ 0 w 230"/>
                <a:gd name="T19" fmla="*/ 0 h 365"/>
                <a:gd name="T20" fmla="*/ 0 w 230"/>
                <a:gd name="T21" fmla="*/ 0 h 365"/>
                <a:gd name="T22" fmla="*/ 0 w 230"/>
                <a:gd name="T23" fmla="*/ 0 h 365"/>
                <a:gd name="T24" fmla="*/ 0 w 230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365"/>
                <a:gd name="T41" fmla="*/ 230 w 230"/>
                <a:gd name="T42" fmla="*/ 365 h 3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365">
                  <a:moveTo>
                    <a:pt x="81" y="0"/>
                  </a:moveTo>
                  <a:lnTo>
                    <a:pt x="26" y="54"/>
                  </a:lnTo>
                  <a:lnTo>
                    <a:pt x="6" y="86"/>
                  </a:lnTo>
                  <a:lnTo>
                    <a:pt x="0" y="122"/>
                  </a:lnTo>
                  <a:lnTo>
                    <a:pt x="0" y="365"/>
                  </a:lnTo>
                  <a:lnTo>
                    <a:pt x="110" y="255"/>
                  </a:lnTo>
                  <a:lnTo>
                    <a:pt x="108" y="189"/>
                  </a:lnTo>
                  <a:lnTo>
                    <a:pt x="113" y="138"/>
                  </a:lnTo>
                  <a:lnTo>
                    <a:pt x="118" y="115"/>
                  </a:lnTo>
                  <a:lnTo>
                    <a:pt x="131" y="98"/>
                  </a:lnTo>
                  <a:lnTo>
                    <a:pt x="23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392" y="374"/>
              <a:ext cx="276" cy="351"/>
            </a:xfrm>
            <a:custGeom>
              <a:avLst/>
              <a:gdLst>
                <a:gd name="T0" fmla="*/ 0 w 827"/>
                <a:gd name="T1" fmla="*/ 0 h 1054"/>
                <a:gd name="T2" fmla="*/ 0 w 827"/>
                <a:gd name="T3" fmla="*/ 0 h 1054"/>
                <a:gd name="T4" fmla="*/ 0 w 827"/>
                <a:gd name="T5" fmla="*/ 0 h 1054"/>
                <a:gd name="T6" fmla="*/ 0 w 827"/>
                <a:gd name="T7" fmla="*/ 0 h 1054"/>
                <a:gd name="T8" fmla="*/ 0 w 827"/>
                <a:gd name="T9" fmla="*/ 0 h 1054"/>
                <a:gd name="T10" fmla="*/ 0 w 827"/>
                <a:gd name="T11" fmla="*/ 0 h 1054"/>
                <a:gd name="T12" fmla="*/ 0 w 827"/>
                <a:gd name="T13" fmla="*/ 0 h 1054"/>
                <a:gd name="T14" fmla="*/ 0 w 827"/>
                <a:gd name="T15" fmla="*/ 0 h 1054"/>
                <a:gd name="T16" fmla="*/ 0 w 827"/>
                <a:gd name="T17" fmla="*/ 0 h 1054"/>
                <a:gd name="T18" fmla="*/ 0 w 827"/>
                <a:gd name="T19" fmla="*/ 0 h 1054"/>
                <a:gd name="T20" fmla="*/ 0 w 827"/>
                <a:gd name="T21" fmla="*/ 0 h 1054"/>
                <a:gd name="T22" fmla="*/ 0 w 827"/>
                <a:gd name="T23" fmla="*/ 0 h 1054"/>
                <a:gd name="T24" fmla="*/ 0 w 827"/>
                <a:gd name="T25" fmla="*/ 0 h 1054"/>
                <a:gd name="T26" fmla="*/ 0 w 827"/>
                <a:gd name="T27" fmla="*/ 0 h 1054"/>
                <a:gd name="T28" fmla="*/ 0 w 827"/>
                <a:gd name="T29" fmla="*/ 0 h 1054"/>
                <a:gd name="T30" fmla="*/ 0 w 827"/>
                <a:gd name="T31" fmla="*/ 0 h 1054"/>
                <a:gd name="T32" fmla="*/ 0 w 827"/>
                <a:gd name="T33" fmla="*/ 0 h 1054"/>
                <a:gd name="T34" fmla="*/ 0 w 827"/>
                <a:gd name="T35" fmla="*/ 0 h 1054"/>
                <a:gd name="T36" fmla="*/ 0 w 827"/>
                <a:gd name="T37" fmla="*/ 0 h 1054"/>
                <a:gd name="T38" fmla="*/ 0 w 827"/>
                <a:gd name="T39" fmla="*/ 0 h 1054"/>
                <a:gd name="T40" fmla="*/ 0 w 827"/>
                <a:gd name="T41" fmla="*/ 0 h 1054"/>
                <a:gd name="T42" fmla="*/ 0 w 827"/>
                <a:gd name="T43" fmla="*/ 0 h 1054"/>
                <a:gd name="T44" fmla="*/ 0 w 827"/>
                <a:gd name="T45" fmla="*/ 0 h 1054"/>
                <a:gd name="T46" fmla="*/ 0 w 827"/>
                <a:gd name="T47" fmla="*/ 0 h 10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1054"/>
                <a:gd name="T74" fmla="*/ 827 w 827"/>
                <a:gd name="T75" fmla="*/ 1054 h 10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1054">
                  <a:moveTo>
                    <a:pt x="248" y="556"/>
                  </a:moveTo>
                  <a:lnTo>
                    <a:pt x="0" y="806"/>
                  </a:lnTo>
                  <a:lnTo>
                    <a:pt x="0" y="1027"/>
                  </a:lnTo>
                  <a:lnTo>
                    <a:pt x="8" y="1046"/>
                  </a:lnTo>
                  <a:lnTo>
                    <a:pt x="30" y="1054"/>
                  </a:lnTo>
                  <a:lnTo>
                    <a:pt x="525" y="1054"/>
                  </a:lnTo>
                  <a:lnTo>
                    <a:pt x="559" y="1036"/>
                  </a:lnTo>
                  <a:lnTo>
                    <a:pt x="599" y="991"/>
                  </a:lnTo>
                  <a:lnTo>
                    <a:pt x="762" y="828"/>
                  </a:lnTo>
                  <a:lnTo>
                    <a:pt x="806" y="783"/>
                  </a:lnTo>
                  <a:lnTo>
                    <a:pt x="823" y="757"/>
                  </a:lnTo>
                  <a:lnTo>
                    <a:pt x="827" y="731"/>
                  </a:lnTo>
                  <a:lnTo>
                    <a:pt x="827" y="0"/>
                  </a:lnTo>
                  <a:lnTo>
                    <a:pt x="611" y="218"/>
                  </a:lnTo>
                  <a:lnTo>
                    <a:pt x="590" y="248"/>
                  </a:lnTo>
                  <a:lnTo>
                    <a:pt x="583" y="290"/>
                  </a:lnTo>
                  <a:lnTo>
                    <a:pt x="583" y="781"/>
                  </a:lnTo>
                  <a:lnTo>
                    <a:pt x="574" y="800"/>
                  </a:lnTo>
                  <a:lnTo>
                    <a:pt x="554" y="809"/>
                  </a:lnTo>
                  <a:lnTo>
                    <a:pt x="280" y="809"/>
                  </a:lnTo>
                  <a:lnTo>
                    <a:pt x="257" y="800"/>
                  </a:lnTo>
                  <a:lnTo>
                    <a:pt x="248" y="776"/>
                  </a:lnTo>
                  <a:lnTo>
                    <a:pt x="248" y="5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4425" y="457"/>
              <a:ext cx="43" cy="81"/>
            </a:xfrm>
            <a:custGeom>
              <a:avLst/>
              <a:gdLst>
                <a:gd name="T0" fmla="*/ 0 w 130"/>
                <a:gd name="T1" fmla="*/ 0 h 243"/>
                <a:gd name="T2" fmla="*/ 0 w 130"/>
                <a:gd name="T3" fmla="*/ 0 h 243"/>
                <a:gd name="T4" fmla="*/ 0 w 130"/>
                <a:gd name="T5" fmla="*/ 0 h 243"/>
                <a:gd name="T6" fmla="*/ 0 w 130"/>
                <a:gd name="T7" fmla="*/ 0 h 243"/>
                <a:gd name="T8" fmla="*/ 0 w 130"/>
                <a:gd name="T9" fmla="*/ 0 h 243"/>
                <a:gd name="T10" fmla="*/ 0 w 130"/>
                <a:gd name="T11" fmla="*/ 0 h 243"/>
                <a:gd name="T12" fmla="*/ 0 w 130"/>
                <a:gd name="T13" fmla="*/ 0 h 243"/>
                <a:gd name="T14" fmla="*/ 0 w 130"/>
                <a:gd name="T15" fmla="*/ 0 h 243"/>
                <a:gd name="T16" fmla="*/ 0 w 130"/>
                <a:gd name="T17" fmla="*/ 0 h 243"/>
                <a:gd name="T18" fmla="*/ 0 w 130"/>
                <a:gd name="T19" fmla="*/ 0 h 243"/>
                <a:gd name="T20" fmla="*/ 0 w 130"/>
                <a:gd name="T21" fmla="*/ 0 h 243"/>
                <a:gd name="T22" fmla="*/ 0 w 130"/>
                <a:gd name="T23" fmla="*/ 0 h 243"/>
                <a:gd name="T24" fmla="*/ 0 w 130"/>
                <a:gd name="T25" fmla="*/ 0 h 243"/>
                <a:gd name="T26" fmla="*/ 0 w 130"/>
                <a:gd name="T27" fmla="*/ 0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243"/>
                <a:gd name="T44" fmla="*/ 130 w 130"/>
                <a:gd name="T45" fmla="*/ 243 h 2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243">
                  <a:moveTo>
                    <a:pt x="103" y="243"/>
                  </a:moveTo>
                  <a:lnTo>
                    <a:pt x="122" y="234"/>
                  </a:lnTo>
                  <a:lnTo>
                    <a:pt x="130" y="214"/>
                  </a:lnTo>
                  <a:lnTo>
                    <a:pt x="130" y="31"/>
                  </a:lnTo>
                  <a:lnTo>
                    <a:pt x="122" y="9"/>
                  </a:lnTo>
                  <a:lnTo>
                    <a:pt x="103" y="0"/>
                  </a:lnTo>
                  <a:lnTo>
                    <a:pt x="31" y="0"/>
                  </a:lnTo>
                  <a:lnTo>
                    <a:pt x="9" y="9"/>
                  </a:lnTo>
                  <a:lnTo>
                    <a:pt x="0" y="31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31" y="243"/>
                  </a:lnTo>
                  <a:lnTo>
                    <a:pt x="103" y="2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5163" y="425"/>
              <a:ext cx="17" cy="13"/>
            </a:xfrm>
            <a:custGeom>
              <a:avLst/>
              <a:gdLst>
                <a:gd name="T0" fmla="*/ 0 w 54"/>
                <a:gd name="T1" fmla="*/ 0 h 39"/>
                <a:gd name="T2" fmla="*/ 0 w 54"/>
                <a:gd name="T3" fmla="*/ 0 h 39"/>
                <a:gd name="T4" fmla="*/ 0 w 54"/>
                <a:gd name="T5" fmla="*/ 0 h 39"/>
                <a:gd name="T6" fmla="*/ 0 w 54"/>
                <a:gd name="T7" fmla="*/ 0 h 39"/>
                <a:gd name="T8" fmla="*/ 0 w 54"/>
                <a:gd name="T9" fmla="*/ 0 h 39"/>
                <a:gd name="T10" fmla="*/ 0 w 54"/>
                <a:gd name="T11" fmla="*/ 0 h 39"/>
                <a:gd name="T12" fmla="*/ 0 w 54"/>
                <a:gd name="T13" fmla="*/ 0 h 39"/>
                <a:gd name="T14" fmla="*/ 0 w 54"/>
                <a:gd name="T15" fmla="*/ 0 h 39"/>
                <a:gd name="T16" fmla="*/ 0 w 54"/>
                <a:gd name="T17" fmla="*/ 0 h 39"/>
                <a:gd name="T18" fmla="*/ 0 w 54"/>
                <a:gd name="T19" fmla="*/ 0 h 39"/>
                <a:gd name="T20" fmla="*/ 0 w 54"/>
                <a:gd name="T21" fmla="*/ 0 h 39"/>
                <a:gd name="T22" fmla="*/ 0 w 54"/>
                <a:gd name="T23" fmla="*/ 0 h 39"/>
                <a:gd name="T24" fmla="*/ 0 w 54"/>
                <a:gd name="T25" fmla="*/ 0 h 39"/>
                <a:gd name="T26" fmla="*/ 0 w 54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39"/>
                <a:gd name="T44" fmla="*/ 54 w 5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39">
                  <a:moveTo>
                    <a:pt x="0" y="32"/>
                  </a:moveTo>
                  <a:lnTo>
                    <a:pt x="6" y="39"/>
                  </a:lnTo>
                  <a:lnTo>
                    <a:pt x="28" y="27"/>
                  </a:lnTo>
                  <a:lnTo>
                    <a:pt x="42" y="39"/>
                  </a:lnTo>
                  <a:lnTo>
                    <a:pt x="51" y="30"/>
                  </a:lnTo>
                  <a:lnTo>
                    <a:pt x="36" y="21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30" y="13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5161" y="410"/>
              <a:ext cx="18" cy="13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40"/>
                <a:gd name="T44" fmla="*/ 53 w 5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40">
                  <a:moveTo>
                    <a:pt x="0" y="9"/>
                  </a:moveTo>
                  <a:lnTo>
                    <a:pt x="17" y="19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29" y="27"/>
                  </a:lnTo>
                  <a:lnTo>
                    <a:pt x="46" y="40"/>
                  </a:lnTo>
                  <a:lnTo>
                    <a:pt x="53" y="32"/>
                  </a:lnTo>
                  <a:lnTo>
                    <a:pt x="37" y="19"/>
                  </a:lnTo>
                  <a:lnTo>
                    <a:pt x="53" y="6"/>
                  </a:lnTo>
                  <a:lnTo>
                    <a:pt x="43" y="0"/>
                  </a:lnTo>
                  <a:lnTo>
                    <a:pt x="27" y="12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5141" y="447"/>
              <a:ext cx="56" cy="32"/>
            </a:xfrm>
            <a:custGeom>
              <a:avLst/>
              <a:gdLst>
                <a:gd name="T0" fmla="*/ 0 w 167"/>
                <a:gd name="T1" fmla="*/ 0 h 95"/>
                <a:gd name="T2" fmla="*/ 0 w 167"/>
                <a:gd name="T3" fmla="*/ 0 h 95"/>
                <a:gd name="T4" fmla="*/ 0 w 167"/>
                <a:gd name="T5" fmla="*/ 0 h 95"/>
                <a:gd name="T6" fmla="*/ 0 w 167"/>
                <a:gd name="T7" fmla="*/ 0 h 95"/>
                <a:gd name="T8" fmla="*/ 0 w 167"/>
                <a:gd name="T9" fmla="*/ 0 h 95"/>
                <a:gd name="T10" fmla="*/ 0 w 167"/>
                <a:gd name="T11" fmla="*/ 0 h 95"/>
                <a:gd name="T12" fmla="*/ 0 w 167"/>
                <a:gd name="T13" fmla="*/ 0 h 95"/>
                <a:gd name="T14" fmla="*/ 0 w 167"/>
                <a:gd name="T15" fmla="*/ 0 h 95"/>
                <a:gd name="T16" fmla="*/ 0 w 167"/>
                <a:gd name="T17" fmla="*/ 0 h 95"/>
                <a:gd name="T18" fmla="*/ 0 w 167"/>
                <a:gd name="T19" fmla="*/ 0 h 95"/>
                <a:gd name="T20" fmla="*/ 0 w 167"/>
                <a:gd name="T21" fmla="*/ 0 h 95"/>
                <a:gd name="T22" fmla="*/ 0 w 167"/>
                <a:gd name="T23" fmla="*/ 0 h 95"/>
                <a:gd name="T24" fmla="*/ 0 w 167"/>
                <a:gd name="T25" fmla="*/ 0 h 95"/>
                <a:gd name="T26" fmla="*/ 0 w 167"/>
                <a:gd name="T27" fmla="*/ 0 h 95"/>
                <a:gd name="T28" fmla="*/ 0 w 167"/>
                <a:gd name="T29" fmla="*/ 0 h 95"/>
                <a:gd name="T30" fmla="*/ 0 w 167"/>
                <a:gd name="T31" fmla="*/ 0 h 95"/>
                <a:gd name="T32" fmla="*/ 0 w 167"/>
                <a:gd name="T33" fmla="*/ 0 h 95"/>
                <a:gd name="T34" fmla="*/ 0 w 167"/>
                <a:gd name="T35" fmla="*/ 0 h 95"/>
                <a:gd name="T36" fmla="*/ 0 w 167"/>
                <a:gd name="T37" fmla="*/ 0 h 95"/>
                <a:gd name="T38" fmla="*/ 0 w 167"/>
                <a:gd name="T39" fmla="*/ 0 h 95"/>
                <a:gd name="T40" fmla="*/ 0 w 167"/>
                <a:gd name="T41" fmla="*/ 0 h 95"/>
                <a:gd name="T42" fmla="*/ 0 w 167"/>
                <a:gd name="T43" fmla="*/ 0 h 95"/>
                <a:gd name="T44" fmla="*/ 0 w 167"/>
                <a:gd name="T45" fmla="*/ 0 h 95"/>
                <a:gd name="T46" fmla="*/ 0 w 167"/>
                <a:gd name="T47" fmla="*/ 0 h 95"/>
                <a:gd name="T48" fmla="*/ 0 w 167"/>
                <a:gd name="T49" fmla="*/ 0 h 95"/>
                <a:gd name="T50" fmla="*/ 0 w 167"/>
                <a:gd name="T51" fmla="*/ 0 h 95"/>
                <a:gd name="T52" fmla="*/ 0 w 167"/>
                <a:gd name="T53" fmla="*/ 0 h 95"/>
                <a:gd name="T54" fmla="*/ 0 w 167"/>
                <a:gd name="T55" fmla="*/ 0 h 95"/>
                <a:gd name="T56" fmla="*/ 0 w 167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95"/>
                <a:gd name="T89" fmla="*/ 167 w 167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95">
                  <a:moveTo>
                    <a:pt x="34" y="17"/>
                  </a:moveTo>
                  <a:lnTo>
                    <a:pt x="104" y="17"/>
                  </a:lnTo>
                  <a:lnTo>
                    <a:pt x="83" y="33"/>
                  </a:lnTo>
                  <a:lnTo>
                    <a:pt x="74" y="27"/>
                  </a:lnTo>
                  <a:lnTo>
                    <a:pt x="61" y="34"/>
                  </a:lnTo>
                  <a:lnTo>
                    <a:pt x="67" y="37"/>
                  </a:lnTo>
                  <a:lnTo>
                    <a:pt x="77" y="44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87" y="60"/>
                  </a:lnTo>
                  <a:lnTo>
                    <a:pt x="87" y="69"/>
                  </a:lnTo>
                  <a:lnTo>
                    <a:pt x="86" y="76"/>
                  </a:lnTo>
                  <a:lnTo>
                    <a:pt x="76" y="79"/>
                  </a:lnTo>
                  <a:lnTo>
                    <a:pt x="44" y="78"/>
                  </a:lnTo>
                  <a:lnTo>
                    <a:pt x="50" y="93"/>
                  </a:lnTo>
                  <a:lnTo>
                    <a:pt x="77" y="95"/>
                  </a:lnTo>
                  <a:lnTo>
                    <a:pt x="97" y="89"/>
                  </a:lnTo>
                  <a:lnTo>
                    <a:pt x="104" y="72"/>
                  </a:lnTo>
                  <a:lnTo>
                    <a:pt x="104" y="60"/>
                  </a:lnTo>
                  <a:lnTo>
                    <a:pt x="167" y="60"/>
                  </a:lnTo>
                  <a:lnTo>
                    <a:pt x="167" y="43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139" y="1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34" y="1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5136" y="409"/>
              <a:ext cx="68" cy="45"/>
            </a:xfrm>
            <a:custGeom>
              <a:avLst/>
              <a:gdLst>
                <a:gd name="T0" fmla="*/ 0 w 204"/>
                <a:gd name="T1" fmla="*/ 0 h 136"/>
                <a:gd name="T2" fmla="*/ 0 w 204"/>
                <a:gd name="T3" fmla="*/ 0 h 136"/>
                <a:gd name="T4" fmla="*/ 0 w 204"/>
                <a:gd name="T5" fmla="*/ 0 h 136"/>
                <a:gd name="T6" fmla="*/ 0 w 204"/>
                <a:gd name="T7" fmla="*/ 0 h 136"/>
                <a:gd name="T8" fmla="*/ 0 w 204"/>
                <a:gd name="T9" fmla="*/ 0 h 136"/>
                <a:gd name="T10" fmla="*/ 0 w 204"/>
                <a:gd name="T11" fmla="*/ 0 h 136"/>
                <a:gd name="T12" fmla="*/ 0 w 204"/>
                <a:gd name="T13" fmla="*/ 0 h 136"/>
                <a:gd name="T14" fmla="*/ 0 w 204"/>
                <a:gd name="T15" fmla="*/ 0 h 136"/>
                <a:gd name="T16" fmla="*/ 0 w 204"/>
                <a:gd name="T17" fmla="*/ 0 h 136"/>
                <a:gd name="T18" fmla="*/ 0 w 204"/>
                <a:gd name="T19" fmla="*/ 0 h 136"/>
                <a:gd name="T20" fmla="*/ 0 w 204"/>
                <a:gd name="T21" fmla="*/ 0 h 136"/>
                <a:gd name="T22" fmla="*/ 0 w 204"/>
                <a:gd name="T23" fmla="*/ 0 h 136"/>
                <a:gd name="T24" fmla="*/ 0 w 204"/>
                <a:gd name="T25" fmla="*/ 0 h 136"/>
                <a:gd name="T26" fmla="*/ 0 w 204"/>
                <a:gd name="T27" fmla="*/ 0 h 136"/>
                <a:gd name="T28" fmla="*/ 0 w 204"/>
                <a:gd name="T29" fmla="*/ 0 h 136"/>
                <a:gd name="T30" fmla="*/ 0 w 204"/>
                <a:gd name="T31" fmla="*/ 0 h 136"/>
                <a:gd name="T32" fmla="*/ 0 w 204"/>
                <a:gd name="T33" fmla="*/ 0 h 136"/>
                <a:gd name="T34" fmla="*/ 0 w 204"/>
                <a:gd name="T35" fmla="*/ 0 h 136"/>
                <a:gd name="T36" fmla="*/ 0 w 204"/>
                <a:gd name="T37" fmla="*/ 0 h 136"/>
                <a:gd name="T38" fmla="*/ 0 w 204"/>
                <a:gd name="T39" fmla="*/ 0 h 136"/>
                <a:gd name="T40" fmla="*/ 0 w 204"/>
                <a:gd name="T41" fmla="*/ 0 h 136"/>
                <a:gd name="T42" fmla="*/ 0 w 204"/>
                <a:gd name="T43" fmla="*/ 0 h 136"/>
                <a:gd name="T44" fmla="*/ 0 w 204"/>
                <a:gd name="T45" fmla="*/ 0 h 136"/>
                <a:gd name="T46" fmla="*/ 0 w 204"/>
                <a:gd name="T47" fmla="*/ 0 h 136"/>
                <a:gd name="T48" fmla="*/ 0 w 204"/>
                <a:gd name="T49" fmla="*/ 0 h 136"/>
                <a:gd name="T50" fmla="*/ 0 w 204"/>
                <a:gd name="T51" fmla="*/ 0 h 136"/>
                <a:gd name="T52" fmla="*/ 0 w 204"/>
                <a:gd name="T53" fmla="*/ 0 h 136"/>
                <a:gd name="T54" fmla="*/ 0 w 204"/>
                <a:gd name="T55" fmla="*/ 0 h 136"/>
                <a:gd name="T56" fmla="*/ 0 w 204"/>
                <a:gd name="T57" fmla="*/ 0 h 136"/>
                <a:gd name="T58" fmla="*/ 0 w 204"/>
                <a:gd name="T59" fmla="*/ 0 h 136"/>
                <a:gd name="T60" fmla="*/ 0 w 204"/>
                <a:gd name="T61" fmla="*/ 0 h 136"/>
                <a:gd name="T62" fmla="*/ 0 w 204"/>
                <a:gd name="T63" fmla="*/ 0 h 136"/>
                <a:gd name="T64" fmla="*/ 0 w 204"/>
                <a:gd name="T65" fmla="*/ 0 h 136"/>
                <a:gd name="T66" fmla="*/ 0 w 204"/>
                <a:gd name="T67" fmla="*/ 0 h 136"/>
                <a:gd name="T68" fmla="*/ 0 w 204"/>
                <a:gd name="T69" fmla="*/ 0 h 136"/>
                <a:gd name="T70" fmla="*/ 0 w 204"/>
                <a:gd name="T71" fmla="*/ 0 h 136"/>
                <a:gd name="T72" fmla="*/ 0 w 204"/>
                <a:gd name="T73" fmla="*/ 0 h 136"/>
                <a:gd name="T74" fmla="*/ 0 w 204"/>
                <a:gd name="T75" fmla="*/ 0 h 136"/>
                <a:gd name="T76" fmla="*/ 0 w 204"/>
                <a:gd name="T77" fmla="*/ 0 h 136"/>
                <a:gd name="T78" fmla="*/ 0 w 204"/>
                <a:gd name="T79" fmla="*/ 0 h 136"/>
                <a:gd name="T80" fmla="*/ 0 w 204"/>
                <a:gd name="T81" fmla="*/ 0 h 136"/>
                <a:gd name="T82" fmla="*/ 0 w 204"/>
                <a:gd name="T83" fmla="*/ 0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4"/>
                <a:gd name="T127" fmla="*/ 0 h 136"/>
                <a:gd name="T128" fmla="*/ 204 w 204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4" h="136">
                  <a:moveTo>
                    <a:pt x="16" y="9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16" y="107"/>
                  </a:lnTo>
                  <a:lnTo>
                    <a:pt x="186" y="107"/>
                  </a:lnTo>
                  <a:lnTo>
                    <a:pt x="186" y="136"/>
                  </a:lnTo>
                  <a:lnTo>
                    <a:pt x="204" y="136"/>
                  </a:lnTo>
                  <a:lnTo>
                    <a:pt x="204" y="90"/>
                  </a:lnTo>
                  <a:lnTo>
                    <a:pt x="191" y="90"/>
                  </a:lnTo>
                  <a:lnTo>
                    <a:pt x="191" y="4"/>
                  </a:lnTo>
                  <a:lnTo>
                    <a:pt x="140" y="4"/>
                  </a:lnTo>
                  <a:lnTo>
                    <a:pt x="140" y="20"/>
                  </a:lnTo>
                  <a:lnTo>
                    <a:pt x="175" y="20"/>
                  </a:lnTo>
                  <a:lnTo>
                    <a:pt x="175" y="36"/>
                  </a:lnTo>
                  <a:lnTo>
                    <a:pt x="140" y="36"/>
                  </a:lnTo>
                  <a:lnTo>
                    <a:pt x="140" y="52"/>
                  </a:lnTo>
                  <a:lnTo>
                    <a:pt x="175" y="52"/>
                  </a:lnTo>
                  <a:lnTo>
                    <a:pt x="175" y="62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0" y="75"/>
                  </a:lnTo>
                  <a:lnTo>
                    <a:pt x="175" y="75"/>
                  </a:lnTo>
                  <a:lnTo>
                    <a:pt x="175" y="90"/>
                  </a:lnTo>
                  <a:lnTo>
                    <a:pt x="32" y="9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64"/>
                  </a:lnTo>
                  <a:lnTo>
                    <a:pt x="32" y="64"/>
                  </a:lnTo>
                  <a:lnTo>
                    <a:pt x="32" y="49"/>
                  </a:lnTo>
                  <a:lnTo>
                    <a:pt x="62" y="49"/>
                  </a:lnTo>
                  <a:lnTo>
                    <a:pt x="62" y="35"/>
                  </a:lnTo>
                  <a:lnTo>
                    <a:pt x="32" y="35"/>
                  </a:lnTo>
                  <a:lnTo>
                    <a:pt x="32" y="23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58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5051" y="409"/>
              <a:ext cx="70" cy="70"/>
            </a:xfrm>
            <a:custGeom>
              <a:avLst/>
              <a:gdLst>
                <a:gd name="T0" fmla="*/ 0 w 211"/>
                <a:gd name="T1" fmla="*/ 0 h 209"/>
                <a:gd name="T2" fmla="*/ 0 w 211"/>
                <a:gd name="T3" fmla="*/ 0 h 209"/>
                <a:gd name="T4" fmla="*/ 0 w 211"/>
                <a:gd name="T5" fmla="*/ 0 h 209"/>
                <a:gd name="T6" fmla="*/ 0 w 211"/>
                <a:gd name="T7" fmla="*/ 0 h 209"/>
                <a:gd name="T8" fmla="*/ 0 w 211"/>
                <a:gd name="T9" fmla="*/ 0 h 209"/>
                <a:gd name="T10" fmla="*/ 0 w 211"/>
                <a:gd name="T11" fmla="*/ 0 h 209"/>
                <a:gd name="T12" fmla="*/ 0 w 211"/>
                <a:gd name="T13" fmla="*/ 0 h 209"/>
                <a:gd name="T14" fmla="*/ 0 w 211"/>
                <a:gd name="T15" fmla="*/ 0 h 209"/>
                <a:gd name="T16" fmla="*/ 0 w 211"/>
                <a:gd name="T17" fmla="*/ 0 h 209"/>
                <a:gd name="T18" fmla="*/ 0 w 211"/>
                <a:gd name="T19" fmla="*/ 0 h 209"/>
                <a:gd name="T20" fmla="*/ 0 w 211"/>
                <a:gd name="T21" fmla="*/ 0 h 209"/>
                <a:gd name="T22" fmla="*/ 0 w 211"/>
                <a:gd name="T23" fmla="*/ 0 h 209"/>
                <a:gd name="T24" fmla="*/ 0 w 211"/>
                <a:gd name="T25" fmla="*/ 0 h 209"/>
                <a:gd name="T26" fmla="*/ 0 w 211"/>
                <a:gd name="T27" fmla="*/ 0 h 209"/>
                <a:gd name="T28" fmla="*/ 0 w 211"/>
                <a:gd name="T29" fmla="*/ 0 h 209"/>
                <a:gd name="T30" fmla="*/ 0 w 211"/>
                <a:gd name="T31" fmla="*/ 0 h 209"/>
                <a:gd name="T32" fmla="*/ 0 w 211"/>
                <a:gd name="T33" fmla="*/ 0 h 209"/>
                <a:gd name="T34" fmla="*/ 0 w 211"/>
                <a:gd name="T35" fmla="*/ 0 h 209"/>
                <a:gd name="T36" fmla="*/ 0 w 211"/>
                <a:gd name="T37" fmla="*/ 0 h 209"/>
                <a:gd name="T38" fmla="*/ 0 w 211"/>
                <a:gd name="T39" fmla="*/ 0 h 209"/>
                <a:gd name="T40" fmla="*/ 0 w 211"/>
                <a:gd name="T41" fmla="*/ 0 h 209"/>
                <a:gd name="T42" fmla="*/ 0 w 211"/>
                <a:gd name="T43" fmla="*/ 0 h 209"/>
                <a:gd name="T44" fmla="*/ 0 w 211"/>
                <a:gd name="T45" fmla="*/ 0 h 209"/>
                <a:gd name="T46" fmla="*/ 0 w 211"/>
                <a:gd name="T47" fmla="*/ 0 h 209"/>
                <a:gd name="T48" fmla="*/ 0 w 211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09"/>
                <a:gd name="T77" fmla="*/ 211 w 211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09">
                  <a:moveTo>
                    <a:pt x="99" y="0"/>
                  </a:moveTo>
                  <a:lnTo>
                    <a:pt x="99" y="62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97" y="79"/>
                  </a:lnTo>
                  <a:lnTo>
                    <a:pt x="87" y="116"/>
                  </a:lnTo>
                  <a:lnTo>
                    <a:pt x="67" y="147"/>
                  </a:lnTo>
                  <a:lnTo>
                    <a:pt x="0" y="194"/>
                  </a:lnTo>
                  <a:lnTo>
                    <a:pt x="13" y="209"/>
                  </a:lnTo>
                  <a:lnTo>
                    <a:pt x="78" y="163"/>
                  </a:lnTo>
                  <a:lnTo>
                    <a:pt x="99" y="134"/>
                  </a:lnTo>
                  <a:lnTo>
                    <a:pt x="110" y="102"/>
                  </a:lnTo>
                  <a:lnTo>
                    <a:pt x="125" y="134"/>
                  </a:lnTo>
                  <a:lnTo>
                    <a:pt x="145" y="164"/>
                  </a:lnTo>
                  <a:lnTo>
                    <a:pt x="197" y="209"/>
                  </a:lnTo>
                  <a:lnTo>
                    <a:pt x="211" y="193"/>
                  </a:lnTo>
                  <a:lnTo>
                    <a:pt x="158" y="148"/>
                  </a:lnTo>
                  <a:lnTo>
                    <a:pt x="136" y="115"/>
                  </a:lnTo>
                  <a:lnTo>
                    <a:pt x="123" y="79"/>
                  </a:lnTo>
                  <a:lnTo>
                    <a:pt x="208" y="79"/>
                  </a:lnTo>
                  <a:lnTo>
                    <a:pt x="208" y="62"/>
                  </a:lnTo>
                  <a:lnTo>
                    <a:pt x="117" y="62"/>
                  </a:lnTo>
                  <a:lnTo>
                    <a:pt x="11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4947" y="465"/>
              <a:ext cx="8" cy="14"/>
            </a:xfrm>
            <a:custGeom>
              <a:avLst/>
              <a:gdLst>
                <a:gd name="T0" fmla="*/ 0 w 24"/>
                <a:gd name="T1" fmla="*/ 0 h 43"/>
                <a:gd name="T2" fmla="*/ 0 w 24"/>
                <a:gd name="T3" fmla="*/ 0 h 43"/>
                <a:gd name="T4" fmla="*/ 0 w 24"/>
                <a:gd name="T5" fmla="*/ 0 h 43"/>
                <a:gd name="T6" fmla="*/ 0 w 24"/>
                <a:gd name="T7" fmla="*/ 0 h 43"/>
                <a:gd name="T8" fmla="*/ 0 w 24"/>
                <a:gd name="T9" fmla="*/ 0 h 43"/>
                <a:gd name="T10" fmla="*/ 0 w 24"/>
                <a:gd name="T11" fmla="*/ 0 h 43"/>
                <a:gd name="T12" fmla="*/ 0 w 24"/>
                <a:gd name="T13" fmla="*/ 0 h 43"/>
                <a:gd name="T14" fmla="*/ 0 w 24"/>
                <a:gd name="T15" fmla="*/ 0 h 43"/>
                <a:gd name="T16" fmla="*/ 0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3"/>
                <a:gd name="T29" fmla="*/ 24 w 2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3">
                  <a:moveTo>
                    <a:pt x="0" y="20"/>
                  </a:moveTo>
                  <a:lnTo>
                    <a:pt x="0" y="43"/>
                  </a:lnTo>
                  <a:lnTo>
                    <a:pt x="3" y="43"/>
                  </a:lnTo>
                  <a:lnTo>
                    <a:pt x="15" y="34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4947" y="438"/>
              <a:ext cx="6" cy="1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0 w 18"/>
                <a:gd name="T5" fmla="*/ 0 h 45"/>
                <a:gd name="T6" fmla="*/ 0 w 18"/>
                <a:gd name="T7" fmla="*/ 0 h 45"/>
                <a:gd name="T8" fmla="*/ 0 w 18"/>
                <a:gd name="T9" fmla="*/ 0 h 45"/>
                <a:gd name="T10" fmla="*/ 0 w 1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5"/>
                <a:gd name="T20" fmla="*/ 18 w 1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5">
                  <a:moveTo>
                    <a:pt x="0" y="0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4947" y="422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4947" y="412"/>
              <a:ext cx="5" cy="7"/>
            </a:xfrm>
            <a:custGeom>
              <a:avLst/>
              <a:gdLst>
                <a:gd name="T0" fmla="*/ 0 w 15"/>
                <a:gd name="T1" fmla="*/ 0 h 21"/>
                <a:gd name="T2" fmla="*/ 0 w 15"/>
                <a:gd name="T3" fmla="*/ 0 h 21"/>
                <a:gd name="T4" fmla="*/ 0 w 15"/>
                <a:gd name="T5" fmla="*/ 0 h 21"/>
                <a:gd name="T6" fmla="*/ 0 w 15"/>
                <a:gd name="T7" fmla="*/ 0 h 21"/>
                <a:gd name="T8" fmla="*/ 0 w 15"/>
                <a:gd name="T9" fmla="*/ 0 h 21"/>
                <a:gd name="T10" fmla="*/ 0 w 15"/>
                <a:gd name="T11" fmla="*/ 0 h 21"/>
                <a:gd name="T12" fmla="*/ 0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0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15" y="13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4943" y="410"/>
              <a:ext cx="4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24"/>
                  </a:moveTo>
                  <a:lnTo>
                    <a:pt x="14" y="5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4901" y="409"/>
              <a:ext cx="46" cy="70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w 138"/>
                <a:gd name="T23" fmla="*/ 0 h 210"/>
                <a:gd name="T24" fmla="*/ 0 w 138"/>
                <a:gd name="T25" fmla="*/ 0 h 210"/>
                <a:gd name="T26" fmla="*/ 0 w 138"/>
                <a:gd name="T27" fmla="*/ 0 h 210"/>
                <a:gd name="T28" fmla="*/ 0 w 138"/>
                <a:gd name="T29" fmla="*/ 0 h 210"/>
                <a:gd name="T30" fmla="*/ 0 w 138"/>
                <a:gd name="T31" fmla="*/ 0 h 210"/>
                <a:gd name="T32" fmla="*/ 0 w 138"/>
                <a:gd name="T33" fmla="*/ 0 h 210"/>
                <a:gd name="T34" fmla="*/ 0 w 138"/>
                <a:gd name="T35" fmla="*/ 0 h 210"/>
                <a:gd name="T36" fmla="*/ 0 w 138"/>
                <a:gd name="T37" fmla="*/ 0 h 210"/>
                <a:gd name="T38" fmla="*/ 0 w 138"/>
                <a:gd name="T39" fmla="*/ 0 h 210"/>
                <a:gd name="T40" fmla="*/ 0 w 138"/>
                <a:gd name="T41" fmla="*/ 0 h 210"/>
                <a:gd name="T42" fmla="*/ 0 w 138"/>
                <a:gd name="T43" fmla="*/ 0 h 210"/>
                <a:gd name="T44" fmla="*/ 0 w 138"/>
                <a:gd name="T45" fmla="*/ 0 h 210"/>
                <a:gd name="T46" fmla="*/ 0 w 138"/>
                <a:gd name="T47" fmla="*/ 0 h 210"/>
                <a:gd name="T48" fmla="*/ 0 w 138"/>
                <a:gd name="T49" fmla="*/ 0 h 210"/>
                <a:gd name="T50" fmla="*/ 0 w 138"/>
                <a:gd name="T51" fmla="*/ 0 h 210"/>
                <a:gd name="T52" fmla="*/ 0 w 138"/>
                <a:gd name="T53" fmla="*/ 0 h 210"/>
                <a:gd name="T54" fmla="*/ 0 w 138"/>
                <a:gd name="T55" fmla="*/ 0 h 210"/>
                <a:gd name="T56" fmla="*/ 0 w 138"/>
                <a:gd name="T57" fmla="*/ 0 h 210"/>
                <a:gd name="T58" fmla="*/ 0 w 138"/>
                <a:gd name="T59" fmla="*/ 0 h 210"/>
                <a:gd name="T60" fmla="*/ 0 w 138"/>
                <a:gd name="T61" fmla="*/ 0 h 210"/>
                <a:gd name="T62" fmla="*/ 0 w 138"/>
                <a:gd name="T63" fmla="*/ 0 h 210"/>
                <a:gd name="T64" fmla="*/ 0 w 138"/>
                <a:gd name="T65" fmla="*/ 0 h 210"/>
                <a:gd name="T66" fmla="*/ 0 w 138"/>
                <a:gd name="T67" fmla="*/ 0 h 210"/>
                <a:gd name="T68" fmla="*/ 0 w 138"/>
                <a:gd name="T69" fmla="*/ 0 h 210"/>
                <a:gd name="T70" fmla="*/ 0 w 138"/>
                <a:gd name="T71" fmla="*/ 0 h 210"/>
                <a:gd name="T72" fmla="*/ 0 w 138"/>
                <a:gd name="T73" fmla="*/ 0 h 210"/>
                <a:gd name="T74" fmla="*/ 0 w 138"/>
                <a:gd name="T75" fmla="*/ 0 h 210"/>
                <a:gd name="T76" fmla="*/ 0 w 138"/>
                <a:gd name="T77" fmla="*/ 0 h 210"/>
                <a:gd name="T78" fmla="*/ 0 w 138"/>
                <a:gd name="T79" fmla="*/ 0 h 210"/>
                <a:gd name="T80" fmla="*/ 0 w 138"/>
                <a:gd name="T81" fmla="*/ 0 h 210"/>
                <a:gd name="T82" fmla="*/ 0 w 138"/>
                <a:gd name="T83" fmla="*/ 0 h 210"/>
                <a:gd name="T84" fmla="*/ 0 w 138"/>
                <a:gd name="T85" fmla="*/ 0 h 210"/>
                <a:gd name="T86" fmla="*/ 0 w 138"/>
                <a:gd name="T87" fmla="*/ 0 h 210"/>
                <a:gd name="T88" fmla="*/ 0 w 138"/>
                <a:gd name="T89" fmla="*/ 0 h 210"/>
                <a:gd name="T90" fmla="*/ 0 w 138"/>
                <a:gd name="T91" fmla="*/ 0 h 210"/>
                <a:gd name="T92" fmla="*/ 0 w 138"/>
                <a:gd name="T93" fmla="*/ 0 h 210"/>
                <a:gd name="T94" fmla="*/ 0 w 138"/>
                <a:gd name="T95" fmla="*/ 0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210"/>
                <a:gd name="T146" fmla="*/ 138 w 138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210">
                  <a:moveTo>
                    <a:pt x="138" y="54"/>
                  </a:moveTo>
                  <a:lnTo>
                    <a:pt x="138" y="37"/>
                  </a:lnTo>
                  <a:lnTo>
                    <a:pt x="112" y="37"/>
                  </a:lnTo>
                  <a:lnTo>
                    <a:pt x="114" y="1"/>
                  </a:lnTo>
                  <a:lnTo>
                    <a:pt x="97" y="0"/>
                  </a:lnTo>
                  <a:lnTo>
                    <a:pt x="97" y="37"/>
                  </a:lnTo>
                  <a:lnTo>
                    <a:pt x="20" y="37"/>
                  </a:lnTo>
                  <a:lnTo>
                    <a:pt x="20" y="114"/>
                  </a:lnTo>
                  <a:lnTo>
                    <a:pt x="14" y="164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7" y="210"/>
                  </a:lnTo>
                  <a:lnTo>
                    <a:pt x="27" y="176"/>
                  </a:lnTo>
                  <a:lnTo>
                    <a:pt x="37" y="137"/>
                  </a:lnTo>
                  <a:lnTo>
                    <a:pt x="37" y="99"/>
                  </a:lnTo>
                  <a:lnTo>
                    <a:pt x="68" y="99"/>
                  </a:lnTo>
                  <a:lnTo>
                    <a:pt x="68" y="131"/>
                  </a:lnTo>
                  <a:lnTo>
                    <a:pt x="63" y="147"/>
                  </a:lnTo>
                  <a:lnTo>
                    <a:pt x="53" y="151"/>
                  </a:lnTo>
                  <a:lnTo>
                    <a:pt x="45" y="151"/>
                  </a:lnTo>
                  <a:lnTo>
                    <a:pt x="53" y="167"/>
                  </a:lnTo>
                  <a:lnTo>
                    <a:pt x="75" y="163"/>
                  </a:lnTo>
                  <a:lnTo>
                    <a:pt x="85" y="142"/>
                  </a:lnTo>
                  <a:lnTo>
                    <a:pt x="85" y="82"/>
                  </a:lnTo>
                  <a:lnTo>
                    <a:pt x="37" y="82"/>
                  </a:lnTo>
                  <a:lnTo>
                    <a:pt x="37" y="54"/>
                  </a:lnTo>
                  <a:lnTo>
                    <a:pt x="97" y="54"/>
                  </a:lnTo>
                  <a:lnTo>
                    <a:pt x="101" y="99"/>
                  </a:lnTo>
                  <a:lnTo>
                    <a:pt x="110" y="148"/>
                  </a:lnTo>
                  <a:lnTo>
                    <a:pt x="85" y="174"/>
                  </a:lnTo>
                  <a:lnTo>
                    <a:pt x="58" y="193"/>
                  </a:lnTo>
                  <a:lnTo>
                    <a:pt x="71" y="206"/>
                  </a:lnTo>
                  <a:lnTo>
                    <a:pt x="94" y="189"/>
                  </a:lnTo>
                  <a:lnTo>
                    <a:pt x="114" y="167"/>
                  </a:lnTo>
                  <a:lnTo>
                    <a:pt x="123" y="186"/>
                  </a:lnTo>
                  <a:lnTo>
                    <a:pt x="130" y="199"/>
                  </a:lnTo>
                  <a:lnTo>
                    <a:pt x="138" y="209"/>
                  </a:lnTo>
                  <a:lnTo>
                    <a:pt x="138" y="186"/>
                  </a:lnTo>
                  <a:lnTo>
                    <a:pt x="131" y="171"/>
                  </a:lnTo>
                  <a:lnTo>
                    <a:pt x="124" y="155"/>
                  </a:lnTo>
                  <a:lnTo>
                    <a:pt x="138" y="131"/>
                  </a:lnTo>
                  <a:lnTo>
                    <a:pt x="138" y="86"/>
                  </a:lnTo>
                  <a:lnTo>
                    <a:pt x="131" y="108"/>
                  </a:lnTo>
                  <a:lnTo>
                    <a:pt x="120" y="131"/>
                  </a:lnTo>
                  <a:lnTo>
                    <a:pt x="114" y="91"/>
                  </a:lnTo>
                  <a:lnTo>
                    <a:pt x="112" y="54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4901" y="452"/>
              <a:ext cx="4" cy="6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0 h 16"/>
                <a:gd name="T6" fmla="*/ 0 w 10"/>
                <a:gd name="T7" fmla="*/ 0 h 16"/>
                <a:gd name="T8" fmla="*/ 0 w 10"/>
                <a:gd name="T9" fmla="*/ 0 h 16"/>
                <a:gd name="T10" fmla="*/ 0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0" y="2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4901" y="429"/>
              <a:ext cx="4" cy="6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0 w 10"/>
                <a:gd name="T7" fmla="*/ 0 h 17"/>
                <a:gd name="T8" fmla="*/ 0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0" y="0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4883" y="410"/>
              <a:ext cx="18" cy="53"/>
            </a:xfrm>
            <a:custGeom>
              <a:avLst/>
              <a:gdLst>
                <a:gd name="T0" fmla="*/ 0 w 54"/>
                <a:gd name="T1" fmla="*/ 0 h 158"/>
                <a:gd name="T2" fmla="*/ 0 w 54"/>
                <a:gd name="T3" fmla="*/ 0 h 158"/>
                <a:gd name="T4" fmla="*/ 0 w 54"/>
                <a:gd name="T5" fmla="*/ 0 h 158"/>
                <a:gd name="T6" fmla="*/ 0 w 54"/>
                <a:gd name="T7" fmla="*/ 0 h 158"/>
                <a:gd name="T8" fmla="*/ 0 w 54"/>
                <a:gd name="T9" fmla="*/ 0 h 158"/>
                <a:gd name="T10" fmla="*/ 0 w 54"/>
                <a:gd name="T11" fmla="*/ 0 h 158"/>
                <a:gd name="T12" fmla="*/ 0 w 54"/>
                <a:gd name="T13" fmla="*/ 0 h 158"/>
                <a:gd name="T14" fmla="*/ 0 w 54"/>
                <a:gd name="T15" fmla="*/ 0 h 158"/>
                <a:gd name="T16" fmla="*/ 0 w 54"/>
                <a:gd name="T17" fmla="*/ 0 h 158"/>
                <a:gd name="T18" fmla="*/ 0 w 54"/>
                <a:gd name="T19" fmla="*/ 0 h 158"/>
                <a:gd name="T20" fmla="*/ 0 w 54"/>
                <a:gd name="T21" fmla="*/ 0 h 158"/>
                <a:gd name="T22" fmla="*/ 0 w 54"/>
                <a:gd name="T23" fmla="*/ 0 h 158"/>
                <a:gd name="T24" fmla="*/ 0 w 54"/>
                <a:gd name="T25" fmla="*/ 0 h 158"/>
                <a:gd name="T26" fmla="*/ 0 w 54"/>
                <a:gd name="T27" fmla="*/ 0 h 158"/>
                <a:gd name="T28" fmla="*/ 0 w 54"/>
                <a:gd name="T29" fmla="*/ 0 h 158"/>
                <a:gd name="T30" fmla="*/ 0 w 54"/>
                <a:gd name="T31" fmla="*/ 0 h 158"/>
                <a:gd name="T32" fmla="*/ 0 w 54"/>
                <a:gd name="T33" fmla="*/ 0 h 158"/>
                <a:gd name="T34" fmla="*/ 0 w 54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58"/>
                <a:gd name="T56" fmla="*/ 54 w 54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58">
                  <a:moveTo>
                    <a:pt x="54" y="74"/>
                  </a:moveTo>
                  <a:lnTo>
                    <a:pt x="54" y="57"/>
                  </a:lnTo>
                  <a:lnTo>
                    <a:pt x="42" y="57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25" y="74"/>
                  </a:lnTo>
                  <a:lnTo>
                    <a:pt x="25" y="136"/>
                  </a:lnTo>
                  <a:lnTo>
                    <a:pt x="0" y="140"/>
                  </a:lnTo>
                  <a:lnTo>
                    <a:pt x="9" y="158"/>
                  </a:lnTo>
                  <a:lnTo>
                    <a:pt x="54" y="143"/>
                  </a:lnTo>
                  <a:lnTo>
                    <a:pt x="54" y="129"/>
                  </a:lnTo>
                  <a:lnTo>
                    <a:pt x="42" y="132"/>
                  </a:lnTo>
                  <a:lnTo>
                    <a:pt x="42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4899" y="472"/>
              <a:ext cx="2" cy="6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0 h 18"/>
                <a:gd name="T6" fmla="*/ 0 w 9"/>
                <a:gd name="T7" fmla="*/ 0 h 18"/>
                <a:gd name="T8" fmla="*/ 0 w 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8"/>
                <a:gd name="T17" fmla="*/ 9 w 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8">
                  <a:moveTo>
                    <a:pt x="9" y="18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4973" y="429"/>
              <a:ext cx="58" cy="50"/>
            </a:xfrm>
            <a:custGeom>
              <a:avLst/>
              <a:gdLst>
                <a:gd name="T0" fmla="*/ 0 w 171"/>
                <a:gd name="T1" fmla="*/ 0 h 151"/>
                <a:gd name="T2" fmla="*/ 0 w 171"/>
                <a:gd name="T3" fmla="*/ 0 h 151"/>
                <a:gd name="T4" fmla="*/ 0 w 171"/>
                <a:gd name="T5" fmla="*/ 0 h 151"/>
                <a:gd name="T6" fmla="*/ 0 w 171"/>
                <a:gd name="T7" fmla="*/ 0 h 151"/>
                <a:gd name="T8" fmla="*/ 0 w 171"/>
                <a:gd name="T9" fmla="*/ 0 h 151"/>
                <a:gd name="T10" fmla="*/ 0 w 171"/>
                <a:gd name="T11" fmla="*/ 0 h 151"/>
                <a:gd name="T12" fmla="*/ 0 w 171"/>
                <a:gd name="T13" fmla="*/ 0 h 151"/>
                <a:gd name="T14" fmla="*/ 0 w 171"/>
                <a:gd name="T15" fmla="*/ 0 h 151"/>
                <a:gd name="T16" fmla="*/ 0 w 171"/>
                <a:gd name="T17" fmla="*/ 0 h 151"/>
                <a:gd name="T18" fmla="*/ 0 w 171"/>
                <a:gd name="T19" fmla="*/ 0 h 151"/>
                <a:gd name="T20" fmla="*/ 0 w 171"/>
                <a:gd name="T21" fmla="*/ 0 h 151"/>
                <a:gd name="T22" fmla="*/ 0 w 171"/>
                <a:gd name="T23" fmla="*/ 0 h 151"/>
                <a:gd name="T24" fmla="*/ 0 w 171"/>
                <a:gd name="T25" fmla="*/ 0 h 151"/>
                <a:gd name="T26" fmla="*/ 0 w 171"/>
                <a:gd name="T27" fmla="*/ 0 h 151"/>
                <a:gd name="T28" fmla="*/ 0 w 171"/>
                <a:gd name="T29" fmla="*/ 0 h 151"/>
                <a:gd name="T30" fmla="*/ 0 w 171"/>
                <a:gd name="T31" fmla="*/ 0 h 151"/>
                <a:gd name="T32" fmla="*/ 0 w 171"/>
                <a:gd name="T33" fmla="*/ 0 h 151"/>
                <a:gd name="T34" fmla="*/ 0 w 171"/>
                <a:gd name="T35" fmla="*/ 0 h 151"/>
                <a:gd name="T36" fmla="*/ 0 w 171"/>
                <a:gd name="T37" fmla="*/ 0 h 151"/>
                <a:gd name="T38" fmla="*/ 0 w 171"/>
                <a:gd name="T39" fmla="*/ 0 h 151"/>
                <a:gd name="T40" fmla="*/ 0 w 171"/>
                <a:gd name="T41" fmla="*/ 0 h 151"/>
                <a:gd name="T42" fmla="*/ 0 w 171"/>
                <a:gd name="T43" fmla="*/ 0 h 151"/>
                <a:gd name="T44" fmla="*/ 0 w 171"/>
                <a:gd name="T45" fmla="*/ 0 h 151"/>
                <a:gd name="T46" fmla="*/ 0 w 171"/>
                <a:gd name="T47" fmla="*/ 0 h 1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"/>
                <a:gd name="T73" fmla="*/ 0 h 151"/>
                <a:gd name="T74" fmla="*/ 171 w 171"/>
                <a:gd name="T75" fmla="*/ 151 h 1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" h="151">
                  <a:moveTo>
                    <a:pt x="77" y="0"/>
                  </a:moveTo>
                  <a:lnTo>
                    <a:pt x="77" y="23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40"/>
                  </a:lnTo>
                  <a:lnTo>
                    <a:pt x="77" y="40"/>
                  </a:lnTo>
                  <a:lnTo>
                    <a:pt x="77" y="151"/>
                  </a:lnTo>
                  <a:lnTo>
                    <a:pt x="93" y="151"/>
                  </a:lnTo>
                  <a:lnTo>
                    <a:pt x="93" y="40"/>
                  </a:lnTo>
                  <a:lnTo>
                    <a:pt x="153" y="40"/>
                  </a:lnTo>
                  <a:lnTo>
                    <a:pt x="153" y="96"/>
                  </a:lnTo>
                  <a:lnTo>
                    <a:pt x="151" y="109"/>
                  </a:lnTo>
                  <a:lnTo>
                    <a:pt x="133" y="115"/>
                  </a:lnTo>
                  <a:lnTo>
                    <a:pt x="116" y="115"/>
                  </a:lnTo>
                  <a:lnTo>
                    <a:pt x="123" y="134"/>
                  </a:lnTo>
                  <a:lnTo>
                    <a:pt x="136" y="134"/>
                  </a:lnTo>
                  <a:lnTo>
                    <a:pt x="162" y="127"/>
                  </a:lnTo>
                  <a:lnTo>
                    <a:pt x="171" y="104"/>
                  </a:lnTo>
                  <a:lnTo>
                    <a:pt x="171" y="23"/>
                  </a:lnTo>
                  <a:lnTo>
                    <a:pt x="93" y="23"/>
                  </a:lnTo>
                  <a:lnTo>
                    <a:pt x="9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4967" y="421"/>
              <a:ext cx="70" cy="6"/>
            </a:xfrm>
            <a:custGeom>
              <a:avLst/>
              <a:gdLst>
                <a:gd name="T0" fmla="*/ 0 w 209"/>
                <a:gd name="T1" fmla="*/ 0 h 18"/>
                <a:gd name="T2" fmla="*/ 0 w 209"/>
                <a:gd name="T3" fmla="*/ 0 h 18"/>
                <a:gd name="T4" fmla="*/ 0 w 209"/>
                <a:gd name="T5" fmla="*/ 0 h 18"/>
                <a:gd name="T6" fmla="*/ 0 w 209"/>
                <a:gd name="T7" fmla="*/ 0 h 18"/>
                <a:gd name="T8" fmla="*/ 0 w 209"/>
                <a:gd name="T9" fmla="*/ 0 h 18"/>
                <a:gd name="T10" fmla="*/ 0 w 209"/>
                <a:gd name="T11" fmla="*/ 0 h 18"/>
                <a:gd name="T12" fmla="*/ 0 w 209"/>
                <a:gd name="T13" fmla="*/ 0 h 18"/>
                <a:gd name="T14" fmla="*/ 0 w 209"/>
                <a:gd name="T15" fmla="*/ 0 h 18"/>
                <a:gd name="T16" fmla="*/ 0 w 20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18"/>
                <a:gd name="T29" fmla="*/ 209 w 20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18">
                  <a:moveTo>
                    <a:pt x="112" y="18"/>
                  </a:moveTo>
                  <a:lnTo>
                    <a:pt x="209" y="18"/>
                  </a:lnTo>
                  <a:lnTo>
                    <a:pt x="209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4995" y="409"/>
              <a:ext cx="10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32" y="24"/>
                  </a:moveTo>
                  <a:lnTo>
                    <a:pt x="18" y="0"/>
                  </a:lnTo>
                  <a:lnTo>
                    <a:pt x="0" y="4"/>
                  </a:lnTo>
                  <a:lnTo>
                    <a:pt x="15" y="3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4843" y="465"/>
              <a:ext cx="25" cy="14"/>
            </a:xfrm>
            <a:custGeom>
              <a:avLst/>
              <a:gdLst>
                <a:gd name="T0" fmla="*/ 0 w 73"/>
                <a:gd name="T1" fmla="*/ 0 h 42"/>
                <a:gd name="T2" fmla="*/ 0 w 73"/>
                <a:gd name="T3" fmla="*/ 0 h 42"/>
                <a:gd name="T4" fmla="*/ 0 w 73"/>
                <a:gd name="T5" fmla="*/ 0 h 42"/>
                <a:gd name="T6" fmla="*/ 0 w 73"/>
                <a:gd name="T7" fmla="*/ 0 h 42"/>
                <a:gd name="T8" fmla="*/ 0 w 73"/>
                <a:gd name="T9" fmla="*/ 0 h 42"/>
                <a:gd name="T10" fmla="*/ 0 w 73"/>
                <a:gd name="T11" fmla="*/ 0 h 42"/>
                <a:gd name="T12" fmla="*/ 0 w 73"/>
                <a:gd name="T13" fmla="*/ 0 h 42"/>
                <a:gd name="T14" fmla="*/ 0 w 73"/>
                <a:gd name="T15" fmla="*/ 0 h 42"/>
                <a:gd name="T16" fmla="*/ 0 w 73"/>
                <a:gd name="T17" fmla="*/ 0 h 42"/>
                <a:gd name="T18" fmla="*/ 0 w 73"/>
                <a:gd name="T19" fmla="*/ 0 h 42"/>
                <a:gd name="T20" fmla="*/ 0 w 73"/>
                <a:gd name="T21" fmla="*/ 0 h 42"/>
                <a:gd name="T22" fmla="*/ 0 w 73"/>
                <a:gd name="T23" fmla="*/ 0 h 42"/>
                <a:gd name="T24" fmla="*/ 0 w 7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42"/>
                <a:gd name="T41" fmla="*/ 73 w 7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42">
                  <a:moveTo>
                    <a:pt x="0" y="26"/>
                  </a:moveTo>
                  <a:lnTo>
                    <a:pt x="0" y="42"/>
                  </a:lnTo>
                  <a:lnTo>
                    <a:pt x="45" y="42"/>
                  </a:lnTo>
                  <a:lnTo>
                    <a:pt x="61" y="35"/>
                  </a:lnTo>
                  <a:lnTo>
                    <a:pt x="68" y="26"/>
                  </a:lnTo>
                  <a:lnTo>
                    <a:pt x="71" y="16"/>
                  </a:lnTo>
                  <a:lnTo>
                    <a:pt x="73" y="6"/>
                  </a:lnTo>
                  <a:lnTo>
                    <a:pt x="55" y="0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38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4843" y="409"/>
              <a:ext cx="28" cy="56"/>
            </a:xfrm>
            <a:custGeom>
              <a:avLst/>
              <a:gdLst>
                <a:gd name="T0" fmla="*/ 0 w 84"/>
                <a:gd name="T1" fmla="*/ 0 h 168"/>
                <a:gd name="T2" fmla="*/ 0 w 84"/>
                <a:gd name="T3" fmla="*/ 0 h 168"/>
                <a:gd name="T4" fmla="*/ 0 w 84"/>
                <a:gd name="T5" fmla="*/ 0 h 168"/>
                <a:gd name="T6" fmla="*/ 0 w 84"/>
                <a:gd name="T7" fmla="*/ 0 h 168"/>
                <a:gd name="T8" fmla="*/ 0 w 84"/>
                <a:gd name="T9" fmla="*/ 0 h 168"/>
                <a:gd name="T10" fmla="*/ 0 w 84"/>
                <a:gd name="T11" fmla="*/ 0 h 168"/>
                <a:gd name="T12" fmla="*/ 0 w 84"/>
                <a:gd name="T13" fmla="*/ 0 h 168"/>
                <a:gd name="T14" fmla="*/ 0 w 84"/>
                <a:gd name="T15" fmla="*/ 0 h 168"/>
                <a:gd name="T16" fmla="*/ 0 w 84"/>
                <a:gd name="T17" fmla="*/ 0 h 168"/>
                <a:gd name="T18" fmla="*/ 0 w 84"/>
                <a:gd name="T19" fmla="*/ 0 h 168"/>
                <a:gd name="T20" fmla="*/ 0 w 84"/>
                <a:gd name="T21" fmla="*/ 0 h 168"/>
                <a:gd name="T22" fmla="*/ 0 w 84"/>
                <a:gd name="T23" fmla="*/ 0 h 168"/>
                <a:gd name="T24" fmla="*/ 0 w 84"/>
                <a:gd name="T25" fmla="*/ 0 h 168"/>
                <a:gd name="T26" fmla="*/ 0 w 84"/>
                <a:gd name="T27" fmla="*/ 0 h 168"/>
                <a:gd name="T28" fmla="*/ 0 w 84"/>
                <a:gd name="T29" fmla="*/ 0 h 168"/>
                <a:gd name="T30" fmla="*/ 0 w 84"/>
                <a:gd name="T31" fmla="*/ 0 h 168"/>
                <a:gd name="T32" fmla="*/ 0 w 84"/>
                <a:gd name="T33" fmla="*/ 0 h 168"/>
                <a:gd name="T34" fmla="*/ 0 w 84"/>
                <a:gd name="T35" fmla="*/ 0 h 168"/>
                <a:gd name="T36" fmla="*/ 0 w 84"/>
                <a:gd name="T37" fmla="*/ 0 h 168"/>
                <a:gd name="T38" fmla="*/ 0 w 84"/>
                <a:gd name="T39" fmla="*/ 0 h 168"/>
                <a:gd name="T40" fmla="*/ 0 w 84"/>
                <a:gd name="T41" fmla="*/ 0 h 168"/>
                <a:gd name="T42" fmla="*/ 0 w 84"/>
                <a:gd name="T43" fmla="*/ 0 h 168"/>
                <a:gd name="T44" fmla="*/ 0 w 84"/>
                <a:gd name="T45" fmla="*/ 0 h 168"/>
                <a:gd name="T46" fmla="*/ 0 w 84"/>
                <a:gd name="T47" fmla="*/ 0 h 168"/>
                <a:gd name="T48" fmla="*/ 0 w 84"/>
                <a:gd name="T49" fmla="*/ 0 h 168"/>
                <a:gd name="T50" fmla="*/ 0 w 84"/>
                <a:gd name="T51" fmla="*/ 0 h 168"/>
                <a:gd name="T52" fmla="*/ 0 w 84"/>
                <a:gd name="T53" fmla="*/ 0 h 168"/>
                <a:gd name="T54" fmla="*/ 0 w 84"/>
                <a:gd name="T55" fmla="*/ 0 h 168"/>
                <a:gd name="T56" fmla="*/ 0 w 84"/>
                <a:gd name="T57" fmla="*/ 0 h 168"/>
                <a:gd name="T58" fmla="*/ 0 w 84"/>
                <a:gd name="T59" fmla="*/ 0 h 168"/>
                <a:gd name="T60" fmla="*/ 0 w 84"/>
                <a:gd name="T61" fmla="*/ 0 h 168"/>
                <a:gd name="T62" fmla="*/ 0 w 84"/>
                <a:gd name="T63" fmla="*/ 0 h 168"/>
                <a:gd name="T64" fmla="*/ 0 w 84"/>
                <a:gd name="T65" fmla="*/ 0 h 168"/>
                <a:gd name="T66" fmla="*/ 0 w 84"/>
                <a:gd name="T67" fmla="*/ 0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68"/>
                <a:gd name="T104" fmla="*/ 84 w 84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68">
                  <a:moveTo>
                    <a:pt x="0" y="150"/>
                  </a:moveTo>
                  <a:lnTo>
                    <a:pt x="0" y="168"/>
                  </a:lnTo>
                  <a:lnTo>
                    <a:pt x="42" y="168"/>
                  </a:lnTo>
                  <a:lnTo>
                    <a:pt x="42" y="116"/>
                  </a:lnTo>
                  <a:lnTo>
                    <a:pt x="58" y="127"/>
                  </a:lnTo>
                  <a:lnTo>
                    <a:pt x="70" y="134"/>
                  </a:lnTo>
                  <a:lnTo>
                    <a:pt x="84" y="117"/>
                  </a:lnTo>
                  <a:lnTo>
                    <a:pt x="63" y="107"/>
                  </a:lnTo>
                  <a:lnTo>
                    <a:pt x="42" y="88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35" y="71"/>
                  </a:lnTo>
                  <a:lnTo>
                    <a:pt x="35" y="46"/>
                  </a:lnTo>
                  <a:lnTo>
                    <a:pt x="73" y="46"/>
                  </a:lnTo>
                  <a:lnTo>
                    <a:pt x="73" y="29"/>
                  </a:lnTo>
                  <a:lnTo>
                    <a:pt x="35" y="29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1" y="88"/>
                  </a:lnTo>
                  <a:lnTo>
                    <a:pt x="29" y="98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26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4817" y="409"/>
              <a:ext cx="26" cy="70"/>
            </a:xfrm>
            <a:custGeom>
              <a:avLst/>
              <a:gdLst>
                <a:gd name="T0" fmla="*/ 0 w 78"/>
                <a:gd name="T1" fmla="*/ 0 h 209"/>
                <a:gd name="T2" fmla="*/ 0 w 78"/>
                <a:gd name="T3" fmla="*/ 0 h 209"/>
                <a:gd name="T4" fmla="*/ 0 w 78"/>
                <a:gd name="T5" fmla="*/ 0 h 209"/>
                <a:gd name="T6" fmla="*/ 0 w 78"/>
                <a:gd name="T7" fmla="*/ 0 h 209"/>
                <a:gd name="T8" fmla="*/ 0 w 78"/>
                <a:gd name="T9" fmla="*/ 0 h 209"/>
                <a:gd name="T10" fmla="*/ 0 w 78"/>
                <a:gd name="T11" fmla="*/ 0 h 209"/>
                <a:gd name="T12" fmla="*/ 0 w 78"/>
                <a:gd name="T13" fmla="*/ 0 h 209"/>
                <a:gd name="T14" fmla="*/ 0 w 78"/>
                <a:gd name="T15" fmla="*/ 0 h 209"/>
                <a:gd name="T16" fmla="*/ 0 w 78"/>
                <a:gd name="T17" fmla="*/ 0 h 209"/>
                <a:gd name="T18" fmla="*/ 0 w 78"/>
                <a:gd name="T19" fmla="*/ 0 h 209"/>
                <a:gd name="T20" fmla="*/ 0 w 78"/>
                <a:gd name="T21" fmla="*/ 0 h 209"/>
                <a:gd name="T22" fmla="*/ 0 w 78"/>
                <a:gd name="T23" fmla="*/ 0 h 209"/>
                <a:gd name="T24" fmla="*/ 0 w 78"/>
                <a:gd name="T25" fmla="*/ 0 h 209"/>
                <a:gd name="T26" fmla="*/ 0 w 78"/>
                <a:gd name="T27" fmla="*/ 0 h 209"/>
                <a:gd name="T28" fmla="*/ 0 w 78"/>
                <a:gd name="T29" fmla="*/ 0 h 209"/>
                <a:gd name="T30" fmla="*/ 0 w 78"/>
                <a:gd name="T31" fmla="*/ 0 h 209"/>
                <a:gd name="T32" fmla="*/ 0 w 78"/>
                <a:gd name="T33" fmla="*/ 0 h 209"/>
                <a:gd name="T34" fmla="*/ 0 w 78"/>
                <a:gd name="T35" fmla="*/ 0 h 209"/>
                <a:gd name="T36" fmla="*/ 0 w 78"/>
                <a:gd name="T37" fmla="*/ 0 h 209"/>
                <a:gd name="T38" fmla="*/ 0 w 78"/>
                <a:gd name="T39" fmla="*/ 0 h 209"/>
                <a:gd name="T40" fmla="*/ 0 w 78"/>
                <a:gd name="T41" fmla="*/ 0 h 209"/>
                <a:gd name="T42" fmla="*/ 0 w 78"/>
                <a:gd name="T43" fmla="*/ 0 h 209"/>
                <a:gd name="T44" fmla="*/ 0 w 78"/>
                <a:gd name="T45" fmla="*/ 0 h 209"/>
                <a:gd name="T46" fmla="*/ 0 w 78"/>
                <a:gd name="T47" fmla="*/ 0 h 209"/>
                <a:gd name="T48" fmla="*/ 0 w 78"/>
                <a:gd name="T49" fmla="*/ 0 h 209"/>
                <a:gd name="T50" fmla="*/ 0 w 78"/>
                <a:gd name="T51" fmla="*/ 0 h 209"/>
                <a:gd name="T52" fmla="*/ 0 w 78"/>
                <a:gd name="T53" fmla="*/ 0 h 209"/>
                <a:gd name="T54" fmla="*/ 0 w 78"/>
                <a:gd name="T55" fmla="*/ 0 h 209"/>
                <a:gd name="T56" fmla="*/ 0 w 78"/>
                <a:gd name="T57" fmla="*/ 0 h 209"/>
                <a:gd name="T58" fmla="*/ 0 w 78"/>
                <a:gd name="T59" fmla="*/ 0 h 209"/>
                <a:gd name="T60" fmla="*/ 0 w 78"/>
                <a:gd name="T61" fmla="*/ 0 h 209"/>
                <a:gd name="T62" fmla="*/ 0 w 78"/>
                <a:gd name="T63" fmla="*/ 0 h 209"/>
                <a:gd name="T64" fmla="*/ 0 w 78"/>
                <a:gd name="T65" fmla="*/ 0 h 209"/>
                <a:gd name="T66" fmla="*/ 0 w 78"/>
                <a:gd name="T67" fmla="*/ 0 h 209"/>
                <a:gd name="T68" fmla="*/ 0 w 78"/>
                <a:gd name="T69" fmla="*/ 0 h 209"/>
                <a:gd name="T70" fmla="*/ 0 w 78"/>
                <a:gd name="T71" fmla="*/ 0 h 209"/>
                <a:gd name="T72" fmla="*/ 0 w 78"/>
                <a:gd name="T73" fmla="*/ 0 h 209"/>
                <a:gd name="T74" fmla="*/ 0 w 78"/>
                <a:gd name="T75" fmla="*/ 0 h 209"/>
                <a:gd name="T76" fmla="*/ 0 w 78"/>
                <a:gd name="T77" fmla="*/ 0 h 209"/>
                <a:gd name="T78" fmla="*/ 0 w 78"/>
                <a:gd name="T79" fmla="*/ 0 h 209"/>
                <a:gd name="T80" fmla="*/ 0 w 78"/>
                <a:gd name="T81" fmla="*/ 0 h 209"/>
                <a:gd name="T82" fmla="*/ 0 w 78"/>
                <a:gd name="T83" fmla="*/ 0 h 209"/>
                <a:gd name="T84" fmla="*/ 0 w 7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209"/>
                <a:gd name="T131" fmla="*/ 78 w 78"/>
                <a:gd name="T132" fmla="*/ 209 h 2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209">
                  <a:moveTo>
                    <a:pt x="78" y="44"/>
                  </a:moveTo>
                  <a:lnTo>
                    <a:pt x="78" y="27"/>
                  </a:lnTo>
                  <a:lnTo>
                    <a:pt x="63" y="27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11" y="27"/>
                  </a:lnTo>
                  <a:lnTo>
                    <a:pt x="11" y="44"/>
                  </a:lnTo>
                  <a:lnTo>
                    <a:pt x="45" y="44"/>
                  </a:lnTo>
                  <a:lnTo>
                    <a:pt x="45" y="69"/>
                  </a:lnTo>
                  <a:lnTo>
                    <a:pt x="9" y="69"/>
                  </a:lnTo>
                  <a:lnTo>
                    <a:pt x="9" y="86"/>
                  </a:lnTo>
                  <a:lnTo>
                    <a:pt x="42" y="86"/>
                  </a:lnTo>
                  <a:lnTo>
                    <a:pt x="21" y="10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2" y="132"/>
                  </a:lnTo>
                  <a:lnTo>
                    <a:pt x="24" y="125"/>
                  </a:lnTo>
                  <a:lnTo>
                    <a:pt x="35" y="116"/>
                  </a:lnTo>
                  <a:lnTo>
                    <a:pt x="35" y="190"/>
                  </a:lnTo>
                  <a:lnTo>
                    <a:pt x="41" y="202"/>
                  </a:lnTo>
                  <a:lnTo>
                    <a:pt x="54" y="209"/>
                  </a:lnTo>
                  <a:lnTo>
                    <a:pt x="78" y="209"/>
                  </a:lnTo>
                  <a:lnTo>
                    <a:pt x="78" y="193"/>
                  </a:lnTo>
                  <a:lnTo>
                    <a:pt x="63" y="193"/>
                  </a:lnTo>
                  <a:lnTo>
                    <a:pt x="55" y="189"/>
                  </a:lnTo>
                  <a:lnTo>
                    <a:pt x="51" y="177"/>
                  </a:lnTo>
                  <a:lnTo>
                    <a:pt x="51" y="166"/>
                  </a:lnTo>
                  <a:lnTo>
                    <a:pt x="78" y="166"/>
                  </a:lnTo>
                  <a:lnTo>
                    <a:pt x="78" y="148"/>
                  </a:lnTo>
                  <a:lnTo>
                    <a:pt x="51" y="148"/>
                  </a:lnTo>
                  <a:lnTo>
                    <a:pt x="51" y="125"/>
                  </a:lnTo>
                  <a:lnTo>
                    <a:pt x="78" y="125"/>
                  </a:lnTo>
                  <a:lnTo>
                    <a:pt x="78" y="111"/>
                  </a:lnTo>
                  <a:lnTo>
                    <a:pt x="44" y="111"/>
                  </a:lnTo>
                  <a:lnTo>
                    <a:pt x="54" y="96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78" y="69"/>
                  </a:lnTo>
                  <a:lnTo>
                    <a:pt x="63" y="69"/>
                  </a:lnTo>
                  <a:lnTo>
                    <a:pt x="63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4817" y="448"/>
              <a:ext cx="2" cy="2"/>
            </a:xfrm>
            <a:custGeom>
              <a:avLst/>
              <a:gdLst>
                <a:gd name="T0" fmla="*/ 16384 w 1"/>
                <a:gd name="T1" fmla="*/ 0 h 6"/>
                <a:gd name="T2" fmla="*/ 16384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16384 w 1"/>
                <a:gd name="T9" fmla="*/ 0 h 6"/>
                <a:gd name="T10" fmla="*/ 16384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4817" y="455"/>
              <a:ext cx="2" cy="4"/>
            </a:xfrm>
            <a:custGeom>
              <a:avLst/>
              <a:gdLst>
                <a:gd name="T0" fmla="*/ 16384 w 1"/>
                <a:gd name="T1" fmla="*/ 0 h 11"/>
                <a:gd name="T2" fmla="*/ 16384 w 1"/>
                <a:gd name="T3" fmla="*/ 0 h 11"/>
                <a:gd name="T4" fmla="*/ 0 w 1"/>
                <a:gd name="T5" fmla="*/ 0 h 11"/>
                <a:gd name="T6" fmla="*/ 0 w 1"/>
                <a:gd name="T7" fmla="*/ 0 h 11"/>
                <a:gd name="T8" fmla="*/ 16384 w 1"/>
                <a:gd name="T9" fmla="*/ 0 h 11"/>
                <a:gd name="T10" fmla="*/ 16384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1" y="1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4803" y="410"/>
              <a:ext cx="14" cy="12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w 42"/>
                <a:gd name="T9" fmla="*/ 0 h 36"/>
                <a:gd name="T10" fmla="*/ 0 w 42"/>
                <a:gd name="T11" fmla="*/ 0 h 36"/>
                <a:gd name="T12" fmla="*/ 0 w 42"/>
                <a:gd name="T13" fmla="*/ 0 h 36"/>
                <a:gd name="T14" fmla="*/ 0 w 42"/>
                <a:gd name="T15" fmla="*/ 0 h 36"/>
                <a:gd name="T16" fmla="*/ 0 w 4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6"/>
                <a:gd name="T29" fmla="*/ 42 w 4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6">
                  <a:moveTo>
                    <a:pt x="42" y="23"/>
                  </a:moveTo>
                  <a:lnTo>
                    <a:pt x="42" y="20"/>
                  </a:lnTo>
                  <a:lnTo>
                    <a:pt x="29" y="1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17" y="23"/>
                  </a:lnTo>
                  <a:lnTo>
                    <a:pt x="32" y="36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4800" y="452"/>
              <a:ext cx="17" cy="27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80"/>
                <a:gd name="T26" fmla="*/ 52 w 52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80">
                  <a:moveTo>
                    <a:pt x="52" y="19"/>
                  </a:moveTo>
                  <a:lnTo>
                    <a:pt x="52" y="8"/>
                  </a:lnTo>
                  <a:lnTo>
                    <a:pt x="46" y="0"/>
                  </a:lnTo>
                  <a:lnTo>
                    <a:pt x="25" y="35"/>
                  </a:lnTo>
                  <a:lnTo>
                    <a:pt x="0" y="68"/>
                  </a:lnTo>
                  <a:lnTo>
                    <a:pt x="13" y="8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4799" y="431"/>
              <a:ext cx="16" cy="12"/>
            </a:xfrm>
            <a:custGeom>
              <a:avLst/>
              <a:gdLst>
                <a:gd name="T0" fmla="*/ 0 w 47"/>
                <a:gd name="T1" fmla="*/ 0 h 37"/>
                <a:gd name="T2" fmla="*/ 0 w 47"/>
                <a:gd name="T3" fmla="*/ 0 h 37"/>
                <a:gd name="T4" fmla="*/ 0 w 47"/>
                <a:gd name="T5" fmla="*/ 0 h 37"/>
                <a:gd name="T6" fmla="*/ 0 w 47"/>
                <a:gd name="T7" fmla="*/ 0 h 37"/>
                <a:gd name="T8" fmla="*/ 0 w 47"/>
                <a:gd name="T9" fmla="*/ 0 h 37"/>
                <a:gd name="T10" fmla="*/ 0 w 47"/>
                <a:gd name="T11" fmla="*/ 0 h 37"/>
                <a:gd name="T12" fmla="*/ 0 w 47"/>
                <a:gd name="T13" fmla="*/ 0 h 37"/>
                <a:gd name="T14" fmla="*/ 0 w 4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7"/>
                <a:gd name="T26" fmla="*/ 47 w 4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7">
                  <a:moveTo>
                    <a:pt x="0" y="13"/>
                  </a:moveTo>
                  <a:lnTo>
                    <a:pt x="20" y="24"/>
                  </a:lnTo>
                  <a:lnTo>
                    <a:pt x="37" y="37"/>
                  </a:lnTo>
                  <a:lnTo>
                    <a:pt x="47" y="21"/>
                  </a:lnTo>
                  <a:lnTo>
                    <a:pt x="30" y="8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00"/>
                <a:gd name="T32" fmla="*/ 135 w 135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00">
                  <a:moveTo>
                    <a:pt x="0" y="0"/>
                  </a:move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4716" y="409"/>
              <a:ext cx="72" cy="41"/>
            </a:xfrm>
            <a:custGeom>
              <a:avLst/>
              <a:gdLst>
                <a:gd name="T0" fmla="*/ 0 w 215"/>
                <a:gd name="T1" fmla="*/ 0 h 122"/>
                <a:gd name="T2" fmla="*/ 0 w 215"/>
                <a:gd name="T3" fmla="*/ 0 h 122"/>
                <a:gd name="T4" fmla="*/ 0 w 215"/>
                <a:gd name="T5" fmla="*/ 0 h 122"/>
                <a:gd name="T6" fmla="*/ 0 w 215"/>
                <a:gd name="T7" fmla="*/ 0 h 122"/>
                <a:gd name="T8" fmla="*/ 0 w 215"/>
                <a:gd name="T9" fmla="*/ 0 h 122"/>
                <a:gd name="T10" fmla="*/ 0 w 215"/>
                <a:gd name="T11" fmla="*/ 0 h 122"/>
                <a:gd name="T12" fmla="*/ 0 w 215"/>
                <a:gd name="T13" fmla="*/ 0 h 122"/>
                <a:gd name="T14" fmla="*/ 0 w 215"/>
                <a:gd name="T15" fmla="*/ 0 h 122"/>
                <a:gd name="T16" fmla="*/ 0 w 215"/>
                <a:gd name="T17" fmla="*/ 0 h 122"/>
                <a:gd name="T18" fmla="*/ 0 w 215"/>
                <a:gd name="T19" fmla="*/ 0 h 122"/>
                <a:gd name="T20" fmla="*/ 0 w 215"/>
                <a:gd name="T21" fmla="*/ 0 h 122"/>
                <a:gd name="T22" fmla="*/ 0 w 215"/>
                <a:gd name="T23" fmla="*/ 0 h 122"/>
                <a:gd name="T24" fmla="*/ 0 w 215"/>
                <a:gd name="T25" fmla="*/ 0 h 122"/>
                <a:gd name="T26" fmla="*/ 0 w 215"/>
                <a:gd name="T27" fmla="*/ 0 h 122"/>
                <a:gd name="T28" fmla="*/ 0 w 215"/>
                <a:gd name="T29" fmla="*/ 0 h 122"/>
                <a:gd name="T30" fmla="*/ 0 w 215"/>
                <a:gd name="T31" fmla="*/ 0 h 122"/>
                <a:gd name="T32" fmla="*/ 0 w 215"/>
                <a:gd name="T33" fmla="*/ 0 h 122"/>
                <a:gd name="T34" fmla="*/ 0 w 215"/>
                <a:gd name="T35" fmla="*/ 0 h 122"/>
                <a:gd name="T36" fmla="*/ 0 w 215"/>
                <a:gd name="T37" fmla="*/ 0 h 122"/>
                <a:gd name="T38" fmla="*/ 0 w 215"/>
                <a:gd name="T39" fmla="*/ 0 h 122"/>
                <a:gd name="T40" fmla="*/ 0 w 215"/>
                <a:gd name="T41" fmla="*/ 0 h 122"/>
                <a:gd name="T42" fmla="*/ 0 w 215"/>
                <a:gd name="T43" fmla="*/ 0 h 122"/>
                <a:gd name="T44" fmla="*/ 0 w 215"/>
                <a:gd name="T45" fmla="*/ 0 h 122"/>
                <a:gd name="T46" fmla="*/ 0 w 215"/>
                <a:gd name="T47" fmla="*/ 0 h 122"/>
                <a:gd name="T48" fmla="*/ 0 w 215"/>
                <a:gd name="T49" fmla="*/ 0 h 122"/>
                <a:gd name="T50" fmla="*/ 0 w 215"/>
                <a:gd name="T51" fmla="*/ 0 h 122"/>
                <a:gd name="T52" fmla="*/ 0 w 215"/>
                <a:gd name="T53" fmla="*/ 0 h 122"/>
                <a:gd name="T54" fmla="*/ 0 w 215"/>
                <a:gd name="T55" fmla="*/ 0 h 122"/>
                <a:gd name="T56" fmla="*/ 0 w 215"/>
                <a:gd name="T57" fmla="*/ 0 h 122"/>
                <a:gd name="T58" fmla="*/ 0 w 215"/>
                <a:gd name="T59" fmla="*/ 0 h 122"/>
                <a:gd name="T60" fmla="*/ 0 w 215"/>
                <a:gd name="T61" fmla="*/ 0 h 122"/>
                <a:gd name="T62" fmla="*/ 0 w 215"/>
                <a:gd name="T63" fmla="*/ 0 h 122"/>
                <a:gd name="T64" fmla="*/ 0 w 215"/>
                <a:gd name="T65" fmla="*/ 0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22"/>
                <a:gd name="T101" fmla="*/ 215 w 21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22">
                  <a:moveTo>
                    <a:pt x="37" y="108"/>
                  </a:moveTo>
                  <a:lnTo>
                    <a:pt x="96" y="67"/>
                  </a:lnTo>
                  <a:lnTo>
                    <a:pt x="96" y="108"/>
                  </a:lnTo>
                  <a:lnTo>
                    <a:pt x="114" y="108"/>
                  </a:lnTo>
                  <a:lnTo>
                    <a:pt x="114" y="62"/>
                  </a:lnTo>
                  <a:lnTo>
                    <a:pt x="133" y="79"/>
                  </a:lnTo>
                  <a:lnTo>
                    <a:pt x="200" y="122"/>
                  </a:lnTo>
                  <a:lnTo>
                    <a:pt x="215" y="106"/>
                  </a:lnTo>
                  <a:lnTo>
                    <a:pt x="172" y="89"/>
                  </a:lnTo>
                  <a:lnTo>
                    <a:pt x="133" y="62"/>
                  </a:lnTo>
                  <a:lnTo>
                    <a:pt x="209" y="62"/>
                  </a:lnTo>
                  <a:lnTo>
                    <a:pt x="209" y="46"/>
                  </a:lnTo>
                  <a:lnTo>
                    <a:pt x="114" y="46"/>
                  </a:lnTo>
                  <a:lnTo>
                    <a:pt x="114" y="24"/>
                  </a:lnTo>
                  <a:lnTo>
                    <a:pt x="141" y="18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4" y="10"/>
                  </a:lnTo>
                  <a:lnTo>
                    <a:pt x="163" y="0"/>
                  </a:lnTo>
                  <a:lnTo>
                    <a:pt x="96" y="8"/>
                  </a:lnTo>
                  <a:lnTo>
                    <a:pt x="24" y="11"/>
                  </a:lnTo>
                  <a:lnTo>
                    <a:pt x="36" y="27"/>
                  </a:lnTo>
                  <a:lnTo>
                    <a:pt x="65" y="26"/>
                  </a:lnTo>
                  <a:lnTo>
                    <a:pt x="96" y="24"/>
                  </a:lnTo>
                  <a:lnTo>
                    <a:pt x="98" y="46"/>
                  </a:lnTo>
                  <a:lnTo>
                    <a:pt x="1" y="46"/>
                  </a:lnTo>
                  <a:lnTo>
                    <a:pt x="1" y="62"/>
                  </a:lnTo>
                  <a:lnTo>
                    <a:pt x="85" y="62"/>
                  </a:lnTo>
                  <a:lnTo>
                    <a:pt x="43" y="89"/>
                  </a:lnTo>
                  <a:lnTo>
                    <a:pt x="0" y="103"/>
                  </a:lnTo>
                  <a:lnTo>
                    <a:pt x="16" y="122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3" name="Freeform 74"/>
            <p:cNvSpPr>
              <a:spLocks/>
            </p:cNvSpPr>
            <p:nvPr/>
          </p:nvSpPr>
          <p:spPr bwMode="auto">
            <a:xfrm>
              <a:off x="4736" y="467"/>
              <a:ext cx="33" cy="6"/>
            </a:xfrm>
            <a:custGeom>
              <a:avLst/>
              <a:gdLst>
                <a:gd name="T0" fmla="*/ 0 w 101"/>
                <a:gd name="T1" fmla="*/ 0 h 18"/>
                <a:gd name="T2" fmla="*/ 0 w 101"/>
                <a:gd name="T3" fmla="*/ 0 h 18"/>
                <a:gd name="T4" fmla="*/ 0 w 101"/>
                <a:gd name="T5" fmla="*/ 0 h 18"/>
                <a:gd name="T6" fmla="*/ 0 w 101"/>
                <a:gd name="T7" fmla="*/ 0 h 18"/>
                <a:gd name="T8" fmla="*/ 0 w 101"/>
                <a:gd name="T9" fmla="*/ 0 h 18"/>
                <a:gd name="T10" fmla="*/ 0 w 10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8"/>
                <a:gd name="T20" fmla="*/ 101 w 10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8">
                  <a:moveTo>
                    <a:pt x="0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4" name="Freeform 75"/>
            <p:cNvSpPr>
              <a:spLocks/>
            </p:cNvSpPr>
            <p:nvPr/>
          </p:nvSpPr>
          <p:spPr bwMode="auto">
            <a:xfrm>
              <a:off x="4736" y="453"/>
              <a:ext cx="33" cy="8"/>
            </a:xfrm>
            <a:custGeom>
              <a:avLst/>
              <a:gdLst>
                <a:gd name="T0" fmla="*/ 0 w 101"/>
                <a:gd name="T1" fmla="*/ 0 h 22"/>
                <a:gd name="T2" fmla="*/ 0 w 101"/>
                <a:gd name="T3" fmla="*/ 0 h 22"/>
                <a:gd name="T4" fmla="*/ 0 w 101"/>
                <a:gd name="T5" fmla="*/ 0 h 22"/>
                <a:gd name="T6" fmla="*/ 0 w 101"/>
                <a:gd name="T7" fmla="*/ 0 h 22"/>
                <a:gd name="T8" fmla="*/ 0 w 101"/>
                <a:gd name="T9" fmla="*/ 0 h 22"/>
                <a:gd name="T10" fmla="*/ 0 w 10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2"/>
                <a:gd name="T20" fmla="*/ 101 w 10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2">
                  <a:moveTo>
                    <a:pt x="0" y="0"/>
                  </a:moveTo>
                  <a:lnTo>
                    <a:pt x="101" y="0"/>
                  </a:lnTo>
                  <a:lnTo>
                    <a:pt x="10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w 135"/>
                <a:gd name="T21" fmla="*/ 0 h 100"/>
                <a:gd name="T22" fmla="*/ 0 w 135"/>
                <a:gd name="T23" fmla="*/ 0 h 100"/>
                <a:gd name="T24" fmla="*/ 0 w 135"/>
                <a:gd name="T25" fmla="*/ 0 h 100"/>
                <a:gd name="T26" fmla="*/ 0 w 135"/>
                <a:gd name="T27" fmla="*/ 0 h 100"/>
                <a:gd name="T28" fmla="*/ 0 w 135"/>
                <a:gd name="T29" fmla="*/ 0 h 100"/>
                <a:gd name="T30" fmla="*/ 0 w 135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100"/>
                <a:gd name="T50" fmla="*/ 135 w 135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100">
                  <a:moveTo>
                    <a:pt x="0" y="0"/>
                  </a:moveTo>
                  <a:lnTo>
                    <a:pt x="0" y="100"/>
                  </a:lnTo>
                  <a:lnTo>
                    <a:pt x="17" y="100"/>
                  </a:lnTo>
                  <a:lnTo>
                    <a:pt x="17" y="93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35" y="100"/>
                  </a:ln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300507" y="692696"/>
            <a:ext cx="854432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scattered intensity in the most general form: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summation has to be done over all the atoms within the illuminated region,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difference vector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baseline="-25000" dirty="0">
              <a:latin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205586" cy="69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98486"/>
            <a:ext cx="3929806" cy="71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48147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Scattering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liquid or non-crystalline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</a:p>
          <a:p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arrive at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Zernicke-Prins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equation: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(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is the </a:t>
            </a:r>
            <a:r>
              <a:rPr lang="en-US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radial-distribution-function  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RDF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7504" y="6255593"/>
            <a:ext cx="1211263" cy="485775"/>
            <a:chOff x="4297" y="361"/>
            <a:chExt cx="910" cy="36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715" y="523"/>
              <a:ext cx="40" cy="51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w 116"/>
                <a:gd name="T27" fmla="*/ 0 h 155"/>
                <a:gd name="T28" fmla="*/ 0 w 116"/>
                <a:gd name="T29" fmla="*/ 0 h 155"/>
                <a:gd name="T30" fmla="*/ 0 w 116"/>
                <a:gd name="T31" fmla="*/ 0 h 155"/>
                <a:gd name="T32" fmla="*/ 0 w 116"/>
                <a:gd name="T33" fmla="*/ 0 h 155"/>
                <a:gd name="T34" fmla="*/ 0 w 116"/>
                <a:gd name="T35" fmla="*/ 0 h 155"/>
                <a:gd name="T36" fmla="*/ 0 w 116"/>
                <a:gd name="T37" fmla="*/ 0 h 155"/>
                <a:gd name="T38" fmla="*/ 0 w 116"/>
                <a:gd name="T39" fmla="*/ 0 h 155"/>
                <a:gd name="T40" fmla="*/ 0 w 116"/>
                <a:gd name="T41" fmla="*/ 0 h 155"/>
                <a:gd name="T42" fmla="*/ 0 w 116"/>
                <a:gd name="T43" fmla="*/ 0 h 155"/>
                <a:gd name="T44" fmla="*/ 0 w 116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55"/>
                <a:gd name="T71" fmla="*/ 116 w 116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55">
                  <a:moveTo>
                    <a:pt x="114" y="120"/>
                  </a:moveTo>
                  <a:lnTo>
                    <a:pt x="84" y="127"/>
                  </a:lnTo>
                  <a:lnTo>
                    <a:pt x="62" y="123"/>
                  </a:lnTo>
                  <a:lnTo>
                    <a:pt x="45" y="113"/>
                  </a:lnTo>
                  <a:lnTo>
                    <a:pt x="31" y="74"/>
                  </a:lnTo>
                  <a:lnTo>
                    <a:pt x="35" y="52"/>
                  </a:lnTo>
                  <a:lnTo>
                    <a:pt x="45" y="39"/>
                  </a:lnTo>
                  <a:lnTo>
                    <a:pt x="61" y="31"/>
                  </a:lnTo>
                  <a:lnTo>
                    <a:pt x="81" y="26"/>
                  </a:lnTo>
                  <a:lnTo>
                    <a:pt x="113" y="32"/>
                  </a:lnTo>
                  <a:lnTo>
                    <a:pt x="114" y="6"/>
                  </a:lnTo>
                  <a:lnTo>
                    <a:pt x="80" y="0"/>
                  </a:lnTo>
                  <a:lnTo>
                    <a:pt x="46" y="6"/>
                  </a:lnTo>
                  <a:lnTo>
                    <a:pt x="20" y="19"/>
                  </a:lnTo>
                  <a:lnTo>
                    <a:pt x="5" y="44"/>
                  </a:lnTo>
                  <a:lnTo>
                    <a:pt x="0" y="77"/>
                  </a:lnTo>
                  <a:lnTo>
                    <a:pt x="6" y="110"/>
                  </a:lnTo>
                  <a:lnTo>
                    <a:pt x="23" y="135"/>
                  </a:lnTo>
                  <a:lnTo>
                    <a:pt x="49" y="149"/>
                  </a:lnTo>
                  <a:lnTo>
                    <a:pt x="83" y="155"/>
                  </a:lnTo>
                  <a:lnTo>
                    <a:pt x="116" y="148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761" y="536"/>
              <a:ext cx="10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61" y="520"/>
              <a:ext cx="10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775" y="525"/>
              <a:ext cx="26" cy="49"/>
            </a:xfrm>
            <a:custGeom>
              <a:avLst/>
              <a:gdLst>
                <a:gd name="T0" fmla="*/ 0 w 77"/>
                <a:gd name="T1" fmla="*/ 0 h 147"/>
                <a:gd name="T2" fmla="*/ 0 w 77"/>
                <a:gd name="T3" fmla="*/ 0 h 147"/>
                <a:gd name="T4" fmla="*/ 0 w 77"/>
                <a:gd name="T5" fmla="*/ 0 h 147"/>
                <a:gd name="T6" fmla="*/ 0 w 77"/>
                <a:gd name="T7" fmla="*/ 0 h 147"/>
                <a:gd name="T8" fmla="*/ 0 w 77"/>
                <a:gd name="T9" fmla="*/ 0 h 147"/>
                <a:gd name="T10" fmla="*/ 0 w 77"/>
                <a:gd name="T11" fmla="*/ 0 h 147"/>
                <a:gd name="T12" fmla="*/ 0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0 w 77"/>
                <a:gd name="T19" fmla="*/ 0 h 147"/>
                <a:gd name="T20" fmla="*/ 0 w 77"/>
                <a:gd name="T21" fmla="*/ 0 h 147"/>
                <a:gd name="T22" fmla="*/ 0 w 77"/>
                <a:gd name="T23" fmla="*/ 0 h 147"/>
                <a:gd name="T24" fmla="*/ 0 w 77"/>
                <a:gd name="T25" fmla="*/ 0 h 147"/>
                <a:gd name="T26" fmla="*/ 0 w 77"/>
                <a:gd name="T27" fmla="*/ 0 h 147"/>
                <a:gd name="T28" fmla="*/ 0 w 77"/>
                <a:gd name="T29" fmla="*/ 0 h 147"/>
                <a:gd name="T30" fmla="*/ 0 w 77"/>
                <a:gd name="T31" fmla="*/ 0 h 147"/>
                <a:gd name="T32" fmla="*/ 0 w 77"/>
                <a:gd name="T33" fmla="*/ 0 h 147"/>
                <a:gd name="T34" fmla="*/ 0 w 77"/>
                <a:gd name="T35" fmla="*/ 0 h 147"/>
                <a:gd name="T36" fmla="*/ 0 w 77"/>
                <a:gd name="T37" fmla="*/ 0 h 147"/>
                <a:gd name="T38" fmla="*/ 0 w 77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47"/>
                <a:gd name="T62" fmla="*/ 77 w 77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47">
                  <a:moveTo>
                    <a:pt x="75" y="119"/>
                  </a:moveTo>
                  <a:lnTo>
                    <a:pt x="67" y="121"/>
                  </a:lnTo>
                  <a:lnTo>
                    <a:pt x="51" y="112"/>
                  </a:lnTo>
                  <a:lnTo>
                    <a:pt x="49" y="96"/>
                  </a:lnTo>
                  <a:lnTo>
                    <a:pt x="49" y="53"/>
                  </a:lnTo>
                  <a:lnTo>
                    <a:pt x="75" y="53"/>
                  </a:lnTo>
                  <a:lnTo>
                    <a:pt x="75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22" y="102"/>
                  </a:lnTo>
                  <a:lnTo>
                    <a:pt x="31" y="135"/>
                  </a:lnTo>
                  <a:lnTo>
                    <a:pt x="58" y="147"/>
                  </a:lnTo>
                  <a:lnTo>
                    <a:pt x="77" y="141"/>
                  </a:lnTo>
                  <a:lnTo>
                    <a:pt x="7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804" y="536"/>
              <a:ext cx="39" cy="53"/>
            </a:xfrm>
            <a:custGeom>
              <a:avLst/>
              <a:gdLst>
                <a:gd name="T0" fmla="*/ 0 w 117"/>
                <a:gd name="T1" fmla="*/ 0 h 159"/>
                <a:gd name="T2" fmla="*/ 0 w 117"/>
                <a:gd name="T3" fmla="*/ 0 h 159"/>
                <a:gd name="T4" fmla="*/ 0 w 117"/>
                <a:gd name="T5" fmla="*/ 0 h 159"/>
                <a:gd name="T6" fmla="*/ 0 w 117"/>
                <a:gd name="T7" fmla="*/ 0 h 159"/>
                <a:gd name="T8" fmla="*/ 0 w 117"/>
                <a:gd name="T9" fmla="*/ 0 h 159"/>
                <a:gd name="T10" fmla="*/ 0 w 117"/>
                <a:gd name="T11" fmla="*/ 0 h 159"/>
                <a:gd name="T12" fmla="*/ 0 w 117"/>
                <a:gd name="T13" fmla="*/ 0 h 159"/>
                <a:gd name="T14" fmla="*/ 0 w 117"/>
                <a:gd name="T15" fmla="*/ 0 h 159"/>
                <a:gd name="T16" fmla="*/ 0 w 117"/>
                <a:gd name="T17" fmla="*/ 0 h 159"/>
                <a:gd name="T18" fmla="*/ 0 w 117"/>
                <a:gd name="T19" fmla="*/ 0 h 159"/>
                <a:gd name="T20" fmla="*/ 0 w 117"/>
                <a:gd name="T21" fmla="*/ 0 h 159"/>
                <a:gd name="T22" fmla="*/ 0 w 117"/>
                <a:gd name="T23" fmla="*/ 0 h 159"/>
                <a:gd name="T24" fmla="*/ 0 w 117"/>
                <a:gd name="T25" fmla="*/ 0 h 159"/>
                <a:gd name="T26" fmla="*/ 0 w 117"/>
                <a:gd name="T27" fmla="*/ 0 h 159"/>
                <a:gd name="T28" fmla="*/ 0 w 117"/>
                <a:gd name="T29" fmla="*/ 0 h 159"/>
                <a:gd name="T30" fmla="*/ 0 w 117"/>
                <a:gd name="T31" fmla="*/ 0 h 159"/>
                <a:gd name="T32" fmla="*/ 0 w 11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59"/>
                <a:gd name="T53" fmla="*/ 117 w 11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59">
                  <a:moveTo>
                    <a:pt x="7" y="156"/>
                  </a:moveTo>
                  <a:lnTo>
                    <a:pt x="27" y="159"/>
                  </a:lnTo>
                  <a:lnTo>
                    <a:pt x="56" y="149"/>
                  </a:lnTo>
                  <a:lnTo>
                    <a:pt x="70" y="120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65" y="65"/>
                  </a:lnTo>
                  <a:lnTo>
                    <a:pt x="59" y="81"/>
                  </a:lnTo>
                  <a:lnTo>
                    <a:pt x="53" y="69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3" y="138"/>
                  </a:lnTo>
                  <a:lnTo>
                    <a:pt x="10" y="137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71" y="523"/>
              <a:ext cx="40" cy="52"/>
            </a:xfrm>
            <a:custGeom>
              <a:avLst/>
              <a:gdLst>
                <a:gd name="T0" fmla="*/ 0 w 121"/>
                <a:gd name="T1" fmla="*/ 0 h 156"/>
                <a:gd name="T2" fmla="*/ 0 w 121"/>
                <a:gd name="T3" fmla="*/ 0 h 156"/>
                <a:gd name="T4" fmla="*/ 0 w 121"/>
                <a:gd name="T5" fmla="*/ 0 h 156"/>
                <a:gd name="T6" fmla="*/ 0 w 121"/>
                <a:gd name="T7" fmla="*/ 0 h 156"/>
                <a:gd name="T8" fmla="*/ 0 w 121"/>
                <a:gd name="T9" fmla="*/ 0 h 156"/>
                <a:gd name="T10" fmla="*/ 0 w 121"/>
                <a:gd name="T11" fmla="*/ 0 h 156"/>
                <a:gd name="T12" fmla="*/ 0 w 121"/>
                <a:gd name="T13" fmla="*/ 0 h 156"/>
                <a:gd name="T14" fmla="*/ 0 w 121"/>
                <a:gd name="T15" fmla="*/ 0 h 156"/>
                <a:gd name="T16" fmla="*/ 0 w 121"/>
                <a:gd name="T17" fmla="*/ 0 h 156"/>
                <a:gd name="T18" fmla="*/ 0 w 121"/>
                <a:gd name="T19" fmla="*/ 0 h 156"/>
                <a:gd name="T20" fmla="*/ 0 w 121"/>
                <a:gd name="T21" fmla="*/ 0 h 156"/>
                <a:gd name="T22" fmla="*/ 0 w 121"/>
                <a:gd name="T23" fmla="*/ 0 h 156"/>
                <a:gd name="T24" fmla="*/ 0 w 121"/>
                <a:gd name="T25" fmla="*/ 0 h 156"/>
                <a:gd name="T26" fmla="*/ 0 w 121"/>
                <a:gd name="T27" fmla="*/ 0 h 156"/>
                <a:gd name="T28" fmla="*/ 0 w 121"/>
                <a:gd name="T29" fmla="*/ 0 h 156"/>
                <a:gd name="T30" fmla="*/ 0 w 121"/>
                <a:gd name="T31" fmla="*/ 0 h 156"/>
                <a:gd name="T32" fmla="*/ 0 w 121"/>
                <a:gd name="T33" fmla="*/ 0 h 156"/>
                <a:gd name="T34" fmla="*/ 0 w 121"/>
                <a:gd name="T35" fmla="*/ 0 h 156"/>
                <a:gd name="T36" fmla="*/ 0 w 121"/>
                <a:gd name="T37" fmla="*/ 0 h 156"/>
                <a:gd name="T38" fmla="*/ 0 w 121"/>
                <a:gd name="T39" fmla="*/ 0 h 156"/>
                <a:gd name="T40" fmla="*/ 0 w 121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56"/>
                <a:gd name="T65" fmla="*/ 121 w 121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56">
                  <a:moveTo>
                    <a:pt x="94" y="0"/>
                  </a:moveTo>
                  <a:lnTo>
                    <a:pt x="94" y="87"/>
                  </a:lnTo>
                  <a:lnTo>
                    <a:pt x="88" y="119"/>
                  </a:lnTo>
                  <a:lnTo>
                    <a:pt x="79" y="127"/>
                  </a:lnTo>
                  <a:lnTo>
                    <a:pt x="65" y="130"/>
                  </a:lnTo>
                  <a:lnTo>
                    <a:pt x="36" y="119"/>
                  </a:lnTo>
                  <a:lnTo>
                    <a:pt x="30" y="8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4" y="120"/>
                  </a:lnTo>
                  <a:lnTo>
                    <a:pt x="16" y="139"/>
                  </a:lnTo>
                  <a:lnTo>
                    <a:pt x="35" y="153"/>
                  </a:lnTo>
                  <a:lnTo>
                    <a:pt x="61" y="156"/>
                  </a:lnTo>
                  <a:lnTo>
                    <a:pt x="91" y="152"/>
                  </a:lnTo>
                  <a:lnTo>
                    <a:pt x="108" y="139"/>
                  </a:lnTo>
                  <a:lnTo>
                    <a:pt x="118" y="119"/>
                  </a:lnTo>
                  <a:lnTo>
                    <a:pt x="121" y="93"/>
                  </a:lnTo>
                  <a:lnTo>
                    <a:pt x="12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921" y="536"/>
              <a:ext cx="35" cy="37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2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2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73" y="35"/>
                  </a:lnTo>
                  <a:lnTo>
                    <a:pt x="77" y="58"/>
                  </a:lnTo>
                  <a:lnTo>
                    <a:pt x="77" y="113"/>
                  </a:lnTo>
                  <a:lnTo>
                    <a:pt x="104" y="113"/>
                  </a:lnTo>
                  <a:lnTo>
                    <a:pt x="104" y="49"/>
                  </a:lnTo>
                  <a:lnTo>
                    <a:pt x="97" y="13"/>
                  </a:lnTo>
                  <a:lnTo>
                    <a:pt x="86" y="3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28" y="1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967" y="536"/>
              <a:ext cx="8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967" y="520"/>
              <a:ext cx="8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81" y="536"/>
              <a:ext cx="39" cy="37"/>
            </a:xfrm>
            <a:custGeom>
              <a:avLst/>
              <a:gdLst>
                <a:gd name="T0" fmla="*/ 0 w 115"/>
                <a:gd name="T1" fmla="*/ 0 h 111"/>
                <a:gd name="T2" fmla="*/ 0 w 115"/>
                <a:gd name="T3" fmla="*/ 0 h 111"/>
                <a:gd name="T4" fmla="*/ 0 w 115"/>
                <a:gd name="T5" fmla="*/ 0 h 111"/>
                <a:gd name="T6" fmla="*/ 0 w 115"/>
                <a:gd name="T7" fmla="*/ 0 h 111"/>
                <a:gd name="T8" fmla="*/ 0 w 115"/>
                <a:gd name="T9" fmla="*/ 0 h 111"/>
                <a:gd name="T10" fmla="*/ 0 w 115"/>
                <a:gd name="T11" fmla="*/ 0 h 111"/>
                <a:gd name="T12" fmla="*/ 0 w 115"/>
                <a:gd name="T13" fmla="*/ 0 h 111"/>
                <a:gd name="T14" fmla="*/ 0 w 115"/>
                <a:gd name="T15" fmla="*/ 0 h 111"/>
                <a:gd name="T16" fmla="*/ 0 w 115"/>
                <a:gd name="T17" fmla="*/ 0 h 111"/>
                <a:gd name="T18" fmla="*/ 0 w 115"/>
                <a:gd name="T19" fmla="*/ 0 h 111"/>
                <a:gd name="T20" fmla="*/ 0 w 11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11"/>
                <a:gd name="T35" fmla="*/ 115 w 11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11">
                  <a:moveTo>
                    <a:pt x="72" y="111"/>
                  </a:moveTo>
                  <a:lnTo>
                    <a:pt x="115" y="0"/>
                  </a:lnTo>
                  <a:lnTo>
                    <a:pt x="86" y="0"/>
                  </a:lnTo>
                  <a:lnTo>
                    <a:pt x="64" y="62"/>
                  </a:lnTo>
                  <a:lnTo>
                    <a:pt x="56" y="86"/>
                  </a:lnTo>
                  <a:lnTo>
                    <a:pt x="47" y="5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8" y="111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1" y="563"/>
              <a:ext cx="14" cy="12"/>
            </a:xfrm>
            <a:custGeom>
              <a:avLst/>
              <a:gdLst>
                <a:gd name="T0" fmla="*/ 0 w 41"/>
                <a:gd name="T1" fmla="*/ 0 h 34"/>
                <a:gd name="T2" fmla="*/ 0 w 41"/>
                <a:gd name="T3" fmla="*/ 0 h 34"/>
                <a:gd name="T4" fmla="*/ 0 w 41"/>
                <a:gd name="T5" fmla="*/ 0 h 34"/>
                <a:gd name="T6" fmla="*/ 0 w 41"/>
                <a:gd name="T7" fmla="*/ 0 h 34"/>
                <a:gd name="T8" fmla="*/ 0 w 41"/>
                <a:gd name="T9" fmla="*/ 0 h 34"/>
                <a:gd name="T10" fmla="*/ 0 w 41"/>
                <a:gd name="T11" fmla="*/ 0 h 34"/>
                <a:gd name="T12" fmla="*/ 0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0" y="10"/>
                  </a:moveTo>
                  <a:lnTo>
                    <a:pt x="2" y="34"/>
                  </a:lnTo>
                  <a:lnTo>
                    <a:pt x="41" y="24"/>
                  </a:lnTo>
                  <a:lnTo>
                    <a:pt x="41" y="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41" y="536"/>
              <a:ext cx="18" cy="22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7"/>
                <a:gd name="T38" fmla="*/ 50 w 50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7">
                  <a:moveTo>
                    <a:pt x="0" y="47"/>
                  </a:moveTo>
                  <a:lnTo>
                    <a:pt x="0" y="67"/>
                  </a:lnTo>
                  <a:lnTo>
                    <a:pt x="49" y="67"/>
                  </a:lnTo>
                  <a:lnTo>
                    <a:pt x="50" y="57"/>
                  </a:lnTo>
                  <a:lnTo>
                    <a:pt x="39" y="1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5" y="28"/>
                  </a:lnTo>
                  <a:lnTo>
                    <a:pt x="2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023" y="535"/>
              <a:ext cx="18" cy="40"/>
            </a:xfrm>
            <a:custGeom>
              <a:avLst/>
              <a:gdLst>
                <a:gd name="T0" fmla="*/ 0 w 54"/>
                <a:gd name="T1" fmla="*/ 0 h 120"/>
                <a:gd name="T2" fmla="*/ 0 w 54"/>
                <a:gd name="T3" fmla="*/ 0 h 120"/>
                <a:gd name="T4" fmla="*/ 0 w 54"/>
                <a:gd name="T5" fmla="*/ 0 h 120"/>
                <a:gd name="T6" fmla="*/ 0 w 54"/>
                <a:gd name="T7" fmla="*/ 0 h 120"/>
                <a:gd name="T8" fmla="*/ 0 w 54"/>
                <a:gd name="T9" fmla="*/ 0 h 120"/>
                <a:gd name="T10" fmla="*/ 0 w 54"/>
                <a:gd name="T11" fmla="*/ 0 h 120"/>
                <a:gd name="T12" fmla="*/ 0 w 54"/>
                <a:gd name="T13" fmla="*/ 0 h 120"/>
                <a:gd name="T14" fmla="*/ 0 w 54"/>
                <a:gd name="T15" fmla="*/ 0 h 120"/>
                <a:gd name="T16" fmla="*/ 0 w 54"/>
                <a:gd name="T17" fmla="*/ 0 h 120"/>
                <a:gd name="T18" fmla="*/ 0 w 54"/>
                <a:gd name="T19" fmla="*/ 0 h 120"/>
                <a:gd name="T20" fmla="*/ 0 w 54"/>
                <a:gd name="T21" fmla="*/ 0 h 120"/>
                <a:gd name="T22" fmla="*/ 0 w 54"/>
                <a:gd name="T23" fmla="*/ 0 h 120"/>
                <a:gd name="T24" fmla="*/ 0 w 54"/>
                <a:gd name="T25" fmla="*/ 0 h 120"/>
                <a:gd name="T26" fmla="*/ 0 w 54"/>
                <a:gd name="T27" fmla="*/ 0 h 120"/>
                <a:gd name="T28" fmla="*/ 0 w 54"/>
                <a:gd name="T29" fmla="*/ 0 h 120"/>
                <a:gd name="T30" fmla="*/ 0 w 54"/>
                <a:gd name="T31" fmla="*/ 0 h 120"/>
                <a:gd name="T32" fmla="*/ 0 w 54"/>
                <a:gd name="T33" fmla="*/ 0 h 120"/>
                <a:gd name="T34" fmla="*/ 0 w 54"/>
                <a:gd name="T35" fmla="*/ 0 h 120"/>
                <a:gd name="T36" fmla="*/ 0 w 54"/>
                <a:gd name="T37" fmla="*/ 0 h 120"/>
                <a:gd name="T38" fmla="*/ 0 w 54"/>
                <a:gd name="T39" fmla="*/ 0 h 120"/>
                <a:gd name="T40" fmla="*/ 0 w 54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0"/>
                <a:gd name="T65" fmla="*/ 54 w 54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0">
                  <a:moveTo>
                    <a:pt x="54" y="24"/>
                  </a:moveTo>
                  <a:lnTo>
                    <a:pt x="54" y="3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5" y="18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4"/>
                  </a:lnTo>
                  <a:lnTo>
                    <a:pt x="16" y="103"/>
                  </a:lnTo>
                  <a:lnTo>
                    <a:pt x="33" y="116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9" y="90"/>
                  </a:lnTo>
                  <a:lnTo>
                    <a:pt x="28" y="70"/>
                  </a:lnTo>
                  <a:lnTo>
                    <a:pt x="54" y="70"/>
                  </a:lnTo>
                  <a:lnTo>
                    <a:pt x="54" y="50"/>
                  </a:lnTo>
                  <a:lnTo>
                    <a:pt x="28" y="50"/>
                  </a:lnTo>
                  <a:lnTo>
                    <a:pt x="35" y="31"/>
                  </a:lnTo>
                  <a:lnTo>
                    <a:pt x="52" y="22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065" y="536"/>
              <a:ext cx="23" cy="37"/>
            </a:xfrm>
            <a:custGeom>
              <a:avLst/>
              <a:gdLst>
                <a:gd name="T0" fmla="*/ 0 w 68"/>
                <a:gd name="T1" fmla="*/ 0 h 113"/>
                <a:gd name="T2" fmla="*/ 0 w 68"/>
                <a:gd name="T3" fmla="*/ 0 h 113"/>
                <a:gd name="T4" fmla="*/ 0 w 68"/>
                <a:gd name="T5" fmla="*/ 0 h 113"/>
                <a:gd name="T6" fmla="*/ 0 w 68"/>
                <a:gd name="T7" fmla="*/ 0 h 113"/>
                <a:gd name="T8" fmla="*/ 0 w 68"/>
                <a:gd name="T9" fmla="*/ 0 h 113"/>
                <a:gd name="T10" fmla="*/ 0 w 68"/>
                <a:gd name="T11" fmla="*/ 0 h 113"/>
                <a:gd name="T12" fmla="*/ 0 w 68"/>
                <a:gd name="T13" fmla="*/ 0 h 113"/>
                <a:gd name="T14" fmla="*/ 0 w 68"/>
                <a:gd name="T15" fmla="*/ 0 h 113"/>
                <a:gd name="T16" fmla="*/ 0 w 68"/>
                <a:gd name="T17" fmla="*/ 0 h 113"/>
                <a:gd name="T18" fmla="*/ 0 w 68"/>
                <a:gd name="T19" fmla="*/ 0 h 113"/>
                <a:gd name="T20" fmla="*/ 0 w 68"/>
                <a:gd name="T21" fmla="*/ 0 h 113"/>
                <a:gd name="T22" fmla="*/ 0 w 68"/>
                <a:gd name="T23" fmla="*/ 0 h 113"/>
                <a:gd name="T24" fmla="*/ 0 w 68"/>
                <a:gd name="T25" fmla="*/ 0 h 113"/>
                <a:gd name="T26" fmla="*/ 0 w 68"/>
                <a:gd name="T27" fmla="*/ 0 h 113"/>
                <a:gd name="T28" fmla="*/ 0 w 68"/>
                <a:gd name="T29" fmla="*/ 0 h 113"/>
                <a:gd name="T30" fmla="*/ 0 w 68"/>
                <a:gd name="T31" fmla="*/ 0 h 113"/>
                <a:gd name="T32" fmla="*/ 0 w 68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13"/>
                <a:gd name="T53" fmla="*/ 68 w 68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13">
                  <a:moveTo>
                    <a:pt x="29" y="113"/>
                  </a:moveTo>
                  <a:lnTo>
                    <a:pt x="29" y="67"/>
                  </a:lnTo>
                  <a:lnTo>
                    <a:pt x="29" y="65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5" y="26"/>
                  </a:lnTo>
                  <a:lnTo>
                    <a:pt x="68" y="28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6" y="9"/>
                  </a:lnTo>
                  <a:lnTo>
                    <a:pt x="26" y="29"/>
                  </a:lnTo>
                  <a:lnTo>
                    <a:pt x="26" y="2"/>
                  </a:lnTo>
                  <a:lnTo>
                    <a:pt x="0" y="2"/>
                  </a:lnTo>
                  <a:lnTo>
                    <a:pt x="2" y="35"/>
                  </a:lnTo>
                  <a:lnTo>
                    <a:pt x="2" y="113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092" y="535"/>
              <a:ext cx="27" cy="39"/>
            </a:xfrm>
            <a:custGeom>
              <a:avLst/>
              <a:gdLst>
                <a:gd name="T0" fmla="*/ 0 w 79"/>
                <a:gd name="T1" fmla="*/ 0 h 119"/>
                <a:gd name="T2" fmla="*/ 0 w 79"/>
                <a:gd name="T3" fmla="*/ 0 h 119"/>
                <a:gd name="T4" fmla="*/ 0 w 79"/>
                <a:gd name="T5" fmla="*/ 0 h 119"/>
                <a:gd name="T6" fmla="*/ 0 w 79"/>
                <a:gd name="T7" fmla="*/ 0 h 119"/>
                <a:gd name="T8" fmla="*/ 0 w 79"/>
                <a:gd name="T9" fmla="*/ 0 h 119"/>
                <a:gd name="T10" fmla="*/ 0 w 79"/>
                <a:gd name="T11" fmla="*/ 0 h 119"/>
                <a:gd name="T12" fmla="*/ 0 w 79"/>
                <a:gd name="T13" fmla="*/ 0 h 119"/>
                <a:gd name="T14" fmla="*/ 0 w 79"/>
                <a:gd name="T15" fmla="*/ 0 h 119"/>
                <a:gd name="T16" fmla="*/ 0 w 79"/>
                <a:gd name="T17" fmla="*/ 0 h 119"/>
                <a:gd name="T18" fmla="*/ 0 w 79"/>
                <a:gd name="T19" fmla="*/ 0 h 119"/>
                <a:gd name="T20" fmla="*/ 0 w 79"/>
                <a:gd name="T21" fmla="*/ 0 h 119"/>
                <a:gd name="T22" fmla="*/ 0 w 79"/>
                <a:gd name="T23" fmla="*/ 0 h 119"/>
                <a:gd name="T24" fmla="*/ 0 w 79"/>
                <a:gd name="T25" fmla="*/ 0 h 119"/>
                <a:gd name="T26" fmla="*/ 0 w 79"/>
                <a:gd name="T27" fmla="*/ 0 h 119"/>
                <a:gd name="T28" fmla="*/ 0 w 79"/>
                <a:gd name="T29" fmla="*/ 0 h 119"/>
                <a:gd name="T30" fmla="*/ 0 w 79"/>
                <a:gd name="T31" fmla="*/ 0 h 119"/>
                <a:gd name="T32" fmla="*/ 0 w 79"/>
                <a:gd name="T33" fmla="*/ 0 h 119"/>
                <a:gd name="T34" fmla="*/ 0 w 79"/>
                <a:gd name="T35" fmla="*/ 0 h 119"/>
                <a:gd name="T36" fmla="*/ 0 w 79"/>
                <a:gd name="T37" fmla="*/ 0 h 119"/>
                <a:gd name="T38" fmla="*/ 0 w 79"/>
                <a:gd name="T39" fmla="*/ 0 h 119"/>
                <a:gd name="T40" fmla="*/ 0 w 79"/>
                <a:gd name="T41" fmla="*/ 0 h 119"/>
                <a:gd name="T42" fmla="*/ 0 w 79"/>
                <a:gd name="T43" fmla="*/ 0 h 119"/>
                <a:gd name="T44" fmla="*/ 0 w 79"/>
                <a:gd name="T45" fmla="*/ 0 h 119"/>
                <a:gd name="T46" fmla="*/ 0 w 79"/>
                <a:gd name="T47" fmla="*/ 0 h 119"/>
                <a:gd name="T48" fmla="*/ 0 w 79"/>
                <a:gd name="T49" fmla="*/ 0 h 119"/>
                <a:gd name="T50" fmla="*/ 0 w 79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19"/>
                <a:gd name="T80" fmla="*/ 79 w 79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19">
                  <a:moveTo>
                    <a:pt x="1" y="112"/>
                  </a:moveTo>
                  <a:lnTo>
                    <a:pt x="31" y="119"/>
                  </a:lnTo>
                  <a:lnTo>
                    <a:pt x="63" y="110"/>
                  </a:lnTo>
                  <a:lnTo>
                    <a:pt x="79" y="83"/>
                  </a:lnTo>
                  <a:lnTo>
                    <a:pt x="72" y="60"/>
                  </a:lnTo>
                  <a:lnTo>
                    <a:pt x="55" y="50"/>
                  </a:lnTo>
                  <a:lnTo>
                    <a:pt x="37" y="42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49" y="24"/>
                  </a:lnTo>
                  <a:lnTo>
                    <a:pt x="72" y="26"/>
                  </a:lnTo>
                  <a:lnTo>
                    <a:pt x="75" y="6"/>
                  </a:lnTo>
                  <a:lnTo>
                    <a:pt x="46" y="0"/>
                  </a:lnTo>
                  <a:lnTo>
                    <a:pt x="31" y="3"/>
                  </a:lnTo>
                  <a:lnTo>
                    <a:pt x="16" y="9"/>
                  </a:lnTo>
                  <a:lnTo>
                    <a:pt x="5" y="21"/>
                  </a:lnTo>
                  <a:lnTo>
                    <a:pt x="0" y="35"/>
                  </a:lnTo>
                  <a:lnTo>
                    <a:pt x="7" y="57"/>
                  </a:lnTo>
                  <a:lnTo>
                    <a:pt x="24" y="68"/>
                  </a:lnTo>
                  <a:lnTo>
                    <a:pt x="42" y="76"/>
                  </a:lnTo>
                  <a:lnTo>
                    <a:pt x="49" y="84"/>
                  </a:lnTo>
                  <a:lnTo>
                    <a:pt x="42" y="93"/>
                  </a:lnTo>
                  <a:lnTo>
                    <a:pt x="31" y="96"/>
                  </a:lnTo>
                  <a:lnTo>
                    <a:pt x="1" y="87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27" y="536"/>
              <a:ext cx="8" cy="37"/>
            </a:xfrm>
            <a:custGeom>
              <a:avLst/>
              <a:gdLst>
                <a:gd name="T0" fmla="*/ 0 w 28"/>
                <a:gd name="T1" fmla="*/ 0 h 111"/>
                <a:gd name="T2" fmla="*/ 0 w 28"/>
                <a:gd name="T3" fmla="*/ 0 h 111"/>
                <a:gd name="T4" fmla="*/ 0 w 28"/>
                <a:gd name="T5" fmla="*/ 0 h 111"/>
                <a:gd name="T6" fmla="*/ 0 w 28"/>
                <a:gd name="T7" fmla="*/ 0 h 111"/>
                <a:gd name="T8" fmla="*/ 0 w 28"/>
                <a:gd name="T9" fmla="*/ 0 h 111"/>
                <a:gd name="T10" fmla="*/ 0 w 28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11"/>
                <a:gd name="T20" fmla="*/ 28 w 28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11">
                  <a:moveTo>
                    <a:pt x="28" y="1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27" y="520"/>
              <a:ext cx="8" cy="10"/>
            </a:xfrm>
            <a:custGeom>
              <a:avLst/>
              <a:gdLst>
                <a:gd name="T0" fmla="*/ 0 w 28"/>
                <a:gd name="T1" fmla="*/ 0 h 30"/>
                <a:gd name="T2" fmla="*/ 0 w 28"/>
                <a:gd name="T3" fmla="*/ 0 h 30"/>
                <a:gd name="T4" fmla="*/ 0 w 28"/>
                <a:gd name="T5" fmla="*/ 0 h 30"/>
                <a:gd name="T6" fmla="*/ 0 w 28"/>
                <a:gd name="T7" fmla="*/ 0 h 30"/>
                <a:gd name="T8" fmla="*/ 0 w 28"/>
                <a:gd name="T9" fmla="*/ 0 h 30"/>
                <a:gd name="T10" fmla="*/ 0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0"/>
                <a:gd name="T20" fmla="*/ 28 w 2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0">
                  <a:moveTo>
                    <a:pt x="28" y="3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141" y="525"/>
              <a:ext cx="26" cy="49"/>
            </a:xfrm>
            <a:custGeom>
              <a:avLst/>
              <a:gdLst>
                <a:gd name="T0" fmla="*/ 0 w 76"/>
                <a:gd name="T1" fmla="*/ 0 h 147"/>
                <a:gd name="T2" fmla="*/ 0 w 76"/>
                <a:gd name="T3" fmla="*/ 0 h 147"/>
                <a:gd name="T4" fmla="*/ 0 w 76"/>
                <a:gd name="T5" fmla="*/ 0 h 147"/>
                <a:gd name="T6" fmla="*/ 0 w 76"/>
                <a:gd name="T7" fmla="*/ 0 h 147"/>
                <a:gd name="T8" fmla="*/ 0 w 76"/>
                <a:gd name="T9" fmla="*/ 0 h 147"/>
                <a:gd name="T10" fmla="*/ 0 w 76"/>
                <a:gd name="T11" fmla="*/ 0 h 147"/>
                <a:gd name="T12" fmla="*/ 0 w 76"/>
                <a:gd name="T13" fmla="*/ 0 h 147"/>
                <a:gd name="T14" fmla="*/ 0 w 76"/>
                <a:gd name="T15" fmla="*/ 0 h 147"/>
                <a:gd name="T16" fmla="*/ 0 w 76"/>
                <a:gd name="T17" fmla="*/ 0 h 147"/>
                <a:gd name="T18" fmla="*/ 0 w 76"/>
                <a:gd name="T19" fmla="*/ 0 h 147"/>
                <a:gd name="T20" fmla="*/ 0 w 76"/>
                <a:gd name="T21" fmla="*/ 0 h 147"/>
                <a:gd name="T22" fmla="*/ 0 w 76"/>
                <a:gd name="T23" fmla="*/ 0 h 147"/>
                <a:gd name="T24" fmla="*/ 0 w 76"/>
                <a:gd name="T25" fmla="*/ 0 h 147"/>
                <a:gd name="T26" fmla="*/ 0 w 76"/>
                <a:gd name="T27" fmla="*/ 0 h 147"/>
                <a:gd name="T28" fmla="*/ 0 w 76"/>
                <a:gd name="T29" fmla="*/ 0 h 147"/>
                <a:gd name="T30" fmla="*/ 0 w 76"/>
                <a:gd name="T31" fmla="*/ 0 h 147"/>
                <a:gd name="T32" fmla="*/ 0 w 76"/>
                <a:gd name="T33" fmla="*/ 0 h 147"/>
                <a:gd name="T34" fmla="*/ 0 w 76"/>
                <a:gd name="T35" fmla="*/ 0 h 147"/>
                <a:gd name="T36" fmla="*/ 0 w 76"/>
                <a:gd name="T37" fmla="*/ 0 h 147"/>
                <a:gd name="T38" fmla="*/ 0 w 76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147"/>
                <a:gd name="T62" fmla="*/ 76 w 76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147">
                  <a:moveTo>
                    <a:pt x="73" y="119"/>
                  </a:moveTo>
                  <a:lnTo>
                    <a:pt x="65" y="121"/>
                  </a:lnTo>
                  <a:lnTo>
                    <a:pt x="50" y="112"/>
                  </a:lnTo>
                  <a:lnTo>
                    <a:pt x="47" y="96"/>
                  </a:lnTo>
                  <a:lnTo>
                    <a:pt x="47" y="53"/>
                  </a:lnTo>
                  <a:lnTo>
                    <a:pt x="73" y="53"/>
                  </a:lnTo>
                  <a:lnTo>
                    <a:pt x="73" y="33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20" y="11"/>
                  </a:lnTo>
                  <a:lnTo>
                    <a:pt x="20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0" y="53"/>
                  </a:lnTo>
                  <a:lnTo>
                    <a:pt x="20" y="102"/>
                  </a:lnTo>
                  <a:lnTo>
                    <a:pt x="28" y="135"/>
                  </a:lnTo>
                  <a:lnTo>
                    <a:pt x="56" y="147"/>
                  </a:lnTo>
                  <a:lnTo>
                    <a:pt x="76" y="141"/>
                  </a:lnTo>
                  <a:lnTo>
                    <a:pt x="7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69" y="536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w 115"/>
                <a:gd name="T19" fmla="*/ 0 h 159"/>
                <a:gd name="T20" fmla="*/ 0 w 115"/>
                <a:gd name="T21" fmla="*/ 0 h 159"/>
                <a:gd name="T22" fmla="*/ 0 w 115"/>
                <a:gd name="T23" fmla="*/ 0 h 159"/>
                <a:gd name="T24" fmla="*/ 0 w 115"/>
                <a:gd name="T25" fmla="*/ 0 h 159"/>
                <a:gd name="T26" fmla="*/ 0 w 115"/>
                <a:gd name="T27" fmla="*/ 0 h 159"/>
                <a:gd name="T28" fmla="*/ 0 w 115"/>
                <a:gd name="T29" fmla="*/ 0 h 159"/>
                <a:gd name="T30" fmla="*/ 0 w 115"/>
                <a:gd name="T31" fmla="*/ 0 h 159"/>
                <a:gd name="T32" fmla="*/ 0 w 115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59"/>
                <a:gd name="T53" fmla="*/ 115 w 115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59">
                  <a:moveTo>
                    <a:pt x="6" y="156"/>
                  </a:moveTo>
                  <a:lnTo>
                    <a:pt x="27" y="159"/>
                  </a:lnTo>
                  <a:lnTo>
                    <a:pt x="55" y="149"/>
                  </a:lnTo>
                  <a:lnTo>
                    <a:pt x="71" y="120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63" y="6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1" y="138"/>
                  </a:lnTo>
                  <a:lnTo>
                    <a:pt x="10" y="137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35" y="624"/>
              <a:ext cx="18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4" y="82"/>
                  </a:lnTo>
                  <a:lnTo>
                    <a:pt x="58" y="59"/>
                  </a:lnTo>
                  <a:lnTo>
                    <a:pt x="54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2" y="23"/>
                  </a:lnTo>
                  <a:lnTo>
                    <a:pt x="20" y="32"/>
                  </a:lnTo>
                  <a:lnTo>
                    <a:pt x="28" y="59"/>
                  </a:lnTo>
                  <a:lnTo>
                    <a:pt x="20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715" y="624"/>
              <a:ext cx="20" cy="40"/>
            </a:xfrm>
            <a:custGeom>
              <a:avLst/>
              <a:gdLst>
                <a:gd name="T0" fmla="*/ 0 w 58"/>
                <a:gd name="T1" fmla="*/ 0 h 119"/>
                <a:gd name="T2" fmla="*/ 0 w 58"/>
                <a:gd name="T3" fmla="*/ 0 h 119"/>
                <a:gd name="T4" fmla="*/ 0 w 58"/>
                <a:gd name="T5" fmla="*/ 0 h 119"/>
                <a:gd name="T6" fmla="*/ 0 w 58"/>
                <a:gd name="T7" fmla="*/ 0 h 119"/>
                <a:gd name="T8" fmla="*/ 0 w 58"/>
                <a:gd name="T9" fmla="*/ 0 h 119"/>
                <a:gd name="T10" fmla="*/ 0 w 58"/>
                <a:gd name="T11" fmla="*/ 0 h 119"/>
                <a:gd name="T12" fmla="*/ 0 w 58"/>
                <a:gd name="T13" fmla="*/ 0 h 119"/>
                <a:gd name="T14" fmla="*/ 0 w 58"/>
                <a:gd name="T15" fmla="*/ 0 h 119"/>
                <a:gd name="T16" fmla="*/ 0 w 58"/>
                <a:gd name="T17" fmla="*/ 0 h 119"/>
                <a:gd name="T18" fmla="*/ 0 w 58"/>
                <a:gd name="T19" fmla="*/ 0 h 119"/>
                <a:gd name="T20" fmla="*/ 0 w 58"/>
                <a:gd name="T21" fmla="*/ 0 h 119"/>
                <a:gd name="T22" fmla="*/ 0 w 58"/>
                <a:gd name="T23" fmla="*/ 0 h 119"/>
                <a:gd name="T24" fmla="*/ 0 w 58"/>
                <a:gd name="T25" fmla="*/ 0 h 119"/>
                <a:gd name="T26" fmla="*/ 0 w 58"/>
                <a:gd name="T27" fmla="*/ 0 h 119"/>
                <a:gd name="T28" fmla="*/ 0 w 58"/>
                <a:gd name="T29" fmla="*/ 0 h 119"/>
                <a:gd name="T30" fmla="*/ 0 w 58"/>
                <a:gd name="T31" fmla="*/ 0 h 119"/>
                <a:gd name="T32" fmla="*/ 0 w 58"/>
                <a:gd name="T33" fmla="*/ 0 h 119"/>
                <a:gd name="T34" fmla="*/ 0 w 58"/>
                <a:gd name="T35" fmla="*/ 0 h 119"/>
                <a:gd name="T36" fmla="*/ 0 w 58"/>
                <a:gd name="T37" fmla="*/ 0 h 119"/>
                <a:gd name="T38" fmla="*/ 0 w 58"/>
                <a:gd name="T39" fmla="*/ 0 h 119"/>
                <a:gd name="T40" fmla="*/ 0 w 58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119"/>
                <a:gd name="T65" fmla="*/ 58 w 58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119">
                  <a:moveTo>
                    <a:pt x="58" y="23"/>
                  </a:moveTo>
                  <a:lnTo>
                    <a:pt x="58" y="1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5" y="34"/>
                  </a:lnTo>
                  <a:lnTo>
                    <a:pt x="0" y="59"/>
                  </a:lnTo>
                  <a:lnTo>
                    <a:pt x="5" y="83"/>
                  </a:lnTo>
                  <a:lnTo>
                    <a:pt x="16" y="102"/>
                  </a:lnTo>
                  <a:lnTo>
                    <a:pt x="34" y="114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8" y="93"/>
                  </a:lnTo>
                  <a:lnTo>
                    <a:pt x="57" y="95"/>
                  </a:lnTo>
                  <a:lnTo>
                    <a:pt x="35" y="83"/>
                  </a:lnTo>
                  <a:lnTo>
                    <a:pt x="31" y="59"/>
                  </a:lnTo>
                  <a:lnTo>
                    <a:pt x="35" y="33"/>
                  </a:lnTo>
                  <a:lnTo>
                    <a:pt x="44" y="24"/>
                  </a:lnTo>
                  <a:lnTo>
                    <a:pt x="57" y="2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752" y="608"/>
              <a:ext cx="27" cy="54"/>
            </a:xfrm>
            <a:custGeom>
              <a:avLst/>
              <a:gdLst>
                <a:gd name="T0" fmla="*/ 0 w 81"/>
                <a:gd name="T1" fmla="*/ 0 h 162"/>
                <a:gd name="T2" fmla="*/ 0 w 81"/>
                <a:gd name="T3" fmla="*/ 0 h 162"/>
                <a:gd name="T4" fmla="*/ 0 w 81"/>
                <a:gd name="T5" fmla="*/ 0 h 162"/>
                <a:gd name="T6" fmla="*/ 0 w 81"/>
                <a:gd name="T7" fmla="*/ 0 h 162"/>
                <a:gd name="T8" fmla="*/ 0 w 81"/>
                <a:gd name="T9" fmla="*/ 0 h 162"/>
                <a:gd name="T10" fmla="*/ 0 w 81"/>
                <a:gd name="T11" fmla="*/ 0 h 162"/>
                <a:gd name="T12" fmla="*/ 0 w 81"/>
                <a:gd name="T13" fmla="*/ 0 h 162"/>
                <a:gd name="T14" fmla="*/ 0 w 81"/>
                <a:gd name="T15" fmla="*/ 0 h 162"/>
                <a:gd name="T16" fmla="*/ 0 w 81"/>
                <a:gd name="T17" fmla="*/ 0 h 162"/>
                <a:gd name="T18" fmla="*/ 0 w 81"/>
                <a:gd name="T19" fmla="*/ 0 h 162"/>
                <a:gd name="T20" fmla="*/ 0 w 81"/>
                <a:gd name="T21" fmla="*/ 0 h 162"/>
                <a:gd name="T22" fmla="*/ 0 w 81"/>
                <a:gd name="T23" fmla="*/ 0 h 162"/>
                <a:gd name="T24" fmla="*/ 0 w 81"/>
                <a:gd name="T25" fmla="*/ 0 h 162"/>
                <a:gd name="T26" fmla="*/ 0 w 81"/>
                <a:gd name="T27" fmla="*/ 0 h 162"/>
                <a:gd name="T28" fmla="*/ 0 w 81"/>
                <a:gd name="T29" fmla="*/ 0 h 162"/>
                <a:gd name="T30" fmla="*/ 0 w 81"/>
                <a:gd name="T31" fmla="*/ 0 h 162"/>
                <a:gd name="T32" fmla="*/ 0 w 81"/>
                <a:gd name="T33" fmla="*/ 0 h 162"/>
                <a:gd name="T34" fmla="*/ 0 w 81"/>
                <a:gd name="T35" fmla="*/ 0 h 162"/>
                <a:gd name="T36" fmla="*/ 0 w 81"/>
                <a:gd name="T37" fmla="*/ 0 h 162"/>
                <a:gd name="T38" fmla="*/ 0 w 81"/>
                <a:gd name="T39" fmla="*/ 0 h 162"/>
                <a:gd name="T40" fmla="*/ 0 w 81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162"/>
                <a:gd name="T65" fmla="*/ 81 w 8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162">
                  <a:moveTo>
                    <a:pt x="52" y="162"/>
                  </a:moveTo>
                  <a:lnTo>
                    <a:pt x="52" y="72"/>
                  </a:lnTo>
                  <a:lnTo>
                    <a:pt x="78" y="72"/>
                  </a:lnTo>
                  <a:lnTo>
                    <a:pt x="78" y="52"/>
                  </a:lnTo>
                  <a:lnTo>
                    <a:pt x="52" y="52"/>
                  </a:lnTo>
                  <a:lnTo>
                    <a:pt x="55" y="35"/>
                  </a:lnTo>
                  <a:lnTo>
                    <a:pt x="59" y="27"/>
                  </a:lnTo>
                  <a:lnTo>
                    <a:pt x="69" y="26"/>
                  </a:lnTo>
                  <a:lnTo>
                    <a:pt x="78" y="27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6" y="3"/>
                  </a:lnTo>
                  <a:lnTo>
                    <a:pt x="32" y="14"/>
                  </a:lnTo>
                  <a:lnTo>
                    <a:pt x="26" y="3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162"/>
                  </a:lnTo>
                  <a:lnTo>
                    <a:pt x="52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19" y="612"/>
              <a:ext cx="40" cy="50"/>
            </a:xfrm>
            <a:custGeom>
              <a:avLst/>
              <a:gdLst>
                <a:gd name="T0" fmla="*/ 0 w 120"/>
                <a:gd name="T1" fmla="*/ 0 h 150"/>
                <a:gd name="T2" fmla="*/ 0 w 120"/>
                <a:gd name="T3" fmla="*/ 0 h 150"/>
                <a:gd name="T4" fmla="*/ 0 w 120"/>
                <a:gd name="T5" fmla="*/ 0 h 150"/>
                <a:gd name="T6" fmla="*/ 0 w 120"/>
                <a:gd name="T7" fmla="*/ 0 h 150"/>
                <a:gd name="T8" fmla="*/ 0 w 120"/>
                <a:gd name="T9" fmla="*/ 0 h 150"/>
                <a:gd name="T10" fmla="*/ 0 w 120"/>
                <a:gd name="T11" fmla="*/ 0 h 150"/>
                <a:gd name="T12" fmla="*/ 0 w 120"/>
                <a:gd name="T13" fmla="*/ 0 h 150"/>
                <a:gd name="T14" fmla="*/ 0 w 120"/>
                <a:gd name="T15" fmla="*/ 0 h 150"/>
                <a:gd name="T16" fmla="*/ 0 w 120"/>
                <a:gd name="T17" fmla="*/ 0 h 150"/>
                <a:gd name="T18" fmla="*/ 0 w 120"/>
                <a:gd name="T19" fmla="*/ 0 h 150"/>
                <a:gd name="T20" fmla="*/ 0 w 120"/>
                <a:gd name="T21" fmla="*/ 0 h 150"/>
                <a:gd name="T22" fmla="*/ 0 w 120"/>
                <a:gd name="T23" fmla="*/ 0 h 150"/>
                <a:gd name="T24" fmla="*/ 0 w 120"/>
                <a:gd name="T25" fmla="*/ 0 h 150"/>
                <a:gd name="T26" fmla="*/ 0 w 120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50"/>
                <a:gd name="T44" fmla="*/ 120 w 120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50">
                  <a:moveTo>
                    <a:pt x="120" y="150"/>
                  </a:moveTo>
                  <a:lnTo>
                    <a:pt x="120" y="0"/>
                  </a:lnTo>
                  <a:lnTo>
                    <a:pt x="92" y="0"/>
                  </a:lnTo>
                  <a:lnTo>
                    <a:pt x="92" y="62"/>
                  </a:lnTo>
                  <a:lnTo>
                    <a:pt x="30" y="6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30" y="150"/>
                  </a:lnTo>
                  <a:lnTo>
                    <a:pt x="30" y="86"/>
                  </a:lnTo>
                  <a:lnTo>
                    <a:pt x="92" y="86"/>
                  </a:lnTo>
                  <a:lnTo>
                    <a:pt x="92" y="150"/>
                  </a:lnTo>
                  <a:lnTo>
                    <a:pt x="12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87" y="624"/>
              <a:ext cx="20" cy="40"/>
            </a:xfrm>
            <a:custGeom>
              <a:avLst/>
              <a:gdLst>
                <a:gd name="T0" fmla="*/ 0 w 56"/>
                <a:gd name="T1" fmla="*/ 0 h 118"/>
                <a:gd name="T2" fmla="*/ 0 w 56"/>
                <a:gd name="T3" fmla="*/ 0 h 118"/>
                <a:gd name="T4" fmla="*/ 0 w 56"/>
                <a:gd name="T5" fmla="*/ 0 h 118"/>
                <a:gd name="T6" fmla="*/ 0 w 56"/>
                <a:gd name="T7" fmla="*/ 0 h 118"/>
                <a:gd name="T8" fmla="*/ 0 w 56"/>
                <a:gd name="T9" fmla="*/ 0 h 118"/>
                <a:gd name="T10" fmla="*/ 0 w 56"/>
                <a:gd name="T11" fmla="*/ 0 h 118"/>
                <a:gd name="T12" fmla="*/ 0 w 56"/>
                <a:gd name="T13" fmla="*/ 0 h 118"/>
                <a:gd name="T14" fmla="*/ 0 w 56"/>
                <a:gd name="T15" fmla="*/ 0 h 118"/>
                <a:gd name="T16" fmla="*/ 0 w 56"/>
                <a:gd name="T17" fmla="*/ 0 h 118"/>
                <a:gd name="T18" fmla="*/ 0 w 56"/>
                <a:gd name="T19" fmla="*/ 0 h 118"/>
                <a:gd name="T20" fmla="*/ 0 w 56"/>
                <a:gd name="T21" fmla="*/ 0 h 118"/>
                <a:gd name="T22" fmla="*/ 0 w 56"/>
                <a:gd name="T23" fmla="*/ 0 h 118"/>
                <a:gd name="T24" fmla="*/ 0 w 56"/>
                <a:gd name="T25" fmla="*/ 0 h 118"/>
                <a:gd name="T26" fmla="*/ 0 w 56"/>
                <a:gd name="T27" fmla="*/ 0 h 118"/>
                <a:gd name="T28" fmla="*/ 0 w 56"/>
                <a:gd name="T29" fmla="*/ 0 h 118"/>
                <a:gd name="T30" fmla="*/ 0 w 56"/>
                <a:gd name="T31" fmla="*/ 0 h 118"/>
                <a:gd name="T32" fmla="*/ 0 w 56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18"/>
                <a:gd name="T53" fmla="*/ 56 w 56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18">
                  <a:moveTo>
                    <a:pt x="0" y="92"/>
                  </a:moveTo>
                  <a:lnTo>
                    <a:pt x="0" y="118"/>
                  </a:lnTo>
                  <a:lnTo>
                    <a:pt x="22" y="113"/>
                  </a:lnTo>
                  <a:lnTo>
                    <a:pt x="40" y="101"/>
                  </a:lnTo>
                  <a:lnTo>
                    <a:pt x="52" y="82"/>
                  </a:lnTo>
                  <a:lnTo>
                    <a:pt x="56" y="59"/>
                  </a:lnTo>
                  <a:lnTo>
                    <a:pt x="52" y="35"/>
                  </a:lnTo>
                  <a:lnTo>
                    <a:pt x="40" y="16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3"/>
                  </a:lnTo>
                  <a:lnTo>
                    <a:pt x="19" y="32"/>
                  </a:lnTo>
                  <a:lnTo>
                    <a:pt x="26" y="59"/>
                  </a:lnTo>
                  <a:lnTo>
                    <a:pt x="19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868" y="624"/>
              <a:ext cx="19" cy="40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0 h 119"/>
                <a:gd name="T4" fmla="*/ 0 w 59"/>
                <a:gd name="T5" fmla="*/ 0 h 119"/>
                <a:gd name="T6" fmla="*/ 0 w 59"/>
                <a:gd name="T7" fmla="*/ 0 h 119"/>
                <a:gd name="T8" fmla="*/ 0 w 59"/>
                <a:gd name="T9" fmla="*/ 0 h 119"/>
                <a:gd name="T10" fmla="*/ 0 w 59"/>
                <a:gd name="T11" fmla="*/ 0 h 119"/>
                <a:gd name="T12" fmla="*/ 0 w 59"/>
                <a:gd name="T13" fmla="*/ 0 h 119"/>
                <a:gd name="T14" fmla="*/ 0 w 59"/>
                <a:gd name="T15" fmla="*/ 0 h 119"/>
                <a:gd name="T16" fmla="*/ 0 w 59"/>
                <a:gd name="T17" fmla="*/ 0 h 119"/>
                <a:gd name="T18" fmla="*/ 0 w 59"/>
                <a:gd name="T19" fmla="*/ 0 h 119"/>
                <a:gd name="T20" fmla="*/ 0 w 59"/>
                <a:gd name="T21" fmla="*/ 0 h 119"/>
                <a:gd name="T22" fmla="*/ 0 w 59"/>
                <a:gd name="T23" fmla="*/ 0 h 119"/>
                <a:gd name="T24" fmla="*/ 0 w 59"/>
                <a:gd name="T25" fmla="*/ 0 h 119"/>
                <a:gd name="T26" fmla="*/ 0 w 59"/>
                <a:gd name="T27" fmla="*/ 0 h 119"/>
                <a:gd name="T28" fmla="*/ 0 w 59"/>
                <a:gd name="T29" fmla="*/ 0 h 119"/>
                <a:gd name="T30" fmla="*/ 0 w 59"/>
                <a:gd name="T31" fmla="*/ 0 h 119"/>
                <a:gd name="T32" fmla="*/ 0 w 59"/>
                <a:gd name="T33" fmla="*/ 0 h 119"/>
                <a:gd name="T34" fmla="*/ 0 w 59"/>
                <a:gd name="T35" fmla="*/ 0 h 119"/>
                <a:gd name="T36" fmla="*/ 0 w 59"/>
                <a:gd name="T37" fmla="*/ 0 h 119"/>
                <a:gd name="T38" fmla="*/ 0 w 59"/>
                <a:gd name="T39" fmla="*/ 0 h 119"/>
                <a:gd name="T40" fmla="*/ 0 w 59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9"/>
                <a:gd name="T65" fmla="*/ 59 w 59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9">
                  <a:moveTo>
                    <a:pt x="59" y="23"/>
                  </a:moveTo>
                  <a:lnTo>
                    <a:pt x="59" y="1"/>
                  </a:lnTo>
                  <a:lnTo>
                    <a:pt x="56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9"/>
                  </a:lnTo>
                  <a:lnTo>
                    <a:pt x="4" y="83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34" y="83"/>
                  </a:lnTo>
                  <a:lnTo>
                    <a:pt x="30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6" y="2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913" y="624"/>
              <a:ext cx="35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30" y="113"/>
                  </a:lnTo>
                  <a:lnTo>
                    <a:pt x="30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6" y="26"/>
                  </a:lnTo>
                  <a:lnTo>
                    <a:pt x="74" y="35"/>
                  </a:lnTo>
                  <a:lnTo>
                    <a:pt x="76" y="59"/>
                  </a:lnTo>
                  <a:lnTo>
                    <a:pt x="76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975" y="625"/>
              <a:ext cx="16" cy="53"/>
            </a:xfrm>
            <a:custGeom>
              <a:avLst/>
              <a:gdLst>
                <a:gd name="T0" fmla="*/ 0 w 52"/>
                <a:gd name="T1" fmla="*/ 0 h 159"/>
                <a:gd name="T2" fmla="*/ 0 w 52"/>
                <a:gd name="T3" fmla="*/ 0 h 159"/>
                <a:gd name="T4" fmla="*/ 0 w 52"/>
                <a:gd name="T5" fmla="*/ 0 h 159"/>
                <a:gd name="T6" fmla="*/ 0 w 52"/>
                <a:gd name="T7" fmla="*/ 0 h 159"/>
                <a:gd name="T8" fmla="*/ 0 w 52"/>
                <a:gd name="T9" fmla="*/ 0 h 159"/>
                <a:gd name="T10" fmla="*/ 0 w 52"/>
                <a:gd name="T11" fmla="*/ 0 h 159"/>
                <a:gd name="T12" fmla="*/ 0 w 52"/>
                <a:gd name="T13" fmla="*/ 0 h 159"/>
                <a:gd name="T14" fmla="*/ 0 w 52"/>
                <a:gd name="T15" fmla="*/ 0 h 159"/>
                <a:gd name="T16" fmla="*/ 0 w 52"/>
                <a:gd name="T17" fmla="*/ 0 h 159"/>
                <a:gd name="T18" fmla="*/ 0 w 52"/>
                <a:gd name="T19" fmla="*/ 0 h 159"/>
                <a:gd name="T20" fmla="*/ 0 w 52"/>
                <a:gd name="T21" fmla="*/ 0 h 159"/>
                <a:gd name="T22" fmla="*/ 0 w 52"/>
                <a:gd name="T23" fmla="*/ 0 h 159"/>
                <a:gd name="T24" fmla="*/ 0 w 52"/>
                <a:gd name="T25" fmla="*/ 0 h 159"/>
                <a:gd name="T26" fmla="*/ 0 w 52"/>
                <a:gd name="T27" fmla="*/ 0 h 159"/>
                <a:gd name="T28" fmla="*/ 0 w 52"/>
                <a:gd name="T29" fmla="*/ 0 h 159"/>
                <a:gd name="T30" fmla="*/ 0 w 52"/>
                <a:gd name="T31" fmla="*/ 0 h 159"/>
                <a:gd name="T32" fmla="*/ 0 w 52"/>
                <a:gd name="T33" fmla="*/ 0 h 159"/>
                <a:gd name="T34" fmla="*/ 0 w 52"/>
                <a:gd name="T35" fmla="*/ 0 h 159"/>
                <a:gd name="T36" fmla="*/ 0 w 52"/>
                <a:gd name="T37" fmla="*/ 0 h 159"/>
                <a:gd name="T38" fmla="*/ 0 w 52"/>
                <a:gd name="T39" fmla="*/ 0 h 159"/>
                <a:gd name="T40" fmla="*/ 0 w 52"/>
                <a:gd name="T41" fmla="*/ 0 h 159"/>
                <a:gd name="T42" fmla="*/ 0 w 52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159"/>
                <a:gd name="T68" fmla="*/ 52 w 5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159">
                  <a:moveTo>
                    <a:pt x="0" y="133"/>
                  </a:moveTo>
                  <a:lnTo>
                    <a:pt x="0" y="159"/>
                  </a:lnTo>
                  <a:lnTo>
                    <a:pt x="22" y="156"/>
                  </a:lnTo>
                  <a:lnTo>
                    <a:pt x="39" y="143"/>
                  </a:lnTo>
                  <a:lnTo>
                    <a:pt x="49" y="124"/>
                  </a:lnTo>
                  <a:lnTo>
                    <a:pt x="52" y="97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24" y="17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" y="30"/>
                  </a:lnTo>
                  <a:lnTo>
                    <a:pt x="24" y="55"/>
                  </a:lnTo>
                  <a:lnTo>
                    <a:pt x="17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0" y="104"/>
                  </a:lnTo>
                  <a:lnTo>
                    <a:pt x="26" y="88"/>
                  </a:lnTo>
                  <a:lnTo>
                    <a:pt x="23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956" y="624"/>
              <a:ext cx="19" cy="38"/>
            </a:xfrm>
            <a:custGeom>
              <a:avLst/>
              <a:gdLst>
                <a:gd name="T0" fmla="*/ 0 w 55"/>
                <a:gd name="T1" fmla="*/ 0 h 114"/>
                <a:gd name="T2" fmla="*/ 0 w 55"/>
                <a:gd name="T3" fmla="*/ 0 h 114"/>
                <a:gd name="T4" fmla="*/ 0 w 55"/>
                <a:gd name="T5" fmla="*/ 0 h 114"/>
                <a:gd name="T6" fmla="*/ 0 w 55"/>
                <a:gd name="T7" fmla="*/ 0 h 114"/>
                <a:gd name="T8" fmla="*/ 0 w 55"/>
                <a:gd name="T9" fmla="*/ 0 h 114"/>
                <a:gd name="T10" fmla="*/ 0 w 55"/>
                <a:gd name="T11" fmla="*/ 0 h 114"/>
                <a:gd name="T12" fmla="*/ 0 w 55"/>
                <a:gd name="T13" fmla="*/ 0 h 114"/>
                <a:gd name="T14" fmla="*/ 0 w 55"/>
                <a:gd name="T15" fmla="*/ 0 h 114"/>
                <a:gd name="T16" fmla="*/ 0 w 55"/>
                <a:gd name="T17" fmla="*/ 0 h 114"/>
                <a:gd name="T18" fmla="*/ 0 w 55"/>
                <a:gd name="T19" fmla="*/ 0 h 114"/>
                <a:gd name="T20" fmla="*/ 0 w 55"/>
                <a:gd name="T21" fmla="*/ 0 h 114"/>
                <a:gd name="T22" fmla="*/ 0 w 55"/>
                <a:gd name="T23" fmla="*/ 0 h 114"/>
                <a:gd name="T24" fmla="*/ 0 w 55"/>
                <a:gd name="T25" fmla="*/ 0 h 114"/>
                <a:gd name="T26" fmla="*/ 0 w 55"/>
                <a:gd name="T27" fmla="*/ 0 h 114"/>
                <a:gd name="T28" fmla="*/ 0 w 55"/>
                <a:gd name="T29" fmla="*/ 0 h 114"/>
                <a:gd name="T30" fmla="*/ 0 w 55"/>
                <a:gd name="T31" fmla="*/ 0 h 114"/>
                <a:gd name="T32" fmla="*/ 0 w 55"/>
                <a:gd name="T33" fmla="*/ 0 h 114"/>
                <a:gd name="T34" fmla="*/ 0 w 55"/>
                <a:gd name="T35" fmla="*/ 0 h 114"/>
                <a:gd name="T36" fmla="*/ 0 w 55"/>
                <a:gd name="T37" fmla="*/ 0 h 114"/>
                <a:gd name="T38" fmla="*/ 0 w 55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114"/>
                <a:gd name="T62" fmla="*/ 55 w 55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114">
                  <a:moveTo>
                    <a:pt x="55" y="27"/>
                  </a:moveTo>
                  <a:lnTo>
                    <a:pt x="55" y="4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10" y="18"/>
                  </a:lnTo>
                  <a:lnTo>
                    <a:pt x="3" y="36"/>
                  </a:lnTo>
                  <a:lnTo>
                    <a:pt x="0" y="59"/>
                  </a:lnTo>
                  <a:lnTo>
                    <a:pt x="10" y="96"/>
                  </a:lnTo>
                  <a:lnTo>
                    <a:pt x="25" y="109"/>
                  </a:lnTo>
                  <a:lnTo>
                    <a:pt x="43" y="114"/>
                  </a:lnTo>
                  <a:lnTo>
                    <a:pt x="55" y="111"/>
                  </a:lnTo>
                  <a:lnTo>
                    <a:pt x="55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29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959" y="667"/>
              <a:ext cx="16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3"/>
                <a:gd name="T26" fmla="*/ 45 w 4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3">
                  <a:moveTo>
                    <a:pt x="45" y="33"/>
                  </a:moveTo>
                  <a:lnTo>
                    <a:pt x="45" y="7"/>
                  </a:lnTo>
                  <a:lnTo>
                    <a:pt x="35" y="13"/>
                  </a:lnTo>
                  <a:lnTo>
                    <a:pt x="3" y="0"/>
                  </a:lnTo>
                  <a:lnTo>
                    <a:pt x="0" y="26"/>
                  </a:lnTo>
                  <a:lnTo>
                    <a:pt x="38" y="33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035" y="612"/>
              <a:ext cx="40" cy="50"/>
            </a:xfrm>
            <a:custGeom>
              <a:avLst/>
              <a:gdLst>
                <a:gd name="T0" fmla="*/ 0 w 121"/>
                <a:gd name="T1" fmla="*/ 0 h 150"/>
                <a:gd name="T2" fmla="*/ 0 w 121"/>
                <a:gd name="T3" fmla="*/ 0 h 150"/>
                <a:gd name="T4" fmla="*/ 0 w 121"/>
                <a:gd name="T5" fmla="*/ 0 h 150"/>
                <a:gd name="T6" fmla="*/ 0 w 121"/>
                <a:gd name="T7" fmla="*/ 0 h 150"/>
                <a:gd name="T8" fmla="*/ 0 w 121"/>
                <a:gd name="T9" fmla="*/ 0 h 150"/>
                <a:gd name="T10" fmla="*/ 0 w 121"/>
                <a:gd name="T11" fmla="*/ 0 h 150"/>
                <a:gd name="T12" fmla="*/ 0 w 121"/>
                <a:gd name="T13" fmla="*/ 0 h 150"/>
                <a:gd name="T14" fmla="*/ 0 w 121"/>
                <a:gd name="T15" fmla="*/ 0 h 150"/>
                <a:gd name="T16" fmla="*/ 0 w 121"/>
                <a:gd name="T17" fmla="*/ 0 h 150"/>
                <a:gd name="T18" fmla="*/ 0 w 121"/>
                <a:gd name="T19" fmla="*/ 0 h 150"/>
                <a:gd name="T20" fmla="*/ 0 w 121"/>
                <a:gd name="T21" fmla="*/ 0 h 150"/>
                <a:gd name="T22" fmla="*/ 0 w 121"/>
                <a:gd name="T23" fmla="*/ 0 h 150"/>
                <a:gd name="T24" fmla="*/ 0 w 121"/>
                <a:gd name="T25" fmla="*/ 0 h 150"/>
                <a:gd name="T26" fmla="*/ 0 w 121"/>
                <a:gd name="T27" fmla="*/ 0 h 150"/>
                <a:gd name="T28" fmla="*/ 0 w 121"/>
                <a:gd name="T29" fmla="*/ 0 h 150"/>
                <a:gd name="T30" fmla="*/ 0 w 121"/>
                <a:gd name="T31" fmla="*/ 0 h 150"/>
                <a:gd name="T32" fmla="*/ 0 w 121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50"/>
                <a:gd name="T53" fmla="*/ 121 w 121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50">
                  <a:moveTo>
                    <a:pt x="121" y="150"/>
                  </a:moveTo>
                  <a:lnTo>
                    <a:pt x="58" y="69"/>
                  </a:lnTo>
                  <a:lnTo>
                    <a:pt x="118" y="0"/>
                  </a:lnTo>
                  <a:lnTo>
                    <a:pt x="84" y="0"/>
                  </a:lnTo>
                  <a:lnTo>
                    <a:pt x="34" y="54"/>
                  </a:lnTo>
                  <a:lnTo>
                    <a:pt x="27" y="66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7" y="150"/>
                  </a:lnTo>
                  <a:lnTo>
                    <a:pt x="27" y="92"/>
                  </a:lnTo>
                  <a:lnTo>
                    <a:pt x="27" y="79"/>
                  </a:lnTo>
                  <a:lnTo>
                    <a:pt x="34" y="88"/>
                  </a:lnTo>
                  <a:lnTo>
                    <a:pt x="85" y="15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099" y="624"/>
              <a:ext cx="20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5" y="82"/>
                  </a:lnTo>
                  <a:lnTo>
                    <a:pt x="58" y="59"/>
                  </a:lnTo>
                  <a:lnTo>
                    <a:pt x="55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3"/>
                  </a:lnTo>
                  <a:lnTo>
                    <a:pt x="22" y="32"/>
                  </a:lnTo>
                  <a:lnTo>
                    <a:pt x="29" y="59"/>
                  </a:lnTo>
                  <a:lnTo>
                    <a:pt x="22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080" y="624"/>
              <a:ext cx="19" cy="40"/>
            </a:xfrm>
            <a:custGeom>
              <a:avLst/>
              <a:gdLst>
                <a:gd name="T0" fmla="*/ 0 w 56"/>
                <a:gd name="T1" fmla="*/ 0 h 119"/>
                <a:gd name="T2" fmla="*/ 0 w 56"/>
                <a:gd name="T3" fmla="*/ 0 h 119"/>
                <a:gd name="T4" fmla="*/ 0 w 56"/>
                <a:gd name="T5" fmla="*/ 0 h 119"/>
                <a:gd name="T6" fmla="*/ 0 w 56"/>
                <a:gd name="T7" fmla="*/ 0 h 119"/>
                <a:gd name="T8" fmla="*/ 0 w 56"/>
                <a:gd name="T9" fmla="*/ 0 h 119"/>
                <a:gd name="T10" fmla="*/ 0 w 56"/>
                <a:gd name="T11" fmla="*/ 0 h 119"/>
                <a:gd name="T12" fmla="*/ 0 w 56"/>
                <a:gd name="T13" fmla="*/ 0 h 119"/>
                <a:gd name="T14" fmla="*/ 0 w 56"/>
                <a:gd name="T15" fmla="*/ 0 h 119"/>
                <a:gd name="T16" fmla="*/ 0 w 56"/>
                <a:gd name="T17" fmla="*/ 0 h 119"/>
                <a:gd name="T18" fmla="*/ 0 w 56"/>
                <a:gd name="T19" fmla="*/ 0 h 119"/>
                <a:gd name="T20" fmla="*/ 0 w 56"/>
                <a:gd name="T21" fmla="*/ 0 h 119"/>
                <a:gd name="T22" fmla="*/ 0 w 56"/>
                <a:gd name="T23" fmla="*/ 0 h 119"/>
                <a:gd name="T24" fmla="*/ 0 w 56"/>
                <a:gd name="T25" fmla="*/ 0 h 119"/>
                <a:gd name="T26" fmla="*/ 0 w 56"/>
                <a:gd name="T27" fmla="*/ 0 h 119"/>
                <a:gd name="T28" fmla="*/ 0 w 56"/>
                <a:gd name="T29" fmla="*/ 0 h 119"/>
                <a:gd name="T30" fmla="*/ 0 w 56"/>
                <a:gd name="T31" fmla="*/ 0 h 119"/>
                <a:gd name="T32" fmla="*/ 0 w 56"/>
                <a:gd name="T33" fmla="*/ 0 h 119"/>
                <a:gd name="T34" fmla="*/ 0 w 56"/>
                <a:gd name="T35" fmla="*/ 0 h 119"/>
                <a:gd name="T36" fmla="*/ 0 w 56"/>
                <a:gd name="T37" fmla="*/ 0 h 119"/>
                <a:gd name="T38" fmla="*/ 0 w 56"/>
                <a:gd name="T39" fmla="*/ 0 h 119"/>
                <a:gd name="T40" fmla="*/ 0 w 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19"/>
                <a:gd name="T65" fmla="*/ 56 w 56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19">
                  <a:moveTo>
                    <a:pt x="56" y="23"/>
                  </a:moveTo>
                  <a:lnTo>
                    <a:pt x="56" y="1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2" y="34"/>
                  </a:lnTo>
                  <a:lnTo>
                    <a:pt x="0" y="59"/>
                  </a:lnTo>
                  <a:lnTo>
                    <a:pt x="2" y="83"/>
                  </a:lnTo>
                  <a:lnTo>
                    <a:pt x="15" y="102"/>
                  </a:lnTo>
                  <a:lnTo>
                    <a:pt x="33" y="114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34" y="83"/>
                  </a:lnTo>
                  <a:lnTo>
                    <a:pt x="28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21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127" y="624"/>
              <a:ext cx="33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4" y="35"/>
                  </a:lnTo>
                  <a:lnTo>
                    <a:pt x="40" y="26"/>
                  </a:lnTo>
                  <a:lnTo>
                    <a:pt x="53" y="23"/>
                  </a:lnTo>
                  <a:lnTo>
                    <a:pt x="65" y="26"/>
                  </a:lnTo>
                  <a:lnTo>
                    <a:pt x="72" y="35"/>
                  </a:lnTo>
                  <a:lnTo>
                    <a:pt x="75" y="59"/>
                  </a:lnTo>
                  <a:lnTo>
                    <a:pt x="75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4" y="4"/>
                  </a:lnTo>
                  <a:lnTo>
                    <a:pt x="63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187" y="625"/>
              <a:ext cx="17" cy="53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0 h 159"/>
                <a:gd name="T4" fmla="*/ 0 w 51"/>
                <a:gd name="T5" fmla="*/ 0 h 159"/>
                <a:gd name="T6" fmla="*/ 0 w 51"/>
                <a:gd name="T7" fmla="*/ 0 h 159"/>
                <a:gd name="T8" fmla="*/ 0 w 51"/>
                <a:gd name="T9" fmla="*/ 0 h 159"/>
                <a:gd name="T10" fmla="*/ 0 w 51"/>
                <a:gd name="T11" fmla="*/ 0 h 159"/>
                <a:gd name="T12" fmla="*/ 0 w 51"/>
                <a:gd name="T13" fmla="*/ 0 h 159"/>
                <a:gd name="T14" fmla="*/ 0 w 51"/>
                <a:gd name="T15" fmla="*/ 0 h 159"/>
                <a:gd name="T16" fmla="*/ 0 w 51"/>
                <a:gd name="T17" fmla="*/ 0 h 159"/>
                <a:gd name="T18" fmla="*/ 0 w 51"/>
                <a:gd name="T19" fmla="*/ 0 h 159"/>
                <a:gd name="T20" fmla="*/ 0 w 51"/>
                <a:gd name="T21" fmla="*/ 0 h 159"/>
                <a:gd name="T22" fmla="*/ 0 w 51"/>
                <a:gd name="T23" fmla="*/ 0 h 159"/>
                <a:gd name="T24" fmla="*/ 0 w 51"/>
                <a:gd name="T25" fmla="*/ 0 h 159"/>
                <a:gd name="T26" fmla="*/ 0 w 51"/>
                <a:gd name="T27" fmla="*/ 0 h 159"/>
                <a:gd name="T28" fmla="*/ 0 w 51"/>
                <a:gd name="T29" fmla="*/ 0 h 159"/>
                <a:gd name="T30" fmla="*/ 0 w 51"/>
                <a:gd name="T31" fmla="*/ 0 h 159"/>
                <a:gd name="T32" fmla="*/ 0 w 51"/>
                <a:gd name="T33" fmla="*/ 0 h 159"/>
                <a:gd name="T34" fmla="*/ 0 w 51"/>
                <a:gd name="T35" fmla="*/ 0 h 159"/>
                <a:gd name="T36" fmla="*/ 0 w 51"/>
                <a:gd name="T37" fmla="*/ 0 h 159"/>
                <a:gd name="T38" fmla="*/ 0 w 51"/>
                <a:gd name="T39" fmla="*/ 0 h 159"/>
                <a:gd name="T40" fmla="*/ 0 w 51"/>
                <a:gd name="T41" fmla="*/ 0 h 159"/>
                <a:gd name="T42" fmla="*/ 0 w 5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59"/>
                <a:gd name="T68" fmla="*/ 51 w 51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59">
                  <a:moveTo>
                    <a:pt x="0" y="131"/>
                  </a:moveTo>
                  <a:lnTo>
                    <a:pt x="0" y="159"/>
                  </a:lnTo>
                  <a:lnTo>
                    <a:pt x="19" y="156"/>
                  </a:lnTo>
                  <a:lnTo>
                    <a:pt x="36" y="143"/>
                  </a:lnTo>
                  <a:lnTo>
                    <a:pt x="46" y="124"/>
                  </a:lnTo>
                  <a:lnTo>
                    <a:pt x="51" y="97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2" y="1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3"/>
                  </a:lnTo>
                  <a:lnTo>
                    <a:pt x="16" y="30"/>
                  </a:lnTo>
                  <a:lnTo>
                    <a:pt x="22" y="55"/>
                  </a:lnTo>
                  <a:lnTo>
                    <a:pt x="16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9" y="104"/>
                  </a:lnTo>
                  <a:lnTo>
                    <a:pt x="25" y="88"/>
                  </a:lnTo>
                  <a:lnTo>
                    <a:pt x="20" y="12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167" y="624"/>
              <a:ext cx="20" cy="38"/>
            </a:xfrm>
            <a:custGeom>
              <a:avLst/>
              <a:gdLst>
                <a:gd name="T0" fmla="*/ 0 w 58"/>
                <a:gd name="T1" fmla="*/ 0 h 114"/>
                <a:gd name="T2" fmla="*/ 0 w 58"/>
                <a:gd name="T3" fmla="*/ 0 h 114"/>
                <a:gd name="T4" fmla="*/ 0 w 58"/>
                <a:gd name="T5" fmla="*/ 0 h 114"/>
                <a:gd name="T6" fmla="*/ 0 w 58"/>
                <a:gd name="T7" fmla="*/ 0 h 114"/>
                <a:gd name="T8" fmla="*/ 0 w 58"/>
                <a:gd name="T9" fmla="*/ 0 h 114"/>
                <a:gd name="T10" fmla="*/ 0 w 58"/>
                <a:gd name="T11" fmla="*/ 0 h 114"/>
                <a:gd name="T12" fmla="*/ 0 w 58"/>
                <a:gd name="T13" fmla="*/ 0 h 114"/>
                <a:gd name="T14" fmla="*/ 0 w 58"/>
                <a:gd name="T15" fmla="*/ 0 h 114"/>
                <a:gd name="T16" fmla="*/ 0 w 58"/>
                <a:gd name="T17" fmla="*/ 0 h 114"/>
                <a:gd name="T18" fmla="*/ 0 w 58"/>
                <a:gd name="T19" fmla="*/ 0 h 114"/>
                <a:gd name="T20" fmla="*/ 0 w 58"/>
                <a:gd name="T21" fmla="*/ 0 h 114"/>
                <a:gd name="T22" fmla="*/ 0 w 58"/>
                <a:gd name="T23" fmla="*/ 0 h 114"/>
                <a:gd name="T24" fmla="*/ 0 w 58"/>
                <a:gd name="T25" fmla="*/ 0 h 114"/>
                <a:gd name="T26" fmla="*/ 0 w 58"/>
                <a:gd name="T27" fmla="*/ 0 h 114"/>
                <a:gd name="T28" fmla="*/ 0 w 58"/>
                <a:gd name="T29" fmla="*/ 0 h 114"/>
                <a:gd name="T30" fmla="*/ 0 w 58"/>
                <a:gd name="T31" fmla="*/ 0 h 114"/>
                <a:gd name="T32" fmla="*/ 0 w 58"/>
                <a:gd name="T33" fmla="*/ 0 h 114"/>
                <a:gd name="T34" fmla="*/ 0 w 58"/>
                <a:gd name="T35" fmla="*/ 0 h 114"/>
                <a:gd name="T36" fmla="*/ 0 w 58"/>
                <a:gd name="T37" fmla="*/ 0 h 114"/>
                <a:gd name="T38" fmla="*/ 0 w 58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14"/>
                <a:gd name="T62" fmla="*/ 58 w 58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14">
                  <a:moveTo>
                    <a:pt x="58" y="27"/>
                  </a:moveTo>
                  <a:lnTo>
                    <a:pt x="58" y="5"/>
                  </a:lnTo>
                  <a:lnTo>
                    <a:pt x="44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5" y="36"/>
                  </a:lnTo>
                  <a:lnTo>
                    <a:pt x="0" y="59"/>
                  </a:lnTo>
                  <a:lnTo>
                    <a:pt x="11" y="96"/>
                  </a:lnTo>
                  <a:lnTo>
                    <a:pt x="25" y="109"/>
                  </a:lnTo>
                  <a:lnTo>
                    <a:pt x="44" y="114"/>
                  </a:lnTo>
                  <a:lnTo>
                    <a:pt x="58" y="111"/>
                  </a:lnTo>
                  <a:lnTo>
                    <a:pt x="58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31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171" y="667"/>
              <a:ext cx="16" cy="11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w 47"/>
                <a:gd name="T11" fmla="*/ 0 h 33"/>
                <a:gd name="T12" fmla="*/ 0 w 47"/>
                <a:gd name="T13" fmla="*/ 0 h 33"/>
                <a:gd name="T14" fmla="*/ 0 w 4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3"/>
                <a:gd name="T26" fmla="*/ 47 w 4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3">
                  <a:moveTo>
                    <a:pt x="47" y="33"/>
                  </a:moveTo>
                  <a:lnTo>
                    <a:pt x="47" y="5"/>
                  </a:lnTo>
                  <a:lnTo>
                    <a:pt x="34" y="13"/>
                  </a:lnTo>
                  <a:lnTo>
                    <a:pt x="4" y="0"/>
                  </a:lnTo>
                  <a:lnTo>
                    <a:pt x="0" y="26"/>
                  </a:lnTo>
                  <a:lnTo>
                    <a:pt x="39" y="3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297" y="361"/>
              <a:ext cx="206" cy="274"/>
            </a:xfrm>
            <a:custGeom>
              <a:avLst/>
              <a:gdLst>
                <a:gd name="T0" fmla="*/ 0 w 618"/>
                <a:gd name="T1" fmla="*/ 0 h 824"/>
                <a:gd name="T2" fmla="*/ 0 w 618"/>
                <a:gd name="T3" fmla="*/ 0 h 824"/>
                <a:gd name="T4" fmla="*/ 0 w 618"/>
                <a:gd name="T5" fmla="*/ 0 h 824"/>
                <a:gd name="T6" fmla="*/ 0 w 618"/>
                <a:gd name="T7" fmla="*/ 0 h 824"/>
                <a:gd name="T8" fmla="*/ 0 w 618"/>
                <a:gd name="T9" fmla="*/ 0 h 824"/>
                <a:gd name="T10" fmla="*/ 0 w 618"/>
                <a:gd name="T11" fmla="*/ 0 h 824"/>
                <a:gd name="T12" fmla="*/ 0 w 618"/>
                <a:gd name="T13" fmla="*/ 0 h 824"/>
                <a:gd name="T14" fmla="*/ 0 w 618"/>
                <a:gd name="T15" fmla="*/ 0 h 824"/>
                <a:gd name="T16" fmla="*/ 0 w 618"/>
                <a:gd name="T17" fmla="*/ 0 h 824"/>
                <a:gd name="T18" fmla="*/ 0 w 618"/>
                <a:gd name="T19" fmla="*/ 0 h 824"/>
                <a:gd name="T20" fmla="*/ 0 w 618"/>
                <a:gd name="T21" fmla="*/ 0 h 824"/>
                <a:gd name="T22" fmla="*/ 0 w 618"/>
                <a:gd name="T23" fmla="*/ 0 h 824"/>
                <a:gd name="T24" fmla="*/ 0 w 618"/>
                <a:gd name="T25" fmla="*/ 0 h 824"/>
                <a:gd name="T26" fmla="*/ 0 w 618"/>
                <a:gd name="T27" fmla="*/ 0 h 824"/>
                <a:gd name="T28" fmla="*/ 0 w 618"/>
                <a:gd name="T29" fmla="*/ 0 h 824"/>
                <a:gd name="T30" fmla="*/ 0 w 618"/>
                <a:gd name="T31" fmla="*/ 0 h 824"/>
                <a:gd name="T32" fmla="*/ 0 w 618"/>
                <a:gd name="T33" fmla="*/ 0 h 824"/>
                <a:gd name="T34" fmla="*/ 0 w 618"/>
                <a:gd name="T35" fmla="*/ 0 h 824"/>
                <a:gd name="T36" fmla="*/ 0 w 618"/>
                <a:gd name="T37" fmla="*/ 0 h 824"/>
                <a:gd name="T38" fmla="*/ 0 w 618"/>
                <a:gd name="T39" fmla="*/ 0 h 824"/>
                <a:gd name="T40" fmla="*/ 0 w 618"/>
                <a:gd name="T41" fmla="*/ 0 h 824"/>
                <a:gd name="T42" fmla="*/ 0 w 618"/>
                <a:gd name="T43" fmla="*/ 0 h 824"/>
                <a:gd name="T44" fmla="*/ 0 w 618"/>
                <a:gd name="T45" fmla="*/ 0 h 824"/>
                <a:gd name="T46" fmla="*/ 0 w 618"/>
                <a:gd name="T47" fmla="*/ 0 h 824"/>
                <a:gd name="T48" fmla="*/ 0 w 618"/>
                <a:gd name="T49" fmla="*/ 0 h 824"/>
                <a:gd name="T50" fmla="*/ 0 w 618"/>
                <a:gd name="T51" fmla="*/ 0 h 824"/>
                <a:gd name="T52" fmla="*/ 0 w 618"/>
                <a:gd name="T53" fmla="*/ 0 h 8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8"/>
                <a:gd name="T82" fmla="*/ 0 h 824"/>
                <a:gd name="T83" fmla="*/ 618 w 618"/>
                <a:gd name="T84" fmla="*/ 824 h 8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8" h="824">
                  <a:moveTo>
                    <a:pt x="618" y="0"/>
                  </a:moveTo>
                  <a:lnTo>
                    <a:pt x="313" y="0"/>
                  </a:lnTo>
                  <a:lnTo>
                    <a:pt x="273" y="8"/>
                  </a:lnTo>
                  <a:lnTo>
                    <a:pt x="242" y="33"/>
                  </a:lnTo>
                  <a:lnTo>
                    <a:pt x="27" y="249"/>
                  </a:lnTo>
                  <a:lnTo>
                    <a:pt x="5" y="278"/>
                  </a:lnTo>
                  <a:lnTo>
                    <a:pt x="0" y="309"/>
                  </a:lnTo>
                  <a:lnTo>
                    <a:pt x="0" y="794"/>
                  </a:lnTo>
                  <a:lnTo>
                    <a:pt x="10" y="814"/>
                  </a:lnTo>
                  <a:lnTo>
                    <a:pt x="30" y="824"/>
                  </a:lnTo>
                  <a:lnTo>
                    <a:pt x="245" y="824"/>
                  </a:lnTo>
                  <a:lnTo>
                    <a:pt x="494" y="574"/>
                  </a:lnTo>
                  <a:lnTo>
                    <a:pt x="313" y="574"/>
                  </a:lnTo>
                  <a:lnTo>
                    <a:pt x="290" y="570"/>
                  </a:lnTo>
                  <a:lnTo>
                    <a:pt x="270" y="557"/>
                  </a:lnTo>
                  <a:lnTo>
                    <a:pt x="254" y="537"/>
                  </a:lnTo>
                  <a:lnTo>
                    <a:pt x="248" y="509"/>
                  </a:lnTo>
                  <a:lnTo>
                    <a:pt x="248" y="310"/>
                  </a:lnTo>
                  <a:lnTo>
                    <a:pt x="254" y="286"/>
                  </a:lnTo>
                  <a:lnTo>
                    <a:pt x="265" y="265"/>
                  </a:lnTo>
                  <a:lnTo>
                    <a:pt x="287" y="251"/>
                  </a:lnTo>
                  <a:lnTo>
                    <a:pt x="313" y="245"/>
                  </a:lnTo>
                  <a:lnTo>
                    <a:pt x="358" y="245"/>
                  </a:lnTo>
                  <a:lnTo>
                    <a:pt x="378" y="241"/>
                  </a:lnTo>
                  <a:lnTo>
                    <a:pt x="394" y="2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444" y="409"/>
              <a:ext cx="100" cy="121"/>
            </a:xfrm>
            <a:custGeom>
              <a:avLst/>
              <a:gdLst>
                <a:gd name="T0" fmla="*/ 0 w 299"/>
                <a:gd name="T1" fmla="*/ 0 h 363"/>
                <a:gd name="T2" fmla="*/ 0 w 299"/>
                <a:gd name="T3" fmla="*/ 0 h 363"/>
                <a:gd name="T4" fmla="*/ 0 w 299"/>
                <a:gd name="T5" fmla="*/ 0 h 363"/>
                <a:gd name="T6" fmla="*/ 0 w 299"/>
                <a:gd name="T7" fmla="*/ 0 h 363"/>
                <a:gd name="T8" fmla="*/ 0 w 299"/>
                <a:gd name="T9" fmla="*/ 0 h 363"/>
                <a:gd name="T10" fmla="*/ 0 w 299"/>
                <a:gd name="T11" fmla="*/ 0 h 363"/>
                <a:gd name="T12" fmla="*/ 0 w 299"/>
                <a:gd name="T13" fmla="*/ 0 h 363"/>
                <a:gd name="T14" fmla="*/ 0 w 299"/>
                <a:gd name="T15" fmla="*/ 0 h 363"/>
                <a:gd name="T16" fmla="*/ 0 w 299"/>
                <a:gd name="T17" fmla="*/ 0 h 363"/>
                <a:gd name="T18" fmla="*/ 0 w 299"/>
                <a:gd name="T19" fmla="*/ 0 h 363"/>
                <a:gd name="T20" fmla="*/ 0 w 299"/>
                <a:gd name="T21" fmla="*/ 0 h 363"/>
                <a:gd name="T22" fmla="*/ 0 w 299"/>
                <a:gd name="T23" fmla="*/ 0 h 363"/>
                <a:gd name="T24" fmla="*/ 0 w 299"/>
                <a:gd name="T25" fmla="*/ 0 h 363"/>
                <a:gd name="T26" fmla="*/ 0 w 299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363"/>
                <a:gd name="T44" fmla="*/ 299 w 299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363">
                  <a:moveTo>
                    <a:pt x="91" y="0"/>
                  </a:moveTo>
                  <a:lnTo>
                    <a:pt x="0" y="102"/>
                  </a:lnTo>
                  <a:lnTo>
                    <a:pt x="65" y="102"/>
                  </a:lnTo>
                  <a:lnTo>
                    <a:pt x="87" y="106"/>
                  </a:lnTo>
                  <a:lnTo>
                    <a:pt x="106" y="121"/>
                  </a:lnTo>
                  <a:lnTo>
                    <a:pt x="123" y="157"/>
                  </a:lnTo>
                  <a:lnTo>
                    <a:pt x="123" y="363"/>
                  </a:lnTo>
                  <a:lnTo>
                    <a:pt x="230" y="258"/>
                  </a:lnTo>
                  <a:lnTo>
                    <a:pt x="230" y="131"/>
                  </a:lnTo>
                  <a:lnTo>
                    <a:pt x="235" y="85"/>
                  </a:lnTo>
                  <a:lnTo>
                    <a:pt x="259" y="44"/>
                  </a:lnTo>
                  <a:lnTo>
                    <a:pt x="29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536" y="409"/>
              <a:ext cx="77" cy="122"/>
            </a:xfrm>
            <a:custGeom>
              <a:avLst/>
              <a:gdLst>
                <a:gd name="T0" fmla="*/ 0 w 230"/>
                <a:gd name="T1" fmla="*/ 0 h 365"/>
                <a:gd name="T2" fmla="*/ 0 w 230"/>
                <a:gd name="T3" fmla="*/ 0 h 365"/>
                <a:gd name="T4" fmla="*/ 0 w 230"/>
                <a:gd name="T5" fmla="*/ 0 h 365"/>
                <a:gd name="T6" fmla="*/ 0 w 230"/>
                <a:gd name="T7" fmla="*/ 0 h 365"/>
                <a:gd name="T8" fmla="*/ 0 w 230"/>
                <a:gd name="T9" fmla="*/ 0 h 365"/>
                <a:gd name="T10" fmla="*/ 0 w 230"/>
                <a:gd name="T11" fmla="*/ 0 h 365"/>
                <a:gd name="T12" fmla="*/ 0 w 230"/>
                <a:gd name="T13" fmla="*/ 0 h 365"/>
                <a:gd name="T14" fmla="*/ 0 w 230"/>
                <a:gd name="T15" fmla="*/ 0 h 365"/>
                <a:gd name="T16" fmla="*/ 0 w 230"/>
                <a:gd name="T17" fmla="*/ 0 h 365"/>
                <a:gd name="T18" fmla="*/ 0 w 230"/>
                <a:gd name="T19" fmla="*/ 0 h 365"/>
                <a:gd name="T20" fmla="*/ 0 w 230"/>
                <a:gd name="T21" fmla="*/ 0 h 365"/>
                <a:gd name="T22" fmla="*/ 0 w 230"/>
                <a:gd name="T23" fmla="*/ 0 h 365"/>
                <a:gd name="T24" fmla="*/ 0 w 230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365"/>
                <a:gd name="T41" fmla="*/ 230 w 230"/>
                <a:gd name="T42" fmla="*/ 365 h 3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365">
                  <a:moveTo>
                    <a:pt x="81" y="0"/>
                  </a:moveTo>
                  <a:lnTo>
                    <a:pt x="26" y="54"/>
                  </a:lnTo>
                  <a:lnTo>
                    <a:pt x="6" y="86"/>
                  </a:lnTo>
                  <a:lnTo>
                    <a:pt x="0" y="122"/>
                  </a:lnTo>
                  <a:lnTo>
                    <a:pt x="0" y="365"/>
                  </a:lnTo>
                  <a:lnTo>
                    <a:pt x="110" y="255"/>
                  </a:lnTo>
                  <a:lnTo>
                    <a:pt x="108" y="189"/>
                  </a:lnTo>
                  <a:lnTo>
                    <a:pt x="113" y="138"/>
                  </a:lnTo>
                  <a:lnTo>
                    <a:pt x="118" y="115"/>
                  </a:lnTo>
                  <a:lnTo>
                    <a:pt x="131" y="98"/>
                  </a:lnTo>
                  <a:lnTo>
                    <a:pt x="23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392" y="374"/>
              <a:ext cx="276" cy="351"/>
            </a:xfrm>
            <a:custGeom>
              <a:avLst/>
              <a:gdLst>
                <a:gd name="T0" fmla="*/ 0 w 827"/>
                <a:gd name="T1" fmla="*/ 0 h 1054"/>
                <a:gd name="T2" fmla="*/ 0 w 827"/>
                <a:gd name="T3" fmla="*/ 0 h 1054"/>
                <a:gd name="T4" fmla="*/ 0 w 827"/>
                <a:gd name="T5" fmla="*/ 0 h 1054"/>
                <a:gd name="T6" fmla="*/ 0 w 827"/>
                <a:gd name="T7" fmla="*/ 0 h 1054"/>
                <a:gd name="T8" fmla="*/ 0 w 827"/>
                <a:gd name="T9" fmla="*/ 0 h 1054"/>
                <a:gd name="T10" fmla="*/ 0 w 827"/>
                <a:gd name="T11" fmla="*/ 0 h 1054"/>
                <a:gd name="T12" fmla="*/ 0 w 827"/>
                <a:gd name="T13" fmla="*/ 0 h 1054"/>
                <a:gd name="T14" fmla="*/ 0 w 827"/>
                <a:gd name="T15" fmla="*/ 0 h 1054"/>
                <a:gd name="T16" fmla="*/ 0 w 827"/>
                <a:gd name="T17" fmla="*/ 0 h 1054"/>
                <a:gd name="T18" fmla="*/ 0 w 827"/>
                <a:gd name="T19" fmla="*/ 0 h 1054"/>
                <a:gd name="T20" fmla="*/ 0 w 827"/>
                <a:gd name="T21" fmla="*/ 0 h 1054"/>
                <a:gd name="T22" fmla="*/ 0 w 827"/>
                <a:gd name="T23" fmla="*/ 0 h 1054"/>
                <a:gd name="T24" fmla="*/ 0 w 827"/>
                <a:gd name="T25" fmla="*/ 0 h 1054"/>
                <a:gd name="T26" fmla="*/ 0 w 827"/>
                <a:gd name="T27" fmla="*/ 0 h 1054"/>
                <a:gd name="T28" fmla="*/ 0 w 827"/>
                <a:gd name="T29" fmla="*/ 0 h 1054"/>
                <a:gd name="T30" fmla="*/ 0 w 827"/>
                <a:gd name="T31" fmla="*/ 0 h 1054"/>
                <a:gd name="T32" fmla="*/ 0 w 827"/>
                <a:gd name="T33" fmla="*/ 0 h 1054"/>
                <a:gd name="T34" fmla="*/ 0 w 827"/>
                <a:gd name="T35" fmla="*/ 0 h 1054"/>
                <a:gd name="T36" fmla="*/ 0 w 827"/>
                <a:gd name="T37" fmla="*/ 0 h 1054"/>
                <a:gd name="T38" fmla="*/ 0 w 827"/>
                <a:gd name="T39" fmla="*/ 0 h 1054"/>
                <a:gd name="T40" fmla="*/ 0 w 827"/>
                <a:gd name="T41" fmla="*/ 0 h 1054"/>
                <a:gd name="T42" fmla="*/ 0 w 827"/>
                <a:gd name="T43" fmla="*/ 0 h 1054"/>
                <a:gd name="T44" fmla="*/ 0 w 827"/>
                <a:gd name="T45" fmla="*/ 0 h 1054"/>
                <a:gd name="T46" fmla="*/ 0 w 827"/>
                <a:gd name="T47" fmla="*/ 0 h 10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1054"/>
                <a:gd name="T74" fmla="*/ 827 w 827"/>
                <a:gd name="T75" fmla="*/ 1054 h 10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1054">
                  <a:moveTo>
                    <a:pt x="248" y="556"/>
                  </a:moveTo>
                  <a:lnTo>
                    <a:pt x="0" y="806"/>
                  </a:lnTo>
                  <a:lnTo>
                    <a:pt x="0" y="1027"/>
                  </a:lnTo>
                  <a:lnTo>
                    <a:pt x="8" y="1046"/>
                  </a:lnTo>
                  <a:lnTo>
                    <a:pt x="30" y="1054"/>
                  </a:lnTo>
                  <a:lnTo>
                    <a:pt x="525" y="1054"/>
                  </a:lnTo>
                  <a:lnTo>
                    <a:pt x="559" y="1036"/>
                  </a:lnTo>
                  <a:lnTo>
                    <a:pt x="599" y="991"/>
                  </a:lnTo>
                  <a:lnTo>
                    <a:pt x="762" y="828"/>
                  </a:lnTo>
                  <a:lnTo>
                    <a:pt x="806" y="783"/>
                  </a:lnTo>
                  <a:lnTo>
                    <a:pt x="823" y="757"/>
                  </a:lnTo>
                  <a:lnTo>
                    <a:pt x="827" y="731"/>
                  </a:lnTo>
                  <a:lnTo>
                    <a:pt x="827" y="0"/>
                  </a:lnTo>
                  <a:lnTo>
                    <a:pt x="611" y="218"/>
                  </a:lnTo>
                  <a:lnTo>
                    <a:pt x="590" y="248"/>
                  </a:lnTo>
                  <a:lnTo>
                    <a:pt x="583" y="290"/>
                  </a:lnTo>
                  <a:lnTo>
                    <a:pt x="583" y="781"/>
                  </a:lnTo>
                  <a:lnTo>
                    <a:pt x="574" y="800"/>
                  </a:lnTo>
                  <a:lnTo>
                    <a:pt x="554" y="809"/>
                  </a:lnTo>
                  <a:lnTo>
                    <a:pt x="280" y="809"/>
                  </a:lnTo>
                  <a:lnTo>
                    <a:pt x="257" y="800"/>
                  </a:lnTo>
                  <a:lnTo>
                    <a:pt x="248" y="776"/>
                  </a:lnTo>
                  <a:lnTo>
                    <a:pt x="248" y="5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425" y="457"/>
              <a:ext cx="43" cy="81"/>
            </a:xfrm>
            <a:custGeom>
              <a:avLst/>
              <a:gdLst>
                <a:gd name="T0" fmla="*/ 0 w 130"/>
                <a:gd name="T1" fmla="*/ 0 h 243"/>
                <a:gd name="T2" fmla="*/ 0 w 130"/>
                <a:gd name="T3" fmla="*/ 0 h 243"/>
                <a:gd name="T4" fmla="*/ 0 w 130"/>
                <a:gd name="T5" fmla="*/ 0 h 243"/>
                <a:gd name="T6" fmla="*/ 0 w 130"/>
                <a:gd name="T7" fmla="*/ 0 h 243"/>
                <a:gd name="T8" fmla="*/ 0 w 130"/>
                <a:gd name="T9" fmla="*/ 0 h 243"/>
                <a:gd name="T10" fmla="*/ 0 w 130"/>
                <a:gd name="T11" fmla="*/ 0 h 243"/>
                <a:gd name="T12" fmla="*/ 0 w 130"/>
                <a:gd name="T13" fmla="*/ 0 h 243"/>
                <a:gd name="T14" fmla="*/ 0 w 130"/>
                <a:gd name="T15" fmla="*/ 0 h 243"/>
                <a:gd name="T16" fmla="*/ 0 w 130"/>
                <a:gd name="T17" fmla="*/ 0 h 243"/>
                <a:gd name="T18" fmla="*/ 0 w 130"/>
                <a:gd name="T19" fmla="*/ 0 h 243"/>
                <a:gd name="T20" fmla="*/ 0 w 130"/>
                <a:gd name="T21" fmla="*/ 0 h 243"/>
                <a:gd name="T22" fmla="*/ 0 w 130"/>
                <a:gd name="T23" fmla="*/ 0 h 243"/>
                <a:gd name="T24" fmla="*/ 0 w 130"/>
                <a:gd name="T25" fmla="*/ 0 h 243"/>
                <a:gd name="T26" fmla="*/ 0 w 130"/>
                <a:gd name="T27" fmla="*/ 0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243"/>
                <a:gd name="T44" fmla="*/ 130 w 130"/>
                <a:gd name="T45" fmla="*/ 243 h 2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243">
                  <a:moveTo>
                    <a:pt x="103" y="243"/>
                  </a:moveTo>
                  <a:lnTo>
                    <a:pt x="122" y="234"/>
                  </a:lnTo>
                  <a:lnTo>
                    <a:pt x="130" y="214"/>
                  </a:lnTo>
                  <a:lnTo>
                    <a:pt x="130" y="31"/>
                  </a:lnTo>
                  <a:lnTo>
                    <a:pt x="122" y="9"/>
                  </a:lnTo>
                  <a:lnTo>
                    <a:pt x="103" y="0"/>
                  </a:lnTo>
                  <a:lnTo>
                    <a:pt x="31" y="0"/>
                  </a:lnTo>
                  <a:lnTo>
                    <a:pt x="9" y="9"/>
                  </a:lnTo>
                  <a:lnTo>
                    <a:pt x="0" y="31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31" y="243"/>
                  </a:lnTo>
                  <a:lnTo>
                    <a:pt x="103" y="2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163" y="425"/>
              <a:ext cx="17" cy="13"/>
            </a:xfrm>
            <a:custGeom>
              <a:avLst/>
              <a:gdLst>
                <a:gd name="T0" fmla="*/ 0 w 54"/>
                <a:gd name="T1" fmla="*/ 0 h 39"/>
                <a:gd name="T2" fmla="*/ 0 w 54"/>
                <a:gd name="T3" fmla="*/ 0 h 39"/>
                <a:gd name="T4" fmla="*/ 0 w 54"/>
                <a:gd name="T5" fmla="*/ 0 h 39"/>
                <a:gd name="T6" fmla="*/ 0 w 54"/>
                <a:gd name="T7" fmla="*/ 0 h 39"/>
                <a:gd name="T8" fmla="*/ 0 w 54"/>
                <a:gd name="T9" fmla="*/ 0 h 39"/>
                <a:gd name="T10" fmla="*/ 0 w 54"/>
                <a:gd name="T11" fmla="*/ 0 h 39"/>
                <a:gd name="T12" fmla="*/ 0 w 54"/>
                <a:gd name="T13" fmla="*/ 0 h 39"/>
                <a:gd name="T14" fmla="*/ 0 w 54"/>
                <a:gd name="T15" fmla="*/ 0 h 39"/>
                <a:gd name="T16" fmla="*/ 0 w 54"/>
                <a:gd name="T17" fmla="*/ 0 h 39"/>
                <a:gd name="T18" fmla="*/ 0 w 54"/>
                <a:gd name="T19" fmla="*/ 0 h 39"/>
                <a:gd name="T20" fmla="*/ 0 w 54"/>
                <a:gd name="T21" fmla="*/ 0 h 39"/>
                <a:gd name="T22" fmla="*/ 0 w 54"/>
                <a:gd name="T23" fmla="*/ 0 h 39"/>
                <a:gd name="T24" fmla="*/ 0 w 54"/>
                <a:gd name="T25" fmla="*/ 0 h 39"/>
                <a:gd name="T26" fmla="*/ 0 w 54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39"/>
                <a:gd name="T44" fmla="*/ 54 w 5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39">
                  <a:moveTo>
                    <a:pt x="0" y="32"/>
                  </a:moveTo>
                  <a:lnTo>
                    <a:pt x="6" y="39"/>
                  </a:lnTo>
                  <a:lnTo>
                    <a:pt x="28" y="27"/>
                  </a:lnTo>
                  <a:lnTo>
                    <a:pt x="42" y="39"/>
                  </a:lnTo>
                  <a:lnTo>
                    <a:pt x="51" y="30"/>
                  </a:lnTo>
                  <a:lnTo>
                    <a:pt x="36" y="21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30" y="13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161" y="410"/>
              <a:ext cx="18" cy="13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40"/>
                <a:gd name="T44" fmla="*/ 53 w 5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40">
                  <a:moveTo>
                    <a:pt x="0" y="9"/>
                  </a:moveTo>
                  <a:lnTo>
                    <a:pt x="17" y="19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29" y="27"/>
                  </a:lnTo>
                  <a:lnTo>
                    <a:pt x="46" y="40"/>
                  </a:lnTo>
                  <a:lnTo>
                    <a:pt x="53" y="32"/>
                  </a:lnTo>
                  <a:lnTo>
                    <a:pt x="37" y="19"/>
                  </a:lnTo>
                  <a:lnTo>
                    <a:pt x="53" y="6"/>
                  </a:lnTo>
                  <a:lnTo>
                    <a:pt x="43" y="0"/>
                  </a:lnTo>
                  <a:lnTo>
                    <a:pt x="27" y="12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141" y="447"/>
              <a:ext cx="56" cy="32"/>
            </a:xfrm>
            <a:custGeom>
              <a:avLst/>
              <a:gdLst>
                <a:gd name="T0" fmla="*/ 0 w 167"/>
                <a:gd name="T1" fmla="*/ 0 h 95"/>
                <a:gd name="T2" fmla="*/ 0 w 167"/>
                <a:gd name="T3" fmla="*/ 0 h 95"/>
                <a:gd name="T4" fmla="*/ 0 w 167"/>
                <a:gd name="T5" fmla="*/ 0 h 95"/>
                <a:gd name="T6" fmla="*/ 0 w 167"/>
                <a:gd name="T7" fmla="*/ 0 h 95"/>
                <a:gd name="T8" fmla="*/ 0 w 167"/>
                <a:gd name="T9" fmla="*/ 0 h 95"/>
                <a:gd name="T10" fmla="*/ 0 w 167"/>
                <a:gd name="T11" fmla="*/ 0 h 95"/>
                <a:gd name="T12" fmla="*/ 0 w 167"/>
                <a:gd name="T13" fmla="*/ 0 h 95"/>
                <a:gd name="T14" fmla="*/ 0 w 167"/>
                <a:gd name="T15" fmla="*/ 0 h 95"/>
                <a:gd name="T16" fmla="*/ 0 w 167"/>
                <a:gd name="T17" fmla="*/ 0 h 95"/>
                <a:gd name="T18" fmla="*/ 0 w 167"/>
                <a:gd name="T19" fmla="*/ 0 h 95"/>
                <a:gd name="T20" fmla="*/ 0 w 167"/>
                <a:gd name="T21" fmla="*/ 0 h 95"/>
                <a:gd name="T22" fmla="*/ 0 w 167"/>
                <a:gd name="T23" fmla="*/ 0 h 95"/>
                <a:gd name="T24" fmla="*/ 0 w 167"/>
                <a:gd name="T25" fmla="*/ 0 h 95"/>
                <a:gd name="T26" fmla="*/ 0 w 167"/>
                <a:gd name="T27" fmla="*/ 0 h 95"/>
                <a:gd name="T28" fmla="*/ 0 w 167"/>
                <a:gd name="T29" fmla="*/ 0 h 95"/>
                <a:gd name="T30" fmla="*/ 0 w 167"/>
                <a:gd name="T31" fmla="*/ 0 h 95"/>
                <a:gd name="T32" fmla="*/ 0 w 167"/>
                <a:gd name="T33" fmla="*/ 0 h 95"/>
                <a:gd name="T34" fmla="*/ 0 w 167"/>
                <a:gd name="T35" fmla="*/ 0 h 95"/>
                <a:gd name="T36" fmla="*/ 0 w 167"/>
                <a:gd name="T37" fmla="*/ 0 h 95"/>
                <a:gd name="T38" fmla="*/ 0 w 167"/>
                <a:gd name="T39" fmla="*/ 0 h 95"/>
                <a:gd name="T40" fmla="*/ 0 w 167"/>
                <a:gd name="T41" fmla="*/ 0 h 95"/>
                <a:gd name="T42" fmla="*/ 0 w 167"/>
                <a:gd name="T43" fmla="*/ 0 h 95"/>
                <a:gd name="T44" fmla="*/ 0 w 167"/>
                <a:gd name="T45" fmla="*/ 0 h 95"/>
                <a:gd name="T46" fmla="*/ 0 w 167"/>
                <a:gd name="T47" fmla="*/ 0 h 95"/>
                <a:gd name="T48" fmla="*/ 0 w 167"/>
                <a:gd name="T49" fmla="*/ 0 h 95"/>
                <a:gd name="T50" fmla="*/ 0 w 167"/>
                <a:gd name="T51" fmla="*/ 0 h 95"/>
                <a:gd name="T52" fmla="*/ 0 w 167"/>
                <a:gd name="T53" fmla="*/ 0 h 95"/>
                <a:gd name="T54" fmla="*/ 0 w 167"/>
                <a:gd name="T55" fmla="*/ 0 h 95"/>
                <a:gd name="T56" fmla="*/ 0 w 167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95"/>
                <a:gd name="T89" fmla="*/ 167 w 167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95">
                  <a:moveTo>
                    <a:pt x="34" y="17"/>
                  </a:moveTo>
                  <a:lnTo>
                    <a:pt x="104" y="17"/>
                  </a:lnTo>
                  <a:lnTo>
                    <a:pt x="83" y="33"/>
                  </a:lnTo>
                  <a:lnTo>
                    <a:pt x="74" y="27"/>
                  </a:lnTo>
                  <a:lnTo>
                    <a:pt x="61" y="34"/>
                  </a:lnTo>
                  <a:lnTo>
                    <a:pt x="67" y="37"/>
                  </a:lnTo>
                  <a:lnTo>
                    <a:pt x="77" y="44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87" y="60"/>
                  </a:lnTo>
                  <a:lnTo>
                    <a:pt x="87" y="69"/>
                  </a:lnTo>
                  <a:lnTo>
                    <a:pt x="86" y="76"/>
                  </a:lnTo>
                  <a:lnTo>
                    <a:pt x="76" y="79"/>
                  </a:lnTo>
                  <a:lnTo>
                    <a:pt x="44" y="78"/>
                  </a:lnTo>
                  <a:lnTo>
                    <a:pt x="50" y="93"/>
                  </a:lnTo>
                  <a:lnTo>
                    <a:pt x="77" y="95"/>
                  </a:lnTo>
                  <a:lnTo>
                    <a:pt x="97" y="89"/>
                  </a:lnTo>
                  <a:lnTo>
                    <a:pt x="104" y="72"/>
                  </a:lnTo>
                  <a:lnTo>
                    <a:pt x="104" y="60"/>
                  </a:lnTo>
                  <a:lnTo>
                    <a:pt x="167" y="60"/>
                  </a:lnTo>
                  <a:lnTo>
                    <a:pt x="167" y="43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139" y="1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34" y="1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136" y="409"/>
              <a:ext cx="68" cy="45"/>
            </a:xfrm>
            <a:custGeom>
              <a:avLst/>
              <a:gdLst>
                <a:gd name="T0" fmla="*/ 0 w 204"/>
                <a:gd name="T1" fmla="*/ 0 h 136"/>
                <a:gd name="T2" fmla="*/ 0 w 204"/>
                <a:gd name="T3" fmla="*/ 0 h 136"/>
                <a:gd name="T4" fmla="*/ 0 w 204"/>
                <a:gd name="T5" fmla="*/ 0 h 136"/>
                <a:gd name="T6" fmla="*/ 0 w 204"/>
                <a:gd name="T7" fmla="*/ 0 h 136"/>
                <a:gd name="T8" fmla="*/ 0 w 204"/>
                <a:gd name="T9" fmla="*/ 0 h 136"/>
                <a:gd name="T10" fmla="*/ 0 w 204"/>
                <a:gd name="T11" fmla="*/ 0 h 136"/>
                <a:gd name="T12" fmla="*/ 0 w 204"/>
                <a:gd name="T13" fmla="*/ 0 h 136"/>
                <a:gd name="T14" fmla="*/ 0 w 204"/>
                <a:gd name="T15" fmla="*/ 0 h 136"/>
                <a:gd name="T16" fmla="*/ 0 w 204"/>
                <a:gd name="T17" fmla="*/ 0 h 136"/>
                <a:gd name="T18" fmla="*/ 0 w 204"/>
                <a:gd name="T19" fmla="*/ 0 h 136"/>
                <a:gd name="T20" fmla="*/ 0 w 204"/>
                <a:gd name="T21" fmla="*/ 0 h 136"/>
                <a:gd name="T22" fmla="*/ 0 w 204"/>
                <a:gd name="T23" fmla="*/ 0 h 136"/>
                <a:gd name="T24" fmla="*/ 0 w 204"/>
                <a:gd name="T25" fmla="*/ 0 h 136"/>
                <a:gd name="T26" fmla="*/ 0 w 204"/>
                <a:gd name="T27" fmla="*/ 0 h 136"/>
                <a:gd name="T28" fmla="*/ 0 w 204"/>
                <a:gd name="T29" fmla="*/ 0 h 136"/>
                <a:gd name="T30" fmla="*/ 0 w 204"/>
                <a:gd name="T31" fmla="*/ 0 h 136"/>
                <a:gd name="T32" fmla="*/ 0 w 204"/>
                <a:gd name="T33" fmla="*/ 0 h 136"/>
                <a:gd name="T34" fmla="*/ 0 w 204"/>
                <a:gd name="T35" fmla="*/ 0 h 136"/>
                <a:gd name="T36" fmla="*/ 0 w 204"/>
                <a:gd name="T37" fmla="*/ 0 h 136"/>
                <a:gd name="T38" fmla="*/ 0 w 204"/>
                <a:gd name="T39" fmla="*/ 0 h 136"/>
                <a:gd name="T40" fmla="*/ 0 w 204"/>
                <a:gd name="T41" fmla="*/ 0 h 136"/>
                <a:gd name="T42" fmla="*/ 0 w 204"/>
                <a:gd name="T43" fmla="*/ 0 h 136"/>
                <a:gd name="T44" fmla="*/ 0 w 204"/>
                <a:gd name="T45" fmla="*/ 0 h 136"/>
                <a:gd name="T46" fmla="*/ 0 w 204"/>
                <a:gd name="T47" fmla="*/ 0 h 136"/>
                <a:gd name="T48" fmla="*/ 0 w 204"/>
                <a:gd name="T49" fmla="*/ 0 h 136"/>
                <a:gd name="T50" fmla="*/ 0 w 204"/>
                <a:gd name="T51" fmla="*/ 0 h 136"/>
                <a:gd name="T52" fmla="*/ 0 w 204"/>
                <a:gd name="T53" fmla="*/ 0 h 136"/>
                <a:gd name="T54" fmla="*/ 0 w 204"/>
                <a:gd name="T55" fmla="*/ 0 h 136"/>
                <a:gd name="T56" fmla="*/ 0 w 204"/>
                <a:gd name="T57" fmla="*/ 0 h 136"/>
                <a:gd name="T58" fmla="*/ 0 w 204"/>
                <a:gd name="T59" fmla="*/ 0 h 136"/>
                <a:gd name="T60" fmla="*/ 0 w 204"/>
                <a:gd name="T61" fmla="*/ 0 h 136"/>
                <a:gd name="T62" fmla="*/ 0 w 204"/>
                <a:gd name="T63" fmla="*/ 0 h 136"/>
                <a:gd name="T64" fmla="*/ 0 w 204"/>
                <a:gd name="T65" fmla="*/ 0 h 136"/>
                <a:gd name="T66" fmla="*/ 0 w 204"/>
                <a:gd name="T67" fmla="*/ 0 h 136"/>
                <a:gd name="T68" fmla="*/ 0 w 204"/>
                <a:gd name="T69" fmla="*/ 0 h 136"/>
                <a:gd name="T70" fmla="*/ 0 w 204"/>
                <a:gd name="T71" fmla="*/ 0 h 136"/>
                <a:gd name="T72" fmla="*/ 0 w 204"/>
                <a:gd name="T73" fmla="*/ 0 h 136"/>
                <a:gd name="T74" fmla="*/ 0 w 204"/>
                <a:gd name="T75" fmla="*/ 0 h 136"/>
                <a:gd name="T76" fmla="*/ 0 w 204"/>
                <a:gd name="T77" fmla="*/ 0 h 136"/>
                <a:gd name="T78" fmla="*/ 0 w 204"/>
                <a:gd name="T79" fmla="*/ 0 h 136"/>
                <a:gd name="T80" fmla="*/ 0 w 204"/>
                <a:gd name="T81" fmla="*/ 0 h 136"/>
                <a:gd name="T82" fmla="*/ 0 w 204"/>
                <a:gd name="T83" fmla="*/ 0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4"/>
                <a:gd name="T127" fmla="*/ 0 h 136"/>
                <a:gd name="T128" fmla="*/ 204 w 204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4" h="136">
                  <a:moveTo>
                    <a:pt x="16" y="9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16" y="107"/>
                  </a:lnTo>
                  <a:lnTo>
                    <a:pt x="186" y="107"/>
                  </a:lnTo>
                  <a:lnTo>
                    <a:pt x="186" y="136"/>
                  </a:lnTo>
                  <a:lnTo>
                    <a:pt x="204" y="136"/>
                  </a:lnTo>
                  <a:lnTo>
                    <a:pt x="204" y="90"/>
                  </a:lnTo>
                  <a:lnTo>
                    <a:pt x="191" y="90"/>
                  </a:lnTo>
                  <a:lnTo>
                    <a:pt x="191" y="4"/>
                  </a:lnTo>
                  <a:lnTo>
                    <a:pt x="140" y="4"/>
                  </a:lnTo>
                  <a:lnTo>
                    <a:pt x="140" y="20"/>
                  </a:lnTo>
                  <a:lnTo>
                    <a:pt x="175" y="20"/>
                  </a:lnTo>
                  <a:lnTo>
                    <a:pt x="175" y="36"/>
                  </a:lnTo>
                  <a:lnTo>
                    <a:pt x="140" y="36"/>
                  </a:lnTo>
                  <a:lnTo>
                    <a:pt x="140" y="52"/>
                  </a:lnTo>
                  <a:lnTo>
                    <a:pt x="175" y="52"/>
                  </a:lnTo>
                  <a:lnTo>
                    <a:pt x="175" y="62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0" y="75"/>
                  </a:lnTo>
                  <a:lnTo>
                    <a:pt x="175" y="75"/>
                  </a:lnTo>
                  <a:lnTo>
                    <a:pt x="175" y="90"/>
                  </a:lnTo>
                  <a:lnTo>
                    <a:pt x="32" y="9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64"/>
                  </a:lnTo>
                  <a:lnTo>
                    <a:pt x="32" y="64"/>
                  </a:lnTo>
                  <a:lnTo>
                    <a:pt x="32" y="49"/>
                  </a:lnTo>
                  <a:lnTo>
                    <a:pt x="62" y="49"/>
                  </a:lnTo>
                  <a:lnTo>
                    <a:pt x="62" y="35"/>
                  </a:lnTo>
                  <a:lnTo>
                    <a:pt x="32" y="35"/>
                  </a:lnTo>
                  <a:lnTo>
                    <a:pt x="32" y="23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58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051" y="409"/>
              <a:ext cx="70" cy="70"/>
            </a:xfrm>
            <a:custGeom>
              <a:avLst/>
              <a:gdLst>
                <a:gd name="T0" fmla="*/ 0 w 211"/>
                <a:gd name="T1" fmla="*/ 0 h 209"/>
                <a:gd name="T2" fmla="*/ 0 w 211"/>
                <a:gd name="T3" fmla="*/ 0 h 209"/>
                <a:gd name="T4" fmla="*/ 0 w 211"/>
                <a:gd name="T5" fmla="*/ 0 h 209"/>
                <a:gd name="T6" fmla="*/ 0 w 211"/>
                <a:gd name="T7" fmla="*/ 0 h 209"/>
                <a:gd name="T8" fmla="*/ 0 w 211"/>
                <a:gd name="T9" fmla="*/ 0 h 209"/>
                <a:gd name="T10" fmla="*/ 0 w 211"/>
                <a:gd name="T11" fmla="*/ 0 h 209"/>
                <a:gd name="T12" fmla="*/ 0 w 211"/>
                <a:gd name="T13" fmla="*/ 0 h 209"/>
                <a:gd name="T14" fmla="*/ 0 w 211"/>
                <a:gd name="T15" fmla="*/ 0 h 209"/>
                <a:gd name="T16" fmla="*/ 0 w 211"/>
                <a:gd name="T17" fmla="*/ 0 h 209"/>
                <a:gd name="T18" fmla="*/ 0 w 211"/>
                <a:gd name="T19" fmla="*/ 0 h 209"/>
                <a:gd name="T20" fmla="*/ 0 w 211"/>
                <a:gd name="T21" fmla="*/ 0 h 209"/>
                <a:gd name="T22" fmla="*/ 0 w 211"/>
                <a:gd name="T23" fmla="*/ 0 h 209"/>
                <a:gd name="T24" fmla="*/ 0 w 211"/>
                <a:gd name="T25" fmla="*/ 0 h 209"/>
                <a:gd name="T26" fmla="*/ 0 w 211"/>
                <a:gd name="T27" fmla="*/ 0 h 209"/>
                <a:gd name="T28" fmla="*/ 0 w 211"/>
                <a:gd name="T29" fmla="*/ 0 h 209"/>
                <a:gd name="T30" fmla="*/ 0 w 211"/>
                <a:gd name="T31" fmla="*/ 0 h 209"/>
                <a:gd name="T32" fmla="*/ 0 w 211"/>
                <a:gd name="T33" fmla="*/ 0 h 209"/>
                <a:gd name="T34" fmla="*/ 0 w 211"/>
                <a:gd name="T35" fmla="*/ 0 h 209"/>
                <a:gd name="T36" fmla="*/ 0 w 211"/>
                <a:gd name="T37" fmla="*/ 0 h 209"/>
                <a:gd name="T38" fmla="*/ 0 w 211"/>
                <a:gd name="T39" fmla="*/ 0 h 209"/>
                <a:gd name="T40" fmla="*/ 0 w 211"/>
                <a:gd name="T41" fmla="*/ 0 h 209"/>
                <a:gd name="T42" fmla="*/ 0 w 211"/>
                <a:gd name="T43" fmla="*/ 0 h 209"/>
                <a:gd name="T44" fmla="*/ 0 w 211"/>
                <a:gd name="T45" fmla="*/ 0 h 209"/>
                <a:gd name="T46" fmla="*/ 0 w 211"/>
                <a:gd name="T47" fmla="*/ 0 h 209"/>
                <a:gd name="T48" fmla="*/ 0 w 211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09"/>
                <a:gd name="T77" fmla="*/ 211 w 211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09">
                  <a:moveTo>
                    <a:pt x="99" y="0"/>
                  </a:moveTo>
                  <a:lnTo>
                    <a:pt x="99" y="62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97" y="79"/>
                  </a:lnTo>
                  <a:lnTo>
                    <a:pt x="87" y="116"/>
                  </a:lnTo>
                  <a:lnTo>
                    <a:pt x="67" y="147"/>
                  </a:lnTo>
                  <a:lnTo>
                    <a:pt x="0" y="194"/>
                  </a:lnTo>
                  <a:lnTo>
                    <a:pt x="13" y="209"/>
                  </a:lnTo>
                  <a:lnTo>
                    <a:pt x="78" y="163"/>
                  </a:lnTo>
                  <a:lnTo>
                    <a:pt x="99" y="134"/>
                  </a:lnTo>
                  <a:lnTo>
                    <a:pt x="110" y="102"/>
                  </a:lnTo>
                  <a:lnTo>
                    <a:pt x="125" y="134"/>
                  </a:lnTo>
                  <a:lnTo>
                    <a:pt x="145" y="164"/>
                  </a:lnTo>
                  <a:lnTo>
                    <a:pt x="197" y="209"/>
                  </a:lnTo>
                  <a:lnTo>
                    <a:pt x="211" y="193"/>
                  </a:lnTo>
                  <a:lnTo>
                    <a:pt x="158" y="148"/>
                  </a:lnTo>
                  <a:lnTo>
                    <a:pt x="136" y="115"/>
                  </a:lnTo>
                  <a:lnTo>
                    <a:pt x="123" y="79"/>
                  </a:lnTo>
                  <a:lnTo>
                    <a:pt x="208" y="79"/>
                  </a:lnTo>
                  <a:lnTo>
                    <a:pt x="208" y="62"/>
                  </a:lnTo>
                  <a:lnTo>
                    <a:pt x="117" y="62"/>
                  </a:lnTo>
                  <a:lnTo>
                    <a:pt x="11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947" y="465"/>
              <a:ext cx="8" cy="14"/>
            </a:xfrm>
            <a:custGeom>
              <a:avLst/>
              <a:gdLst>
                <a:gd name="T0" fmla="*/ 0 w 24"/>
                <a:gd name="T1" fmla="*/ 0 h 43"/>
                <a:gd name="T2" fmla="*/ 0 w 24"/>
                <a:gd name="T3" fmla="*/ 0 h 43"/>
                <a:gd name="T4" fmla="*/ 0 w 24"/>
                <a:gd name="T5" fmla="*/ 0 h 43"/>
                <a:gd name="T6" fmla="*/ 0 w 24"/>
                <a:gd name="T7" fmla="*/ 0 h 43"/>
                <a:gd name="T8" fmla="*/ 0 w 24"/>
                <a:gd name="T9" fmla="*/ 0 h 43"/>
                <a:gd name="T10" fmla="*/ 0 w 24"/>
                <a:gd name="T11" fmla="*/ 0 h 43"/>
                <a:gd name="T12" fmla="*/ 0 w 24"/>
                <a:gd name="T13" fmla="*/ 0 h 43"/>
                <a:gd name="T14" fmla="*/ 0 w 24"/>
                <a:gd name="T15" fmla="*/ 0 h 43"/>
                <a:gd name="T16" fmla="*/ 0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3"/>
                <a:gd name="T29" fmla="*/ 24 w 2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3">
                  <a:moveTo>
                    <a:pt x="0" y="20"/>
                  </a:moveTo>
                  <a:lnTo>
                    <a:pt x="0" y="43"/>
                  </a:lnTo>
                  <a:lnTo>
                    <a:pt x="3" y="43"/>
                  </a:lnTo>
                  <a:lnTo>
                    <a:pt x="15" y="34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947" y="438"/>
              <a:ext cx="6" cy="1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0 w 18"/>
                <a:gd name="T5" fmla="*/ 0 h 45"/>
                <a:gd name="T6" fmla="*/ 0 w 18"/>
                <a:gd name="T7" fmla="*/ 0 h 45"/>
                <a:gd name="T8" fmla="*/ 0 w 18"/>
                <a:gd name="T9" fmla="*/ 0 h 45"/>
                <a:gd name="T10" fmla="*/ 0 w 1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5"/>
                <a:gd name="T20" fmla="*/ 18 w 1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5">
                  <a:moveTo>
                    <a:pt x="0" y="0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947" y="422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947" y="412"/>
              <a:ext cx="5" cy="7"/>
            </a:xfrm>
            <a:custGeom>
              <a:avLst/>
              <a:gdLst>
                <a:gd name="T0" fmla="*/ 0 w 15"/>
                <a:gd name="T1" fmla="*/ 0 h 21"/>
                <a:gd name="T2" fmla="*/ 0 w 15"/>
                <a:gd name="T3" fmla="*/ 0 h 21"/>
                <a:gd name="T4" fmla="*/ 0 w 15"/>
                <a:gd name="T5" fmla="*/ 0 h 21"/>
                <a:gd name="T6" fmla="*/ 0 w 15"/>
                <a:gd name="T7" fmla="*/ 0 h 21"/>
                <a:gd name="T8" fmla="*/ 0 w 15"/>
                <a:gd name="T9" fmla="*/ 0 h 21"/>
                <a:gd name="T10" fmla="*/ 0 w 15"/>
                <a:gd name="T11" fmla="*/ 0 h 21"/>
                <a:gd name="T12" fmla="*/ 0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0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15" y="13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943" y="410"/>
              <a:ext cx="4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24"/>
                  </a:moveTo>
                  <a:lnTo>
                    <a:pt x="14" y="5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901" y="409"/>
              <a:ext cx="46" cy="70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w 138"/>
                <a:gd name="T23" fmla="*/ 0 h 210"/>
                <a:gd name="T24" fmla="*/ 0 w 138"/>
                <a:gd name="T25" fmla="*/ 0 h 210"/>
                <a:gd name="T26" fmla="*/ 0 w 138"/>
                <a:gd name="T27" fmla="*/ 0 h 210"/>
                <a:gd name="T28" fmla="*/ 0 w 138"/>
                <a:gd name="T29" fmla="*/ 0 h 210"/>
                <a:gd name="T30" fmla="*/ 0 w 138"/>
                <a:gd name="T31" fmla="*/ 0 h 210"/>
                <a:gd name="T32" fmla="*/ 0 w 138"/>
                <a:gd name="T33" fmla="*/ 0 h 210"/>
                <a:gd name="T34" fmla="*/ 0 w 138"/>
                <a:gd name="T35" fmla="*/ 0 h 210"/>
                <a:gd name="T36" fmla="*/ 0 w 138"/>
                <a:gd name="T37" fmla="*/ 0 h 210"/>
                <a:gd name="T38" fmla="*/ 0 w 138"/>
                <a:gd name="T39" fmla="*/ 0 h 210"/>
                <a:gd name="T40" fmla="*/ 0 w 138"/>
                <a:gd name="T41" fmla="*/ 0 h 210"/>
                <a:gd name="T42" fmla="*/ 0 w 138"/>
                <a:gd name="T43" fmla="*/ 0 h 210"/>
                <a:gd name="T44" fmla="*/ 0 w 138"/>
                <a:gd name="T45" fmla="*/ 0 h 210"/>
                <a:gd name="T46" fmla="*/ 0 w 138"/>
                <a:gd name="T47" fmla="*/ 0 h 210"/>
                <a:gd name="T48" fmla="*/ 0 w 138"/>
                <a:gd name="T49" fmla="*/ 0 h 210"/>
                <a:gd name="T50" fmla="*/ 0 w 138"/>
                <a:gd name="T51" fmla="*/ 0 h 210"/>
                <a:gd name="T52" fmla="*/ 0 w 138"/>
                <a:gd name="T53" fmla="*/ 0 h 210"/>
                <a:gd name="T54" fmla="*/ 0 w 138"/>
                <a:gd name="T55" fmla="*/ 0 h 210"/>
                <a:gd name="T56" fmla="*/ 0 w 138"/>
                <a:gd name="T57" fmla="*/ 0 h 210"/>
                <a:gd name="T58" fmla="*/ 0 w 138"/>
                <a:gd name="T59" fmla="*/ 0 h 210"/>
                <a:gd name="T60" fmla="*/ 0 w 138"/>
                <a:gd name="T61" fmla="*/ 0 h 210"/>
                <a:gd name="T62" fmla="*/ 0 w 138"/>
                <a:gd name="T63" fmla="*/ 0 h 210"/>
                <a:gd name="T64" fmla="*/ 0 w 138"/>
                <a:gd name="T65" fmla="*/ 0 h 210"/>
                <a:gd name="T66" fmla="*/ 0 w 138"/>
                <a:gd name="T67" fmla="*/ 0 h 210"/>
                <a:gd name="T68" fmla="*/ 0 w 138"/>
                <a:gd name="T69" fmla="*/ 0 h 210"/>
                <a:gd name="T70" fmla="*/ 0 w 138"/>
                <a:gd name="T71" fmla="*/ 0 h 210"/>
                <a:gd name="T72" fmla="*/ 0 w 138"/>
                <a:gd name="T73" fmla="*/ 0 h 210"/>
                <a:gd name="T74" fmla="*/ 0 w 138"/>
                <a:gd name="T75" fmla="*/ 0 h 210"/>
                <a:gd name="T76" fmla="*/ 0 w 138"/>
                <a:gd name="T77" fmla="*/ 0 h 210"/>
                <a:gd name="T78" fmla="*/ 0 w 138"/>
                <a:gd name="T79" fmla="*/ 0 h 210"/>
                <a:gd name="T80" fmla="*/ 0 w 138"/>
                <a:gd name="T81" fmla="*/ 0 h 210"/>
                <a:gd name="T82" fmla="*/ 0 w 138"/>
                <a:gd name="T83" fmla="*/ 0 h 210"/>
                <a:gd name="T84" fmla="*/ 0 w 138"/>
                <a:gd name="T85" fmla="*/ 0 h 210"/>
                <a:gd name="T86" fmla="*/ 0 w 138"/>
                <a:gd name="T87" fmla="*/ 0 h 210"/>
                <a:gd name="T88" fmla="*/ 0 w 138"/>
                <a:gd name="T89" fmla="*/ 0 h 210"/>
                <a:gd name="T90" fmla="*/ 0 w 138"/>
                <a:gd name="T91" fmla="*/ 0 h 210"/>
                <a:gd name="T92" fmla="*/ 0 w 138"/>
                <a:gd name="T93" fmla="*/ 0 h 210"/>
                <a:gd name="T94" fmla="*/ 0 w 138"/>
                <a:gd name="T95" fmla="*/ 0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210"/>
                <a:gd name="T146" fmla="*/ 138 w 138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210">
                  <a:moveTo>
                    <a:pt x="138" y="54"/>
                  </a:moveTo>
                  <a:lnTo>
                    <a:pt x="138" y="37"/>
                  </a:lnTo>
                  <a:lnTo>
                    <a:pt x="112" y="37"/>
                  </a:lnTo>
                  <a:lnTo>
                    <a:pt x="114" y="1"/>
                  </a:lnTo>
                  <a:lnTo>
                    <a:pt x="97" y="0"/>
                  </a:lnTo>
                  <a:lnTo>
                    <a:pt x="97" y="37"/>
                  </a:lnTo>
                  <a:lnTo>
                    <a:pt x="20" y="37"/>
                  </a:lnTo>
                  <a:lnTo>
                    <a:pt x="20" y="114"/>
                  </a:lnTo>
                  <a:lnTo>
                    <a:pt x="14" y="164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7" y="210"/>
                  </a:lnTo>
                  <a:lnTo>
                    <a:pt x="27" y="176"/>
                  </a:lnTo>
                  <a:lnTo>
                    <a:pt x="37" y="137"/>
                  </a:lnTo>
                  <a:lnTo>
                    <a:pt x="37" y="99"/>
                  </a:lnTo>
                  <a:lnTo>
                    <a:pt x="68" y="99"/>
                  </a:lnTo>
                  <a:lnTo>
                    <a:pt x="68" y="131"/>
                  </a:lnTo>
                  <a:lnTo>
                    <a:pt x="63" y="147"/>
                  </a:lnTo>
                  <a:lnTo>
                    <a:pt x="53" y="151"/>
                  </a:lnTo>
                  <a:lnTo>
                    <a:pt x="45" y="151"/>
                  </a:lnTo>
                  <a:lnTo>
                    <a:pt x="53" y="167"/>
                  </a:lnTo>
                  <a:lnTo>
                    <a:pt x="75" y="163"/>
                  </a:lnTo>
                  <a:lnTo>
                    <a:pt x="85" y="142"/>
                  </a:lnTo>
                  <a:lnTo>
                    <a:pt x="85" y="82"/>
                  </a:lnTo>
                  <a:lnTo>
                    <a:pt x="37" y="82"/>
                  </a:lnTo>
                  <a:lnTo>
                    <a:pt x="37" y="54"/>
                  </a:lnTo>
                  <a:lnTo>
                    <a:pt x="97" y="54"/>
                  </a:lnTo>
                  <a:lnTo>
                    <a:pt x="101" y="99"/>
                  </a:lnTo>
                  <a:lnTo>
                    <a:pt x="110" y="148"/>
                  </a:lnTo>
                  <a:lnTo>
                    <a:pt x="85" y="174"/>
                  </a:lnTo>
                  <a:lnTo>
                    <a:pt x="58" y="193"/>
                  </a:lnTo>
                  <a:lnTo>
                    <a:pt x="71" y="206"/>
                  </a:lnTo>
                  <a:lnTo>
                    <a:pt x="94" y="189"/>
                  </a:lnTo>
                  <a:lnTo>
                    <a:pt x="114" y="167"/>
                  </a:lnTo>
                  <a:lnTo>
                    <a:pt x="123" y="186"/>
                  </a:lnTo>
                  <a:lnTo>
                    <a:pt x="130" y="199"/>
                  </a:lnTo>
                  <a:lnTo>
                    <a:pt x="138" y="209"/>
                  </a:lnTo>
                  <a:lnTo>
                    <a:pt x="138" y="186"/>
                  </a:lnTo>
                  <a:lnTo>
                    <a:pt x="131" y="171"/>
                  </a:lnTo>
                  <a:lnTo>
                    <a:pt x="124" y="155"/>
                  </a:lnTo>
                  <a:lnTo>
                    <a:pt x="138" y="131"/>
                  </a:lnTo>
                  <a:lnTo>
                    <a:pt x="138" y="86"/>
                  </a:lnTo>
                  <a:lnTo>
                    <a:pt x="131" y="108"/>
                  </a:lnTo>
                  <a:lnTo>
                    <a:pt x="120" y="131"/>
                  </a:lnTo>
                  <a:lnTo>
                    <a:pt x="114" y="91"/>
                  </a:lnTo>
                  <a:lnTo>
                    <a:pt x="112" y="54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01" y="452"/>
              <a:ext cx="4" cy="6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0 h 16"/>
                <a:gd name="T6" fmla="*/ 0 w 10"/>
                <a:gd name="T7" fmla="*/ 0 h 16"/>
                <a:gd name="T8" fmla="*/ 0 w 10"/>
                <a:gd name="T9" fmla="*/ 0 h 16"/>
                <a:gd name="T10" fmla="*/ 0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0" y="2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901" y="429"/>
              <a:ext cx="4" cy="6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0 w 10"/>
                <a:gd name="T7" fmla="*/ 0 h 17"/>
                <a:gd name="T8" fmla="*/ 0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0" y="0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83" y="410"/>
              <a:ext cx="18" cy="53"/>
            </a:xfrm>
            <a:custGeom>
              <a:avLst/>
              <a:gdLst>
                <a:gd name="T0" fmla="*/ 0 w 54"/>
                <a:gd name="T1" fmla="*/ 0 h 158"/>
                <a:gd name="T2" fmla="*/ 0 w 54"/>
                <a:gd name="T3" fmla="*/ 0 h 158"/>
                <a:gd name="T4" fmla="*/ 0 w 54"/>
                <a:gd name="T5" fmla="*/ 0 h 158"/>
                <a:gd name="T6" fmla="*/ 0 w 54"/>
                <a:gd name="T7" fmla="*/ 0 h 158"/>
                <a:gd name="T8" fmla="*/ 0 w 54"/>
                <a:gd name="T9" fmla="*/ 0 h 158"/>
                <a:gd name="T10" fmla="*/ 0 w 54"/>
                <a:gd name="T11" fmla="*/ 0 h 158"/>
                <a:gd name="T12" fmla="*/ 0 w 54"/>
                <a:gd name="T13" fmla="*/ 0 h 158"/>
                <a:gd name="T14" fmla="*/ 0 w 54"/>
                <a:gd name="T15" fmla="*/ 0 h 158"/>
                <a:gd name="T16" fmla="*/ 0 w 54"/>
                <a:gd name="T17" fmla="*/ 0 h 158"/>
                <a:gd name="T18" fmla="*/ 0 w 54"/>
                <a:gd name="T19" fmla="*/ 0 h 158"/>
                <a:gd name="T20" fmla="*/ 0 w 54"/>
                <a:gd name="T21" fmla="*/ 0 h 158"/>
                <a:gd name="T22" fmla="*/ 0 w 54"/>
                <a:gd name="T23" fmla="*/ 0 h 158"/>
                <a:gd name="T24" fmla="*/ 0 w 54"/>
                <a:gd name="T25" fmla="*/ 0 h 158"/>
                <a:gd name="T26" fmla="*/ 0 w 54"/>
                <a:gd name="T27" fmla="*/ 0 h 158"/>
                <a:gd name="T28" fmla="*/ 0 w 54"/>
                <a:gd name="T29" fmla="*/ 0 h 158"/>
                <a:gd name="T30" fmla="*/ 0 w 54"/>
                <a:gd name="T31" fmla="*/ 0 h 158"/>
                <a:gd name="T32" fmla="*/ 0 w 54"/>
                <a:gd name="T33" fmla="*/ 0 h 158"/>
                <a:gd name="T34" fmla="*/ 0 w 54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58"/>
                <a:gd name="T56" fmla="*/ 54 w 54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58">
                  <a:moveTo>
                    <a:pt x="54" y="74"/>
                  </a:moveTo>
                  <a:lnTo>
                    <a:pt x="54" y="57"/>
                  </a:lnTo>
                  <a:lnTo>
                    <a:pt x="42" y="57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25" y="74"/>
                  </a:lnTo>
                  <a:lnTo>
                    <a:pt x="25" y="136"/>
                  </a:lnTo>
                  <a:lnTo>
                    <a:pt x="0" y="140"/>
                  </a:lnTo>
                  <a:lnTo>
                    <a:pt x="9" y="158"/>
                  </a:lnTo>
                  <a:lnTo>
                    <a:pt x="54" y="143"/>
                  </a:lnTo>
                  <a:lnTo>
                    <a:pt x="54" y="129"/>
                  </a:lnTo>
                  <a:lnTo>
                    <a:pt x="42" y="132"/>
                  </a:lnTo>
                  <a:lnTo>
                    <a:pt x="42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899" y="472"/>
              <a:ext cx="2" cy="6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0 h 18"/>
                <a:gd name="T6" fmla="*/ 0 w 9"/>
                <a:gd name="T7" fmla="*/ 0 h 18"/>
                <a:gd name="T8" fmla="*/ 0 w 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8"/>
                <a:gd name="T17" fmla="*/ 9 w 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8">
                  <a:moveTo>
                    <a:pt x="9" y="18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973" y="429"/>
              <a:ext cx="58" cy="50"/>
            </a:xfrm>
            <a:custGeom>
              <a:avLst/>
              <a:gdLst>
                <a:gd name="T0" fmla="*/ 0 w 171"/>
                <a:gd name="T1" fmla="*/ 0 h 151"/>
                <a:gd name="T2" fmla="*/ 0 w 171"/>
                <a:gd name="T3" fmla="*/ 0 h 151"/>
                <a:gd name="T4" fmla="*/ 0 w 171"/>
                <a:gd name="T5" fmla="*/ 0 h 151"/>
                <a:gd name="T6" fmla="*/ 0 w 171"/>
                <a:gd name="T7" fmla="*/ 0 h 151"/>
                <a:gd name="T8" fmla="*/ 0 w 171"/>
                <a:gd name="T9" fmla="*/ 0 h 151"/>
                <a:gd name="T10" fmla="*/ 0 w 171"/>
                <a:gd name="T11" fmla="*/ 0 h 151"/>
                <a:gd name="T12" fmla="*/ 0 w 171"/>
                <a:gd name="T13" fmla="*/ 0 h 151"/>
                <a:gd name="T14" fmla="*/ 0 w 171"/>
                <a:gd name="T15" fmla="*/ 0 h 151"/>
                <a:gd name="T16" fmla="*/ 0 w 171"/>
                <a:gd name="T17" fmla="*/ 0 h 151"/>
                <a:gd name="T18" fmla="*/ 0 w 171"/>
                <a:gd name="T19" fmla="*/ 0 h 151"/>
                <a:gd name="T20" fmla="*/ 0 w 171"/>
                <a:gd name="T21" fmla="*/ 0 h 151"/>
                <a:gd name="T22" fmla="*/ 0 w 171"/>
                <a:gd name="T23" fmla="*/ 0 h 151"/>
                <a:gd name="T24" fmla="*/ 0 w 171"/>
                <a:gd name="T25" fmla="*/ 0 h 151"/>
                <a:gd name="T26" fmla="*/ 0 w 171"/>
                <a:gd name="T27" fmla="*/ 0 h 151"/>
                <a:gd name="T28" fmla="*/ 0 w 171"/>
                <a:gd name="T29" fmla="*/ 0 h 151"/>
                <a:gd name="T30" fmla="*/ 0 w 171"/>
                <a:gd name="T31" fmla="*/ 0 h 151"/>
                <a:gd name="T32" fmla="*/ 0 w 171"/>
                <a:gd name="T33" fmla="*/ 0 h 151"/>
                <a:gd name="T34" fmla="*/ 0 w 171"/>
                <a:gd name="T35" fmla="*/ 0 h 151"/>
                <a:gd name="T36" fmla="*/ 0 w 171"/>
                <a:gd name="T37" fmla="*/ 0 h 151"/>
                <a:gd name="T38" fmla="*/ 0 w 171"/>
                <a:gd name="T39" fmla="*/ 0 h 151"/>
                <a:gd name="T40" fmla="*/ 0 w 171"/>
                <a:gd name="T41" fmla="*/ 0 h 151"/>
                <a:gd name="T42" fmla="*/ 0 w 171"/>
                <a:gd name="T43" fmla="*/ 0 h 151"/>
                <a:gd name="T44" fmla="*/ 0 w 171"/>
                <a:gd name="T45" fmla="*/ 0 h 151"/>
                <a:gd name="T46" fmla="*/ 0 w 171"/>
                <a:gd name="T47" fmla="*/ 0 h 1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"/>
                <a:gd name="T73" fmla="*/ 0 h 151"/>
                <a:gd name="T74" fmla="*/ 171 w 171"/>
                <a:gd name="T75" fmla="*/ 151 h 1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" h="151">
                  <a:moveTo>
                    <a:pt x="77" y="0"/>
                  </a:moveTo>
                  <a:lnTo>
                    <a:pt x="77" y="23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40"/>
                  </a:lnTo>
                  <a:lnTo>
                    <a:pt x="77" y="40"/>
                  </a:lnTo>
                  <a:lnTo>
                    <a:pt x="77" y="151"/>
                  </a:lnTo>
                  <a:lnTo>
                    <a:pt x="93" y="151"/>
                  </a:lnTo>
                  <a:lnTo>
                    <a:pt x="93" y="40"/>
                  </a:lnTo>
                  <a:lnTo>
                    <a:pt x="153" y="40"/>
                  </a:lnTo>
                  <a:lnTo>
                    <a:pt x="153" y="96"/>
                  </a:lnTo>
                  <a:lnTo>
                    <a:pt x="151" y="109"/>
                  </a:lnTo>
                  <a:lnTo>
                    <a:pt x="133" y="115"/>
                  </a:lnTo>
                  <a:lnTo>
                    <a:pt x="116" y="115"/>
                  </a:lnTo>
                  <a:lnTo>
                    <a:pt x="123" y="134"/>
                  </a:lnTo>
                  <a:lnTo>
                    <a:pt x="136" y="134"/>
                  </a:lnTo>
                  <a:lnTo>
                    <a:pt x="162" y="127"/>
                  </a:lnTo>
                  <a:lnTo>
                    <a:pt x="171" y="104"/>
                  </a:lnTo>
                  <a:lnTo>
                    <a:pt x="171" y="23"/>
                  </a:lnTo>
                  <a:lnTo>
                    <a:pt x="93" y="23"/>
                  </a:lnTo>
                  <a:lnTo>
                    <a:pt x="9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967" y="421"/>
              <a:ext cx="70" cy="6"/>
            </a:xfrm>
            <a:custGeom>
              <a:avLst/>
              <a:gdLst>
                <a:gd name="T0" fmla="*/ 0 w 209"/>
                <a:gd name="T1" fmla="*/ 0 h 18"/>
                <a:gd name="T2" fmla="*/ 0 w 209"/>
                <a:gd name="T3" fmla="*/ 0 h 18"/>
                <a:gd name="T4" fmla="*/ 0 w 209"/>
                <a:gd name="T5" fmla="*/ 0 h 18"/>
                <a:gd name="T6" fmla="*/ 0 w 209"/>
                <a:gd name="T7" fmla="*/ 0 h 18"/>
                <a:gd name="T8" fmla="*/ 0 w 209"/>
                <a:gd name="T9" fmla="*/ 0 h 18"/>
                <a:gd name="T10" fmla="*/ 0 w 209"/>
                <a:gd name="T11" fmla="*/ 0 h 18"/>
                <a:gd name="T12" fmla="*/ 0 w 209"/>
                <a:gd name="T13" fmla="*/ 0 h 18"/>
                <a:gd name="T14" fmla="*/ 0 w 209"/>
                <a:gd name="T15" fmla="*/ 0 h 18"/>
                <a:gd name="T16" fmla="*/ 0 w 20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18"/>
                <a:gd name="T29" fmla="*/ 209 w 20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18">
                  <a:moveTo>
                    <a:pt x="112" y="18"/>
                  </a:moveTo>
                  <a:lnTo>
                    <a:pt x="209" y="18"/>
                  </a:lnTo>
                  <a:lnTo>
                    <a:pt x="209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995" y="409"/>
              <a:ext cx="10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32" y="24"/>
                  </a:moveTo>
                  <a:lnTo>
                    <a:pt x="18" y="0"/>
                  </a:lnTo>
                  <a:lnTo>
                    <a:pt x="0" y="4"/>
                  </a:lnTo>
                  <a:lnTo>
                    <a:pt x="15" y="3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843" y="465"/>
              <a:ext cx="25" cy="14"/>
            </a:xfrm>
            <a:custGeom>
              <a:avLst/>
              <a:gdLst>
                <a:gd name="T0" fmla="*/ 0 w 73"/>
                <a:gd name="T1" fmla="*/ 0 h 42"/>
                <a:gd name="T2" fmla="*/ 0 w 73"/>
                <a:gd name="T3" fmla="*/ 0 h 42"/>
                <a:gd name="T4" fmla="*/ 0 w 73"/>
                <a:gd name="T5" fmla="*/ 0 h 42"/>
                <a:gd name="T6" fmla="*/ 0 w 73"/>
                <a:gd name="T7" fmla="*/ 0 h 42"/>
                <a:gd name="T8" fmla="*/ 0 w 73"/>
                <a:gd name="T9" fmla="*/ 0 h 42"/>
                <a:gd name="T10" fmla="*/ 0 w 73"/>
                <a:gd name="T11" fmla="*/ 0 h 42"/>
                <a:gd name="T12" fmla="*/ 0 w 73"/>
                <a:gd name="T13" fmla="*/ 0 h 42"/>
                <a:gd name="T14" fmla="*/ 0 w 73"/>
                <a:gd name="T15" fmla="*/ 0 h 42"/>
                <a:gd name="T16" fmla="*/ 0 w 73"/>
                <a:gd name="T17" fmla="*/ 0 h 42"/>
                <a:gd name="T18" fmla="*/ 0 w 73"/>
                <a:gd name="T19" fmla="*/ 0 h 42"/>
                <a:gd name="T20" fmla="*/ 0 w 73"/>
                <a:gd name="T21" fmla="*/ 0 h 42"/>
                <a:gd name="T22" fmla="*/ 0 w 73"/>
                <a:gd name="T23" fmla="*/ 0 h 42"/>
                <a:gd name="T24" fmla="*/ 0 w 7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42"/>
                <a:gd name="T41" fmla="*/ 73 w 7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42">
                  <a:moveTo>
                    <a:pt x="0" y="26"/>
                  </a:moveTo>
                  <a:lnTo>
                    <a:pt x="0" y="42"/>
                  </a:lnTo>
                  <a:lnTo>
                    <a:pt x="45" y="42"/>
                  </a:lnTo>
                  <a:lnTo>
                    <a:pt x="61" y="35"/>
                  </a:lnTo>
                  <a:lnTo>
                    <a:pt x="68" y="26"/>
                  </a:lnTo>
                  <a:lnTo>
                    <a:pt x="71" y="16"/>
                  </a:lnTo>
                  <a:lnTo>
                    <a:pt x="73" y="6"/>
                  </a:lnTo>
                  <a:lnTo>
                    <a:pt x="55" y="0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38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843" y="409"/>
              <a:ext cx="28" cy="56"/>
            </a:xfrm>
            <a:custGeom>
              <a:avLst/>
              <a:gdLst>
                <a:gd name="T0" fmla="*/ 0 w 84"/>
                <a:gd name="T1" fmla="*/ 0 h 168"/>
                <a:gd name="T2" fmla="*/ 0 w 84"/>
                <a:gd name="T3" fmla="*/ 0 h 168"/>
                <a:gd name="T4" fmla="*/ 0 w 84"/>
                <a:gd name="T5" fmla="*/ 0 h 168"/>
                <a:gd name="T6" fmla="*/ 0 w 84"/>
                <a:gd name="T7" fmla="*/ 0 h 168"/>
                <a:gd name="T8" fmla="*/ 0 w 84"/>
                <a:gd name="T9" fmla="*/ 0 h 168"/>
                <a:gd name="T10" fmla="*/ 0 w 84"/>
                <a:gd name="T11" fmla="*/ 0 h 168"/>
                <a:gd name="T12" fmla="*/ 0 w 84"/>
                <a:gd name="T13" fmla="*/ 0 h 168"/>
                <a:gd name="T14" fmla="*/ 0 w 84"/>
                <a:gd name="T15" fmla="*/ 0 h 168"/>
                <a:gd name="T16" fmla="*/ 0 w 84"/>
                <a:gd name="T17" fmla="*/ 0 h 168"/>
                <a:gd name="T18" fmla="*/ 0 w 84"/>
                <a:gd name="T19" fmla="*/ 0 h 168"/>
                <a:gd name="T20" fmla="*/ 0 w 84"/>
                <a:gd name="T21" fmla="*/ 0 h 168"/>
                <a:gd name="T22" fmla="*/ 0 w 84"/>
                <a:gd name="T23" fmla="*/ 0 h 168"/>
                <a:gd name="T24" fmla="*/ 0 w 84"/>
                <a:gd name="T25" fmla="*/ 0 h 168"/>
                <a:gd name="T26" fmla="*/ 0 w 84"/>
                <a:gd name="T27" fmla="*/ 0 h 168"/>
                <a:gd name="T28" fmla="*/ 0 w 84"/>
                <a:gd name="T29" fmla="*/ 0 h 168"/>
                <a:gd name="T30" fmla="*/ 0 w 84"/>
                <a:gd name="T31" fmla="*/ 0 h 168"/>
                <a:gd name="T32" fmla="*/ 0 w 84"/>
                <a:gd name="T33" fmla="*/ 0 h 168"/>
                <a:gd name="T34" fmla="*/ 0 w 84"/>
                <a:gd name="T35" fmla="*/ 0 h 168"/>
                <a:gd name="T36" fmla="*/ 0 w 84"/>
                <a:gd name="T37" fmla="*/ 0 h 168"/>
                <a:gd name="T38" fmla="*/ 0 w 84"/>
                <a:gd name="T39" fmla="*/ 0 h 168"/>
                <a:gd name="T40" fmla="*/ 0 w 84"/>
                <a:gd name="T41" fmla="*/ 0 h 168"/>
                <a:gd name="T42" fmla="*/ 0 w 84"/>
                <a:gd name="T43" fmla="*/ 0 h 168"/>
                <a:gd name="T44" fmla="*/ 0 w 84"/>
                <a:gd name="T45" fmla="*/ 0 h 168"/>
                <a:gd name="T46" fmla="*/ 0 w 84"/>
                <a:gd name="T47" fmla="*/ 0 h 168"/>
                <a:gd name="T48" fmla="*/ 0 w 84"/>
                <a:gd name="T49" fmla="*/ 0 h 168"/>
                <a:gd name="T50" fmla="*/ 0 w 84"/>
                <a:gd name="T51" fmla="*/ 0 h 168"/>
                <a:gd name="T52" fmla="*/ 0 w 84"/>
                <a:gd name="T53" fmla="*/ 0 h 168"/>
                <a:gd name="T54" fmla="*/ 0 w 84"/>
                <a:gd name="T55" fmla="*/ 0 h 168"/>
                <a:gd name="T56" fmla="*/ 0 w 84"/>
                <a:gd name="T57" fmla="*/ 0 h 168"/>
                <a:gd name="T58" fmla="*/ 0 w 84"/>
                <a:gd name="T59" fmla="*/ 0 h 168"/>
                <a:gd name="T60" fmla="*/ 0 w 84"/>
                <a:gd name="T61" fmla="*/ 0 h 168"/>
                <a:gd name="T62" fmla="*/ 0 w 84"/>
                <a:gd name="T63" fmla="*/ 0 h 168"/>
                <a:gd name="T64" fmla="*/ 0 w 84"/>
                <a:gd name="T65" fmla="*/ 0 h 168"/>
                <a:gd name="T66" fmla="*/ 0 w 84"/>
                <a:gd name="T67" fmla="*/ 0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68"/>
                <a:gd name="T104" fmla="*/ 84 w 84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68">
                  <a:moveTo>
                    <a:pt x="0" y="150"/>
                  </a:moveTo>
                  <a:lnTo>
                    <a:pt x="0" y="168"/>
                  </a:lnTo>
                  <a:lnTo>
                    <a:pt x="42" y="168"/>
                  </a:lnTo>
                  <a:lnTo>
                    <a:pt x="42" y="116"/>
                  </a:lnTo>
                  <a:lnTo>
                    <a:pt x="58" y="127"/>
                  </a:lnTo>
                  <a:lnTo>
                    <a:pt x="70" y="134"/>
                  </a:lnTo>
                  <a:lnTo>
                    <a:pt x="84" y="117"/>
                  </a:lnTo>
                  <a:lnTo>
                    <a:pt x="63" y="107"/>
                  </a:lnTo>
                  <a:lnTo>
                    <a:pt x="42" y="88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35" y="71"/>
                  </a:lnTo>
                  <a:lnTo>
                    <a:pt x="35" y="46"/>
                  </a:lnTo>
                  <a:lnTo>
                    <a:pt x="73" y="46"/>
                  </a:lnTo>
                  <a:lnTo>
                    <a:pt x="73" y="29"/>
                  </a:lnTo>
                  <a:lnTo>
                    <a:pt x="35" y="29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1" y="88"/>
                  </a:lnTo>
                  <a:lnTo>
                    <a:pt x="29" y="98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26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817" y="409"/>
              <a:ext cx="26" cy="70"/>
            </a:xfrm>
            <a:custGeom>
              <a:avLst/>
              <a:gdLst>
                <a:gd name="T0" fmla="*/ 0 w 78"/>
                <a:gd name="T1" fmla="*/ 0 h 209"/>
                <a:gd name="T2" fmla="*/ 0 w 78"/>
                <a:gd name="T3" fmla="*/ 0 h 209"/>
                <a:gd name="T4" fmla="*/ 0 w 78"/>
                <a:gd name="T5" fmla="*/ 0 h 209"/>
                <a:gd name="T6" fmla="*/ 0 w 78"/>
                <a:gd name="T7" fmla="*/ 0 h 209"/>
                <a:gd name="T8" fmla="*/ 0 w 78"/>
                <a:gd name="T9" fmla="*/ 0 h 209"/>
                <a:gd name="T10" fmla="*/ 0 w 78"/>
                <a:gd name="T11" fmla="*/ 0 h 209"/>
                <a:gd name="T12" fmla="*/ 0 w 78"/>
                <a:gd name="T13" fmla="*/ 0 h 209"/>
                <a:gd name="T14" fmla="*/ 0 w 78"/>
                <a:gd name="T15" fmla="*/ 0 h 209"/>
                <a:gd name="T16" fmla="*/ 0 w 78"/>
                <a:gd name="T17" fmla="*/ 0 h 209"/>
                <a:gd name="T18" fmla="*/ 0 w 78"/>
                <a:gd name="T19" fmla="*/ 0 h 209"/>
                <a:gd name="T20" fmla="*/ 0 w 78"/>
                <a:gd name="T21" fmla="*/ 0 h 209"/>
                <a:gd name="T22" fmla="*/ 0 w 78"/>
                <a:gd name="T23" fmla="*/ 0 h 209"/>
                <a:gd name="T24" fmla="*/ 0 w 78"/>
                <a:gd name="T25" fmla="*/ 0 h 209"/>
                <a:gd name="T26" fmla="*/ 0 w 78"/>
                <a:gd name="T27" fmla="*/ 0 h 209"/>
                <a:gd name="T28" fmla="*/ 0 w 78"/>
                <a:gd name="T29" fmla="*/ 0 h 209"/>
                <a:gd name="T30" fmla="*/ 0 w 78"/>
                <a:gd name="T31" fmla="*/ 0 h 209"/>
                <a:gd name="T32" fmla="*/ 0 w 78"/>
                <a:gd name="T33" fmla="*/ 0 h 209"/>
                <a:gd name="T34" fmla="*/ 0 w 78"/>
                <a:gd name="T35" fmla="*/ 0 h 209"/>
                <a:gd name="T36" fmla="*/ 0 w 78"/>
                <a:gd name="T37" fmla="*/ 0 h 209"/>
                <a:gd name="T38" fmla="*/ 0 w 78"/>
                <a:gd name="T39" fmla="*/ 0 h 209"/>
                <a:gd name="T40" fmla="*/ 0 w 78"/>
                <a:gd name="T41" fmla="*/ 0 h 209"/>
                <a:gd name="T42" fmla="*/ 0 w 78"/>
                <a:gd name="T43" fmla="*/ 0 h 209"/>
                <a:gd name="T44" fmla="*/ 0 w 78"/>
                <a:gd name="T45" fmla="*/ 0 h 209"/>
                <a:gd name="T46" fmla="*/ 0 w 78"/>
                <a:gd name="T47" fmla="*/ 0 h 209"/>
                <a:gd name="T48" fmla="*/ 0 w 78"/>
                <a:gd name="T49" fmla="*/ 0 h 209"/>
                <a:gd name="T50" fmla="*/ 0 w 78"/>
                <a:gd name="T51" fmla="*/ 0 h 209"/>
                <a:gd name="T52" fmla="*/ 0 w 78"/>
                <a:gd name="T53" fmla="*/ 0 h 209"/>
                <a:gd name="T54" fmla="*/ 0 w 78"/>
                <a:gd name="T55" fmla="*/ 0 h 209"/>
                <a:gd name="T56" fmla="*/ 0 w 78"/>
                <a:gd name="T57" fmla="*/ 0 h 209"/>
                <a:gd name="T58" fmla="*/ 0 w 78"/>
                <a:gd name="T59" fmla="*/ 0 h 209"/>
                <a:gd name="T60" fmla="*/ 0 w 78"/>
                <a:gd name="T61" fmla="*/ 0 h 209"/>
                <a:gd name="T62" fmla="*/ 0 w 78"/>
                <a:gd name="T63" fmla="*/ 0 h 209"/>
                <a:gd name="T64" fmla="*/ 0 w 78"/>
                <a:gd name="T65" fmla="*/ 0 h 209"/>
                <a:gd name="T66" fmla="*/ 0 w 78"/>
                <a:gd name="T67" fmla="*/ 0 h 209"/>
                <a:gd name="T68" fmla="*/ 0 w 78"/>
                <a:gd name="T69" fmla="*/ 0 h 209"/>
                <a:gd name="T70" fmla="*/ 0 w 78"/>
                <a:gd name="T71" fmla="*/ 0 h 209"/>
                <a:gd name="T72" fmla="*/ 0 w 78"/>
                <a:gd name="T73" fmla="*/ 0 h 209"/>
                <a:gd name="T74" fmla="*/ 0 w 78"/>
                <a:gd name="T75" fmla="*/ 0 h 209"/>
                <a:gd name="T76" fmla="*/ 0 w 78"/>
                <a:gd name="T77" fmla="*/ 0 h 209"/>
                <a:gd name="T78" fmla="*/ 0 w 78"/>
                <a:gd name="T79" fmla="*/ 0 h 209"/>
                <a:gd name="T80" fmla="*/ 0 w 78"/>
                <a:gd name="T81" fmla="*/ 0 h 209"/>
                <a:gd name="T82" fmla="*/ 0 w 78"/>
                <a:gd name="T83" fmla="*/ 0 h 209"/>
                <a:gd name="T84" fmla="*/ 0 w 7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209"/>
                <a:gd name="T131" fmla="*/ 78 w 78"/>
                <a:gd name="T132" fmla="*/ 209 h 2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209">
                  <a:moveTo>
                    <a:pt x="78" y="44"/>
                  </a:moveTo>
                  <a:lnTo>
                    <a:pt x="78" y="27"/>
                  </a:lnTo>
                  <a:lnTo>
                    <a:pt x="63" y="27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11" y="27"/>
                  </a:lnTo>
                  <a:lnTo>
                    <a:pt x="11" y="44"/>
                  </a:lnTo>
                  <a:lnTo>
                    <a:pt x="45" y="44"/>
                  </a:lnTo>
                  <a:lnTo>
                    <a:pt x="45" y="69"/>
                  </a:lnTo>
                  <a:lnTo>
                    <a:pt x="9" y="69"/>
                  </a:lnTo>
                  <a:lnTo>
                    <a:pt x="9" y="86"/>
                  </a:lnTo>
                  <a:lnTo>
                    <a:pt x="42" y="86"/>
                  </a:lnTo>
                  <a:lnTo>
                    <a:pt x="21" y="10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2" y="132"/>
                  </a:lnTo>
                  <a:lnTo>
                    <a:pt x="24" y="125"/>
                  </a:lnTo>
                  <a:lnTo>
                    <a:pt x="35" y="116"/>
                  </a:lnTo>
                  <a:lnTo>
                    <a:pt x="35" y="190"/>
                  </a:lnTo>
                  <a:lnTo>
                    <a:pt x="41" y="202"/>
                  </a:lnTo>
                  <a:lnTo>
                    <a:pt x="54" y="209"/>
                  </a:lnTo>
                  <a:lnTo>
                    <a:pt x="78" y="209"/>
                  </a:lnTo>
                  <a:lnTo>
                    <a:pt x="78" y="193"/>
                  </a:lnTo>
                  <a:lnTo>
                    <a:pt x="63" y="193"/>
                  </a:lnTo>
                  <a:lnTo>
                    <a:pt x="55" y="189"/>
                  </a:lnTo>
                  <a:lnTo>
                    <a:pt x="51" y="177"/>
                  </a:lnTo>
                  <a:lnTo>
                    <a:pt x="51" y="166"/>
                  </a:lnTo>
                  <a:lnTo>
                    <a:pt x="78" y="166"/>
                  </a:lnTo>
                  <a:lnTo>
                    <a:pt x="78" y="148"/>
                  </a:lnTo>
                  <a:lnTo>
                    <a:pt x="51" y="148"/>
                  </a:lnTo>
                  <a:lnTo>
                    <a:pt x="51" y="125"/>
                  </a:lnTo>
                  <a:lnTo>
                    <a:pt x="78" y="125"/>
                  </a:lnTo>
                  <a:lnTo>
                    <a:pt x="78" y="111"/>
                  </a:lnTo>
                  <a:lnTo>
                    <a:pt x="44" y="111"/>
                  </a:lnTo>
                  <a:lnTo>
                    <a:pt x="54" y="96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78" y="69"/>
                  </a:lnTo>
                  <a:lnTo>
                    <a:pt x="63" y="69"/>
                  </a:lnTo>
                  <a:lnTo>
                    <a:pt x="63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817" y="448"/>
              <a:ext cx="2" cy="2"/>
            </a:xfrm>
            <a:custGeom>
              <a:avLst/>
              <a:gdLst>
                <a:gd name="T0" fmla="*/ 16384 w 1"/>
                <a:gd name="T1" fmla="*/ 0 h 6"/>
                <a:gd name="T2" fmla="*/ 16384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16384 w 1"/>
                <a:gd name="T9" fmla="*/ 0 h 6"/>
                <a:gd name="T10" fmla="*/ 16384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817" y="455"/>
              <a:ext cx="2" cy="4"/>
            </a:xfrm>
            <a:custGeom>
              <a:avLst/>
              <a:gdLst>
                <a:gd name="T0" fmla="*/ 16384 w 1"/>
                <a:gd name="T1" fmla="*/ 0 h 11"/>
                <a:gd name="T2" fmla="*/ 16384 w 1"/>
                <a:gd name="T3" fmla="*/ 0 h 11"/>
                <a:gd name="T4" fmla="*/ 0 w 1"/>
                <a:gd name="T5" fmla="*/ 0 h 11"/>
                <a:gd name="T6" fmla="*/ 0 w 1"/>
                <a:gd name="T7" fmla="*/ 0 h 11"/>
                <a:gd name="T8" fmla="*/ 16384 w 1"/>
                <a:gd name="T9" fmla="*/ 0 h 11"/>
                <a:gd name="T10" fmla="*/ 16384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1" y="1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803" y="410"/>
              <a:ext cx="14" cy="12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w 42"/>
                <a:gd name="T9" fmla="*/ 0 h 36"/>
                <a:gd name="T10" fmla="*/ 0 w 42"/>
                <a:gd name="T11" fmla="*/ 0 h 36"/>
                <a:gd name="T12" fmla="*/ 0 w 42"/>
                <a:gd name="T13" fmla="*/ 0 h 36"/>
                <a:gd name="T14" fmla="*/ 0 w 42"/>
                <a:gd name="T15" fmla="*/ 0 h 36"/>
                <a:gd name="T16" fmla="*/ 0 w 4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6"/>
                <a:gd name="T29" fmla="*/ 42 w 4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6">
                  <a:moveTo>
                    <a:pt x="42" y="23"/>
                  </a:moveTo>
                  <a:lnTo>
                    <a:pt x="42" y="20"/>
                  </a:lnTo>
                  <a:lnTo>
                    <a:pt x="29" y="1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17" y="23"/>
                  </a:lnTo>
                  <a:lnTo>
                    <a:pt x="32" y="36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800" y="452"/>
              <a:ext cx="17" cy="27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80"/>
                <a:gd name="T26" fmla="*/ 52 w 52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80">
                  <a:moveTo>
                    <a:pt x="52" y="19"/>
                  </a:moveTo>
                  <a:lnTo>
                    <a:pt x="52" y="8"/>
                  </a:lnTo>
                  <a:lnTo>
                    <a:pt x="46" y="0"/>
                  </a:lnTo>
                  <a:lnTo>
                    <a:pt x="25" y="35"/>
                  </a:lnTo>
                  <a:lnTo>
                    <a:pt x="0" y="68"/>
                  </a:lnTo>
                  <a:lnTo>
                    <a:pt x="13" y="8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799" y="431"/>
              <a:ext cx="16" cy="12"/>
            </a:xfrm>
            <a:custGeom>
              <a:avLst/>
              <a:gdLst>
                <a:gd name="T0" fmla="*/ 0 w 47"/>
                <a:gd name="T1" fmla="*/ 0 h 37"/>
                <a:gd name="T2" fmla="*/ 0 w 47"/>
                <a:gd name="T3" fmla="*/ 0 h 37"/>
                <a:gd name="T4" fmla="*/ 0 w 47"/>
                <a:gd name="T5" fmla="*/ 0 h 37"/>
                <a:gd name="T6" fmla="*/ 0 w 47"/>
                <a:gd name="T7" fmla="*/ 0 h 37"/>
                <a:gd name="T8" fmla="*/ 0 w 47"/>
                <a:gd name="T9" fmla="*/ 0 h 37"/>
                <a:gd name="T10" fmla="*/ 0 w 47"/>
                <a:gd name="T11" fmla="*/ 0 h 37"/>
                <a:gd name="T12" fmla="*/ 0 w 47"/>
                <a:gd name="T13" fmla="*/ 0 h 37"/>
                <a:gd name="T14" fmla="*/ 0 w 4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7"/>
                <a:gd name="T26" fmla="*/ 47 w 4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7">
                  <a:moveTo>
                    <a:pt x="0" y="13"/>
                  </a:moveTo>
                  <a:lnTo>
                    <a:pt x="20" y="24"/>
                  </a:lnTo>
                  <a:lnTo>
                    <a:pt x="37" y="37"/>
                  </a:lnTo>
                  <a:lnTo>
                    <a:pt x="47" y="21"/>
                  </a:lnTo>
                  <a:lnTo>
                    <a:pt x="30" y="8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00"/>
                <a:gd name="T32" fmla="*/ 135 w 135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00">
                  <a:moveTo>
                    <a:pt x="0" y="0"/>
                  </a:move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716" y="409"/>
              <a:ext cx="72" cy="41"/>
            </a:xfrm>
            <a:custGeom>
              <a:avLst/>
              <a:gdLst>
                <a:gd name="T0" fmla="*/ 0 w 215"/>
                <a:gd name="T1" fmla="*/ 0 h 122"/>
                <a:gd name="T2" fmla="*/ 0 w 215"/>
                <a:gd name="T3" fmla="*/ 0 h 122"/>
                <a:gd name="T4" fmla="*/ 0 w 215"/>
                <a:gd name="T5" fmla="*/ 0 h 122"/>
                <a:gd name="T6" fmla="*/ 0 w 215"/>
                <a:gd name="T7" fmla="*/ 0 h 122"/>
                <a:gd name="T8" fmla="*/ 0 w 215"/>
                <a:gd name="T9" fmla="*/ 0 h 122"/>
                <a:gd name="T10" fmla="*/ 0 w 215"/>
                <a:gd name="T11" fmla="*/ 0 h 122"/>
                <a:gd name="T12" fmla="*/ 0 w 215"/>
                <a:gd name="T13" fmla="*/ 0 h 122"/>
                <a:gd name="T14" fmla="*/ 0 w 215"/>
                <a:gd name="T15" fmla="*/ 0 h 122"/>
                <a:gd name="T16" fmla="*/ 0 w 215"/>
                <a:gd name="T17" fmla="*/ 0 h 122"/>
                <a:gd name="T18" fmla="*/ 0 w 215"/>
                <a:gd name="T19" fmla="*/ 0 h 122"/>
                <a:gd name="T20" fmla="*/ 0 w 215"/>
                <a:gd name="T21" fmla="*/ 0 h 122"/>
                <a:gd name="T22" fmla="*/ 0 w 215"/>
                <a:gd name="T23" fmla="*/ 0 h 122"/>
                <a:gd name="T24" fmla="*/ 0 w 215"/>
                <a:gd name="T25" fmla="*/ 0 h 122"/>
                <a:gd name="T26" fmla="*/ 0 w 215"/>
                <a:gd name="T27" fmla="*/ 0 h 122"/>
                <a:gd name="T28" fmla="*/ 0 w 215"/>
                <a:gd name="T29" fmla="*/ 0 h 122"/>
                <a:gd name="T30" fmla="*/ 0 w 215"/>
                <a:gd name="T31" fmla="*/ 0 h 122"/>
                <a:gd name="T32" fmla="*/ 0 w 215"/>
                <a:gd name="T33" fmla="*/ 0 h 122"/>
                <a:gd name="T34" fmla="*/ 0 w 215"/>
                <a:gd name="T35" fmla="*/ 0 h 122"/>
                <a:gd name="T36" fmla="*/ 0 w 215"/>
                <a:gd name="T37" fmla="*/ 0 h 122"/>
                <a:gd name="T38" fmla="*/ 0 w 215"/>
                <a:gd name="T39" fmla="*/ 0 h 122"/>
                <a:gd name="T40" fmla="*/ 0 w 215"/>
                <a:gd name="T41" fmla="*/ 0 h 122"/>
                <a:gd name="T42" fmla="*/ 0 w 215"/>
                <a:gd name="T43" fmla="*/ 0 h 122"/>
                <a:gd name="T44" fmla="*/ 0 w 215"/>
                <a:gd name="T45" fmla="*/ 0 h 122"/>
                <a:gd name="T46" fmla="*/ 0 w 215"/>
                <a:gd name="T47" fmla="*/ 0 h 122"/>
                <a:gd name="T48" fmla="*/ 0 w 215"/>
                <a:gd name="T49" fmla="*/ 0 h 122"/>
                <a:gd name="T50" fmla="*/ 0 w 215"/>
                <a:gd name="T51" fmla="*/ 0 h 122"/>
                <a:gd name="T52" fmla="*/ 0 w 215"/>
                <a:gd name="T53" fmla="*/ 0 h 122"/>
                <a:gd name="T54" fmla="*/ 0 w 215"/>
                <a:gd name="T55" fmla="*/ 0 h 122"/>
                <a:gd name="T56" fmla="*/ 0 w 215"/>
                <a:gd name="T57" fmla="*/ 0 h 122"/>
                <a:gd name="T58" fmla="*/ 0 w 215"/>
                <a:gd name="T59" fmla="*/ 0 h 122"/>
                <a:gd name="T60" fmla="*/ 0 w 215"/>
                <a:gd name="T61" fmla="*/ 0 h 122"/>
                <a:gd name="T62" fmla="*/ 0 w 215"/>
                <a:gd name="T63" fmla="*/ 0 h 122"/>
                <a:gd name="T64" fmla="*/ 0 w 215"/>
                <a:gd name="T65" fmla="*/ 0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22"/>
                <a:gd name="T101" fmla="*/ 215 w 21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22">
                  <a:moveTo>
                    <a:pt x="37" y="108"/>
                  </a:moveTo>
                  <a:lnTo>
                    <a:pt x="96" y="67"/>
                  </a:lnTo>
                  <a:lnTo>
                    <a:pt x="96" y="108"/>
                  </a:lnTo>
                  <a:lnTo>
                    <a:pt x="114" y="108"/>
                  </a:lnTo>
                  <a:lnTo>
                    <a:pt x="114" y="62"/>
                  </a:lnTo>
                  <a:lnTo>
                    <a:pt x="133" y="79"/>
                  </a:lnTo>
                  <a:lnTo>
                    <a:pt x="200" y="122"/>
                  </a:lnTo>
                  <a:lnTo>
                    <a:pt x="215" y="106"/>
                  </a:lnTo>
                  <a:lnTo>
                    <a:pt x="172" y="89"/>
                  </a:lnTo>
                  <a:lnTo>
                    <a:pt x="133" y="62"/>
                  </a:lnTo>
                  <a:lnTo>
                    <a:pt x="209" y="62"/>
                  </a:lnTo>
                  <a:lnTo>
                    <a:pt x="209" y="46"/>
                  </a:lnTo>
                  <a:lnTo>
                    <a:pt x="114" y="46"/>
                  </a:lnTo>
                  <a:lnTo>
                    <a:pt x="114" y="24"/>
                  </a:lnTo>
                  <a:lnTo>
                    <a:pt x="141" y="18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4" y="10"/>
                  </a:lnTo>
                  <a:lnTo>
                    <a:pt x="163" y="0"/>
                  </a:lnTo>
                  <a:lnTo>
                    <a:pt x="96" y="8"/>
                  </a:lnTo>
                  <a:lnTo>
                    <a:pt x="24" y="11"/>
                  </a:lnTo>
                  <a:lnTo>
                    <a:pt x="36" y="27"/>
                  </a:lnTo>
                  <a:lnTo>
                    <a:pt x="65" y="26"/>
                  </a:lnTo>
                  <a:lnTo>
                    <a:pt x="96" y="24"/>
                  </a:lnTo>
                  <a:lnTo>
                    <a:pt x="98" y="46"/>
                  </a:lnTo>
                  <a:lnTo>
                    <a:pt x="1" y="46"/>
                  </a:lnTo>
                  <a:lnTo>
                    <a:pt x="1" y="62"/>
                  </a:lnTo>
                  <a:lnTo>
                    <a:pt x="85" y="62"/>
                  </a:lnTo>
                  <a:lnTo>
                    <a:pt x="43" y="89"/>
                  </a:lnTo>
                  <a:lnTo>
                    <a:pt x="0" y="103"/>
                  </a:lnTo>
                  <a:lnTo>
                    <a:pt x="16" y="122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4" name="Freeform 74"/>
            <p:cNvSpPr>
              <a:spLocks/>
            </p:cNvSpPr>
            <p:nvPr/>
          </p:nvSpPr>
          <p:spPr bwMode="auto">
            <a:xfrm>
              <a:off x="4736" y="467"/>
              <a:ext cx="33" cy="6"/>
            </a:xfrm>
            <a:custGeom>
              <a:avLst/>
              <a:gdLst>
                <a:gd name="T0" fmla="*/ 0 w 101"/>
                <a:gd name="T1" fmla="*/ 0 h 18"/>
                <a:gd name="T2" fmla="*/ 0 w 101"/>
                <a:gd name="T3" fmla="*/ 0 h 18"/>
                <a:gd name="T4" fmla="*/ 0 w 101"/>
                <a:gd name="T5" fmla="*/ 0 h 18"/>
                <a:gd name="T6" fmla="*/ 0 w 101"/>
                <a:gd name="T7" fmla="*/ 0 h 18"/>
                <a:gd name="T8" fmla="*/ 0 w 101"/>
                <a:gd name="T9" fmla="*/ 0 h 18"/>
                <a:gd name="T10" fmla="*/ 0 w 10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8"/>
                <a:gd name="T20" fmla="*/ 101 w 10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8">
                  <a:moveTo>
                    <a:pt x="0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5" name="Freeform 75"/>
            <p:cNvSpPr>
              <a:spLocks/>
            </p:cNvSpPr>
            <p:nvPr/>
          </p:nvSpPr>
          <p:spPr bwMode="auto">
            <a:xfrm>
              <a:off x="4736" y="453"/>
              <a:ext cx="33" cy="8"/>
            </a:xfrm>
            <a:custGeom>
              <a:avLst/>
              <a:gdLst>
                <a:gd name="T0" fmla="*/ 0 w 101"/>
                <a:gd name="T1" fmla="*/ 0 h 22"/>
                <a:gd name="T2" fmla="*/ 0 w 101"/>
                <a:gd name="T3" fmla="*/ 0 h 22"/>
                <a:gd name="T4" fmla="*/ 0 w 101"/>
                <a:gd name="T5" fmla="*/ 0 h 22"/>
                <a:gd name="T6" fmla="*/ 0 w 101"/>
                <a:gd name="T7" fmla="*/ 0 h 22"/>
                <a:gd name="T8" fmla="*/ 0 w 101"/>
                <a:gd name="T9" fmla="*/ 0 h 22"/>
                <a:gd name="T10" fmla="*/ 0 w 10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2"/>
                <a:gd name="T20" fmla="*/ 101 w 10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2">
                  <a:moveTo>
                    <a:pt x="0" y="0"/>
                  </a:moveTo>
                  <a:lnTo>
                    <a:pt x="101" y="0"/>
                  </a:lnTo>
                  <a:lnTo>
                    <a:pt x="10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w 135"/>
                <a:gd name="T21" fmla="*/ 0 h 100"/>
                <a:gd name="T22" fmla="*/ 0 w 135"/>
                <a:gd name="T23" fmla="*/ 0 h 100"/>
                <a:gd name="T24" fmla="*/ 0 w 135"/>
                <a:gd name="T25" fmla="*/ 0 h 100"/>
                <a:gd name="T26" fmla="*/ 0 w 135"/>
                <a:gd name="T27" fmla="*/ 0 h 100"/>
                <a:gd name="T28" fmla="*/ 0 w 135"/>
                <a:gd name="T29" fmla="*/ 0 h 100"/>
                <a:gd name="T30" fmla="*/ 0 w 135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100"/>
                <a:gd name="T50" fmla="*/ 135 w 135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100">
                  <a:moveTo>
                    <a:pt x="0" y="0"/>
                  </a:moveTo>
                  <a:lnTo>
                    <a:pt x="0" y="100"/>
                  </a:lnTo>
                  <a:lnTo>
                    <a:pt x="17" y="100"/>
                  </a:lnTo>
                  <a:lnTo>
                    <a:pt x="17" y="93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35" y="100"/>
                  </a:ln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77" name="Egyenes összekötő 149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 w="12700">
            <a:solidFill>
              <a:srgbClr val="1DC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63687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201" y="5760562"/>
            <a:ext cx="5007271" cy="26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0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48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Scattering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liquid or non-crystalline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7504" y="6255593"/>
            <a:ext cx="1211263" cy="485775"/>
            <a:chOff x="4297" y="361"/>
            <a:chExt cx="910" cy="36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715" y="523"/>
              <a:ext cx="40" cy="51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w 116"/>
                <a:gd name="T27" fmla="*/ 0 h 155"/>
                <a:gd name="T28" fmla="*/ 0 w 116"/>
                <a:gd name="T29" fmla="*/ 0 h 155"/>
                <a:gd name="T30" fmla="*/ 0 w 116"/>
                <a:gd name="T31" fmla="*/ 0 h 155"/>
                <a:gd name="T32" fmla="*/ 0 w 116"/>
                <a:gd name="T33" fmla="*/ 0 h 155"/>
                <a:gd name="T34" fmla="*/ 0 w 116"/>
                <a:gd name="T35" fmla="*/ 0 h 155"/>
                <a:gd name="T36" fmla="*/ 0 w 116"/>
                <a:gd name="T37" fmla="*/ 0 h 155"/>
                <a:gd name="T38" fmla="*/ 0 w 116"/>
                <a:gd name="T39" fmla="*/ 0 h 155"/>
                <a:gd name="T40" fmla="*/ 0 w 116"/>
                <a:gd name="T41" fmla="*/ 0 h 155"/>
                <a:gd name="T42" fmla="*/ 0 w 116"/>
                <a:gd name="T43" fmla="*/ 0 h 155"/>
                <a:gd name="T44" fmla="*/ 0 w 116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55"/>
                <a:gd name="T71" fmla="*/ 116 w 116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55">
                  <a:moveTo>
                    <a:pt x="114" y="120"/>
                  </a:moveTo>
                  <a:lnTo>
                    <a:pt x="84" y="127"/>
                  </a:lnTo>
                  <a:lnTo>
                    <a:pt x="62" y="123"/>
                  </a:lnTo>
                  <a:lnTo>
                    <a:pt x="45" y="113"/>
                  </a:lnTo>
                  <a:lnTo>
                    <a:pt x="31" y="74"/>
                  </a:lnTo>
                  <a:lnTo>
                    <a:pt x="35" y="52"/>
                  </a:lnTo>
                  <a:lnTo>
                    <a:pt x="45" y="39"/>
                  </a:lnTo>
                  <a:lnTo>
                    <a:pt x="61" y="31"/>
                  </a:lnTo>
                  <a:lnTo>
                    <a:pt x="81" y="26"/>
                  </a:lnTo>
                  <a:lnTo>
                    <a:pt x="113" y="32"/>
                  </a:lnTo>
                  <a:lnTo>
                    <a:pt x="114" y="6"/>
                  </a:lnTo>
                  <a:lnTo>
                    <a:pt x="80" y="0"/>
                  </a:lnTo>
                  <a:lnTo>
                    <a:pt x="46" y="6"/>
                  </a:lnTo>
                  <a:lnTo>
                    <a:pt x="20" y="19"/>
                  </a:lnTo>
                  <a:lnTo>
                    <a:pt x="5" y="44"/>
                  </a:lnTo>
                  <a:lnTo>
                    <a:pt x="0" y="77"/>
                  </a:lnTo>
                  <a:lnTo>
                    <a:pt x="6" y="110"/>
                  </a:lnTo>
                  <a:lnTo>
                    <a:pt x="23" y="135"/>
                  </a:lnTo>
                  <a:lnTo>
                    <a:pt x="49" y="149"/>
                  </a:lnTo>
                  <a:lnTo>
                    <a:pt x="83" y="155"/>
                  </a:lnTo>
                  <a:lnTo>
                    <a:pt x="116" y="148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761" y="536"/>
              <a:ext cx="10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61" y="520"/>
              <a:ext cx="10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775" y="525"/>
              <a:ext cx="26" cy="49"/>
            </a:xfrm>
            <a:custGeom>
              <a:avLst/>
              <a:gdLst>
                <a:gd name="T0" fmla="*/ 0 w 77"/>
                <a:gd name="T1" fmla="*/ 0 h 147"/>
                <a:gd name="T2" fmla="*/ 0 w 77"/>
                <a:gd name="T3" fmla="*/ 0 h 147"/>
                <a:gd name="T4" fmla="*/ 0 w 77"/>
                <a:gd name="T5" fmla="*/ 0 h 147"/>
                <a:gd name="T6" fmla="*/ 0 w 77"/>
                <a:gd name="T7" fmla="*/ 0 h 147"/>
                <a:gd name="T8" fmla="*/ 0 w 77"/>
                <a:gd name="T9" fmla="*/ 0 h 147"/>
                <a:gd name="T10" fmla="*/ 0 w 77"/>
                <a:gd name="T11" fmla="*/ 0 h 147"/>
                <a:gd name="T12" fmla="*/ 0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0 w 77"/>
                <a:gd name="T19" fmla="*/ 0 h 147"/>
                <a:gd name="T20" fmla="*/ 0 w 77"/>
                <a:gd name="T21" fmla="*/ 0 h 147"/>
                <a:gd name="T22" fmla="*/ 0 w 77"/>
                <a:gd name="T23" fmla="*/ 0 h 147"/>
                <a:gd name="T24" fmla="*/ 0 w 77"/>
                <a:gd name="T25" fmla="*/ 0 h 147"/>
                <a:gd name="T26" fmla="*/ 0 w 77"/>
                <a:gd name="T27" fmla="*/ 0 h 147"/>
                <a:gd name="T28" fmla="*/ 0 w 77"/>
                <a:gd name="T29" fmla="*/ 0 h 147"/>
                <a:gd name="T30" fmla="*/ 0 w 77"/>
                <a:gd name="T31" fmla="*/ 0 h 147"/>
                <a:gd name="T32" fmla="*/ 0 w 77"/>
                <a:gd name="T33" fmla="*/ 0 h 147"/>
                <a:gd name="T34" fmla="*/ 0 w 77"/>
                <a:gd name="T35" fmla="*/ 0 h 147"/>
                <a:gd name="T36" fmla="*/ 0 w 77"/>
                <a:gd name="T37" fmla="*/ 0 h 147"/>
                <a:gd name="T38" fmla="*/ 0 w 77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47"/>
                <a:gd name="T62" fmla="*/ 77 w 77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47">
                  <a:moveTo>
                    <a:pt x="75" y="119"/>
                  </a:moveTo>
                  <a:lnTo>
                    <a:pt x="67" y="121"/>
                  </a:lnTo>
                  <a:lnTo>
                    <a:pt x="51" y="112"/>
                  </a:lnTo>
                  <a:lnTo>
                    <a:pt x="49" y="96"/>
                  </a:lnTo>
                  <a:lnTo>
                    <a:pt x="49" y="53"/>
                  </a:lnTo>
                  <a:lnTo>
                    <a:pt x="75" y="53"/>
                  </a:lnTo>
                  <a:lnTo>
                    <a:pt x="75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22" y="102"/>
                  </a:lnTo>
                  <a:lnTo>
                    <a:pt x="31" y="135"/>
                  </a:lnTo>
                  <a:lnTo>
                    <a:pt x="58" y="147"/>
                  </a:lnTo>
                  <a:lnTo>
                    <a:pt x="77" y="141"/>
                  </a:lnTo>
                  <a:lnTo>
                    <a:pt x="7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804" y="536"/>
              <a:ext cx="39" cy="53"/>
            </a:xfrm>
            <a:custGeom>
              <a:avLst/>
              <a:gdLst>
                <a:gd name="T0" fmla="*/ 0 w 117"/>
                <a:gd name="T1" fmla="*/ 0 h 159"/>
                <a:gd name="T2" fmla="*/ 0 w 117"/>
                <a:gd name="T3" fmla="*/ 0 h 159"/>
                <a:gd name="T4" fmla="*/ 0 w 117"/>
                <a:gd name="T5" fmla="*/ 0 h 159"/>
                <a:gd name="T6" fmla="*/ 0 w 117"/>
                <a:gd name="T7" fmla="*/ 0 h 159"/>
                <a:gd name="T8" fmla="*/ 0 w 117"/>
                <a:gd name="T9" fmla="*/ 0 h 159"/>
                <a:gd name="T10" fmla="*/ 0 w 117"/>
                <a:gd name="T11" fmla="*/ 0 h 159"/>
                <a:gd name="T12" fmla="*/ 0 w 117"/>
                <a:gd name="T13" fmla="*/ 0 h 159"/>
                <a:gd name="T14" fmla="*/ 0 w 117"/>
                <a:gd name="T15" fmla="*/ 0 h 159"/>
                <a:gd name="T16" fmla="*/ 0 w 117"/>
                <a:gd name="T17" fmla="*/ 0 h 159"/>
                <a:gd name="T18" fmla="*/ 0 w 117"/>
                <a:gd name="T19" fmla="*/ 0 h 159"/>
                <a:gd name="T20" fmla="*/ 0 w 117"/>
                <a:gd name="T21" fmla="*/ 0 h 159"/>
                <a:gd name="T22" fmla="*/ 0 w 117"/>
                <a:gd name="T23" fmla="*/ 0 h 159"/>
                <a:gd name="T24" fmla="*/ 0 w 117"/>
                <a:gd name="T25" fmla="*/ 0 h 159"/>
                <a:gd name="T26" fmla="*/ 0 w 117"/>
                <a:gd name="T27" fmla="*/ 0 h 159"/>
                <a:gd name="T28" fmla="*/ 0 w 117"/>
                <a:gd name="T29" fmla="*/ 0 h 159"/>
                <a:gd name="T30" fmla="*/ 0 w 117"/>
                <a:gd name="T31" fmla="*/ 0 h 159"/>
                <a:gd name="T32" fmla="*/ 0 w 11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59"/>
                <a:gd name="T53" fmla="*/ 117 w 11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59">
                  <a:moveTo>
                    <a:pt x="7" y="156"/>
                  </a:moveTo>
                  <a:lnTo>
                    <a:pt x="27" y="159"/>
                  </a:lnTo>
                  <a:lnTo>
                    <a:pt x="56" y="149"/>
                  </a:lnTo>
                  <a:lnTo>
                    <a:pt x="70" y="120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65" y="65"/>
                  </a:lnTo>
                  <a:lnTo>
                    <a:pt x="59" y="81"/>
                  </a:lnTo>
                  <a:lnTo>
                    <a:pt x="53" y="69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3" y="138"/>
                  </a:lnTo>
                  <a:lnTo>
                    <a:pt x="10" y="137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71" y="523"/>
              <a:ext cx="40" cy="52"/>
            </a:xfrm>
            <a:custGeom>
              <a:avLst/>
              <a:gdLst>
                <a:gd name="T0" fmla="*/ 0 w 121"/>
                <a:gd name="T1" fmla="*/ 0 h 156"/>
                <a:gd name="T2" fmla="*/ 0 w 121"/>
                <a:gd name="T3" fmla="*/ 0 h 156"/>
                <a:gd name="T4" fmla="*/ 0 w 121"/>
                <a:gd name="T5" fmla="*/ 0 h 156"/>
                <a:gd name="T6" fmla="*/ 0 w 121"/>
                <a:gd name="T7" fmla="*/ 0 h 156"/>
                <a:gd name="T8" fmla="*/ 0 w 121"/>
                <a:gd name="T9" fmla="*/ 0 h 156"/>
                <a:gd name="T10" fmla="*/ 0 w 121"/>
                <a:gd name="T11" fmla="*/ 0 h 156"/>
                <a:gd name="T12" fmla="*/ 0 w 121"/>
                <a:gd name="T13" fmla="*/ 0 h 156"/>
                <a:gd name="T14" fmla="*/ 0 w 121"/>
                <a:gd name="T15" fmla="*/ 0 h 156"/>
                <a:gd name="T16" fmla="*/ 0 w 121"/>
                <a:gd name="T17" fmla="*/ 0 h 156"/>
                <a:gd name="T18" fmla="*/ 0 w 121"/>
                <a:gd name="T19" fmla="*/ 0 h 156"/>
                <a:gd name="T20" fmla="*/ 0 w 121"/>
                <a:gd name="T21" fmla="*/ 0 h 156"/>
                <a:gd name="T22" fmla="*/ 0 w 121"/>
                <a:gd name="T23" fmla="*/ 0 h 156"/>
                <a:gd name="T24" fmla="*/ 0 w 121"/>
                <a:gd name="T25" fmla="*/ 0 h 156"/>
                <a:gd name="T26" fmla="*/ 0 w 121"/>
                <a:gd name="T27" fmla="*/ 0 h 156"/>
                <a:gd name="T28" fmla="*/ 0 w 121"/>
                <a:gd name="T29" fmla="*/ 0 h 156"/>
                <a:gd name="T30" fmla="*/ 0 w 121"/>
                <a:gd name="T31" fmla="*/ 0 h 156"/>
                <a:gd name="T32" fmla="*/ 0 w 121"/>
                <a:gd name="T33" fmla="*/ 0 h 156"/>
                <a:gd name="T34" fmla="*/ 0 w 121"/>
                <a:gd name="T35" fmla="*/ 0 h 156"/>
                <a:gd name="T36" fmla="*/ 0 w 121"/>
                <a:gd name="T37" fmla="*/ 0 h 156"/>
                <a:gd name="T38" fmla="*/ 0 w 121"/>
                <a:gd name="T39" fmla="*/ 0 h 156"/>
                <a:gd name="T40" fmla="*/ 0 w 121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56"/>
                <a:gd name="T65" fmla="*/ 121 w 121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56">
                  <a:moveTo>
                    <a:pt x="94" y="0"/>
                  </a:moveTo>
                  <a:lnTo>
                    <a:pt x="94" y="87"/>
                  </a:lnTo>
                  <a:lnTo>
                    <a:pt x="88" y="119"/>
                  </a:lnTo>
                  <a:lnTo>
                    <a:pt x="79" y="127"/>
                  </a:lnTo>
                  <a:lnTo>
                    <a:pt x="65" y="130"/>
                  </a:lnTo>
                  <a:lnTo>
                    <a:pt x="36" y="119"/>
                  </a:lnTo>
                  <a:lnTo>
                    <a:pt x="30" y="8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4" y="120"/>
                  </a:lnTo>
                  <a:lnTo>
                    <a:pt x="16" y="139"/>
                  </a:lnTo>
                  <a:lnTo>
                    <a:pt x="35" y="153"/>
                  </a:lnTo>
                  <a:lnTo>
                    <a:pt x="61" y="156"/>
                  </a:lnTo>
                  <a:lnTo>
                    <a:pt x="91" y="152"/>
                  </a:lnTo>
                  <a:lnTo>
                    <a:pt x="108" y="139"/>
                  </a:lnTo>
                  <a:lnTo>
                    <a:pt x="118" y="119"/>
                  </a:lnTo>
                  <a:lnTo>
                    <a:pt x="121" y="93"/>
                  </a:lnTo>
                  <a:lnTo>
                    <a:pt x="12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921" y="536"/>
              <a:ext cx="35" cy="37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2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2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73" y="35"/>
                  </a:lnTo>
                  <a:lnTo>
                    <a:pt x="77" y="58"/>
                  </a:lnTo>
                  <a:lnTo>
                    <a:pt x="77" y="113"/>
                  </a:lnTo>
                  <a:lnTo>
                    <a:pt x="104" y="113"/>
                  </a:lnTo>
                  <a:lnTo>
                    <a:pt x="104" y="49"/>
                  </a:lnTo>
                  <a:lnTo>
                    <a:pt x="97" y="13"/>
                  </a:lnTo>
                  <a:lnTo>
                    <a:pt x="86" y="3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28" y="1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967" y="536"/>
              <a:ext cx="8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967" y="520"/>
              <a:ext cx="8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81" y="536"/>
              <a:ext cx="39" cy="37"/>
            </a:xfrm>
            <a:custGeom>
              <a:avLst/>
              <a:gdLst>
                <a:gd name="T0" fmla="*/ 0 w 115"/>
                <a:gd name="T1" fmla="*/ 0 h 111"/>
                <a:gd name="T2" fmla="*/ 0 w 115"/>
                <a:gd name="T3" fmla="*/ 0 h 111"/>
                <a:gd name="T4" fmla="*/ 0 w 115"/>
                <a:gd name="T5" fmla="*/ 0 h 111"/>
                <a:gd name="T6" fmla="*/ 0 w 115"/>
                <a:gd name="T7" fmla="*/ 0 h 111"/>
                <a:gd name="T8" fmla="*/ 0 w 115"/>
                <a:gd name="T9" fmla="*/ 0 h 111"/>
                <a:gd name="T10" fmla="*/ 0 w 115"/>
                <a:gd name="T11" fmla="*/ 0 h 111"/>
                <a:gd name="T12" fmla="*/ 0 w 115"/>
                <a:gd name="T13" fmla="*/ 0 h 111"/>
                <a:gd name="T14" fmla="*/ 0 w 115"/>
                <a:gd name="T15" fmla="*/ 0 h 111"/>
                <a:gd name="T16" fmla="*/ 0 w 115"/>
                <a:gd name="T17" fmla="*/ 0 h 111"/>
                <a:gd name="T18" fmla="*/ 0 w 115"/>
                <a:gd name="T19" fmla="*/ 0 h 111"/>
                <a:gd name="T20" fmla="*/ 0 w 11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11"/>
                <a:gd name="T35" fmla="*/ 115 w 11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11">
                  <a:moveTo>
                    <a:pt x="72" y="111"/>
                  </a:moveTo>
                  <a:lnTo>
                    <a:pt x="115" y="0"/>
                  </a:lnTo>
                  <a:lnTo>
                    <a:pt x="86" y="0"/>
                  </a:lnTo>
                  <a:lnTo>
                    <a:pt x="64" y="62"/>
                  </a:lnTo>
                  <a:lnTo>
                    <a:pt x="56" y="86"/>
                  </a:lnTo>
                  <a:lnTo>
                    <a:pt x="47" y="5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8" y="111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1" y="563"/>
              <a:ext cx="14" cy="12"/>
            </a:xfrm>
            <a:custGeom>
              <a:avLst/>
              <a:gdLst>
                <a:gd name="T0" fmla="*/ 0 w 41"/>
                <a:gd name="T1" fmla="*/ 0 h 34"/>
                <a:gd name="T2" fmla="*/ 0 w 41"/>
                <a:gd name="T3" fmla="*/ 0 h 34"/>
                <a:gd name="T4" fmla="*/ 0 w 41"/>
                <a:gd name="T5" fmla="*/ 0 h 34"/>
                <a:gd name="T6" fmla="*/ 0 w 41"/>
                <a:gd name="T7" fmla="*/ 0 h 34"/>
                <a:gd name="T8" fmla="*/ 0 w 41"/>
                <a:gd name="T9" fmla="*/ 0 h 34"/>
                <a:gd name="T10" fmla="*/ 0 w 41"/>
                <a:gd name="T11" fmla="*/ 0 h 34"/>
                <a:gd name="T12" fmla="*/ 0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0" y="10"/>
                  </a:moveTo>
                  <a:lnTo>
                    <a:pt x="2" y="34"/>
                  </a:lnTo>
                  <a:lnTo>
                    <a:pt x="41" y="24"/>
                  </a:lnTo>
                  <a:lnTo>
                    <a:pt x="41" y="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41" y="536"/>
              <a:ext cx="18" cy="22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7"/>
                <a:gd name="T38" fmla="*/ 50 w 50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7">
                  <a:moveTo>
                    <a:pt x="0" y="47"/>
                  </a:moveTo>
                  <a:lnTo>
                    <a:pt x="0" y="67"/>
                  </a:lnTo>
                  <a:lnTo>
                    <a:pt x="49" y="67"/>
                  </a:lnTo>
                  <a:lnTo>
                    <a:pt x="50" y="57"/>
                  </a:lnTo>
                  <a:lnTo>
                    <a:pt x="39" y="1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5" y="28"/>
                  </a:lnTo>
                  <a:lnTo>
                    <a:pt x="2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023" y="535"/>
              <a:ext cx="18" cy="40"/>
            </a:xfrm>
            <a:custGeom>
              <a:avLst/>
              <a:gdLst>
                <a:gd name="T0" fmla="*/ 0 w 54"/>
                <a:gd name="T1" fmla="*/ 0 h 120"/>
                <a:gd name="T2" fmla="*/ 0 w 54"/>
                <a:gd name="T3" fmla="*/ 0 h 120"/>
                <a:gd name="T4" fmla="*/ 0 w 54"/>
                <a:gd name="T5" fmla="*/ 0 h 120"/>
                <a:gd name="T6" fmla="*/ 0 w 54"/>
                <a:gd name="T7" fmla="*/ 0 h 120"/>
                <a:gd name="T8" fmla="*/ 0 w 54"/>
                <a:gd name="T9" fmla="*/ 0 h 120"/>
                <a:gd name="T10" fmla="*/ 0 w 54"/>
                <a:gd name="T11" fmla="*/ 0 h 120"/>
                <a:gd name="T12" fmla="*/ 0 w 54"/>
                <a:gd name="T13" fmla="*/ 0 h 120"/>
                <a:gd name="T14" fmla="*/ 0 w 54"/>
                <a:gd name="T15" fmla="*/ 0 h 120"/>
                <a:gd name="T16" fmla="*/ 0 w 54"/>
                <a:gd name="T17" fmla="*/ 0 h 120"/>
                <a:gd name="T18" fmla="*/ 0 w 54"/>
                <a:gd name="T19" fmla="*/ 0 h 120"/>
                <a:gd name="T20" fmla="*/ 0 w 54"/>
                <a:gd name="T21" fmla="*/ 0 h 120"/>
                <a:gd name="T22" fmla="*/ 0 w 54"/>
                <a:gd name="T23" fmla="*/ 0 h 120"/>
                <a:gd name="T24" fmla="*/ 0 w 54"/>
                <a:gd name="T25" fmla="*/ 0 h 120"/>
                <a:gd name="T26" fmla="*/ 0 w 54"/>
                <a:gd name="T27" fmla="*/ 0 h 120"/>
                <a:gd name="T28" fmla="*/ 0 w 54"/>
                <a:gd name="T29" fmla="*/ 0 h 120"/>
                <a:gd name="T30" fmla="*/ 0 w 54"/>
                <a:gd name="T31" fmla="*/ 0 h 120"/>
                <a:gd name="T32" fmla="*/ 0 w 54"/>
                <a:gd name="T33" fmla="*/ 0 h 120"/>
                <a:gd name="T34" fmla="*/ 0 w 54"/>
                <a:gd name="T35" fmla="*/ 0 h 120"/>
                <a:gd name="T36" fmla="*/ 0 w 54"/>
                <a:gd name="T37" fmla="*/ 0 h 120"/>
                <a:gd name="T38" fmla="*/ 0 w 54"/>
                <a:gd name="T39" fmla="*/ 0 h 120"/>
                <a:gd name="T40" fmla="*/ 0 w 54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0"/>
                <a:gd name="T65" fmla="*/ 54 w 54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0">
                  <a:moveTo>
                    <a:pt x="54" y="24"/>
                  </a:moveTo>
                  <a:lnTo>
                    <a:pt x="54" y="3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5" y="18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4"/>
                  </a:lnTo>
                  <a:lnTo>
                    <a:pt x="16" y="103"/>
                  </a:lnTo>
                  <a:lnTo>
                    <a:pt x="33" y="116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9" y="90"/>
                  </a:lnTo>
                  <a:lnTo>
                    <a:pt x="28" y="70"/>
                  </a:lnTo>
                  <a:lnTo>
                    <a:pt x="54" y="70"/>
                  </a:lnTo>
                  <a:lnTo>
                    <a:pt x="54" y="50"/>
                  </a:lnTo>
                  <a:lnTo>
                    <a:pt x="28" y="50"/>
                  </a:lnTo>
                  <a:lnTo>
                    <a:pt x="35" y="31"/>
                  </a:lnTo>
                  <a:lnTo>
                    <a:pt x="52" y="22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065" y="536"/>
              <a:ext cx="23" cy="37"/>
            </a:xfrm>
            <a:custGeom>
              <a:avLst/>
              <a:gdLst>
                <a:gd name="T0" fmla="*/ 0 w 68"/>
                <a:gd name="T1" fmla="*/ 0 h 113"/>
                <a:gd name="T2" fmla="*/ 0 w 68"/>
                <a:gd name="T3" fmla="*/ 0 h 113"/>
                <a:gd name="T4" fmla="*/ 0 w 68"/>
                <a:gd name="T5" fmla="*/ 0 h 113"/>
                <a:gd name="T6" fmla="*/ 0 w 68"/>
                <a:gd name="T7" fmla="*/ 0 h 113"/>
                <a:gd name="T8" fmla="*/ 0 w 68"/>
                <a:gd name="T9" fmla="*/ 0 h 113"/>
                <a:gd name="T10" fmla="*/ 0 w 68"/>
                <a:gd name="T11" fmla="*/ 0 h 113"/>
                <a:gd name="T12" fmla="*/ 0 w 68"/>
                <a:gd name="T13" fmla="*/ 0 h 113"/>
                <a:gd name="T14" fmla="*/ 0 w 68"/>
                <a:gd name="T15" fmla="*/ 0 h 113"/>
                <a:gd name="T16" fmla="*/ 0 w 68"/>
                <a:gd name="T17" fmla="*/ 0 h 113"/>
                <a:gd name="T18" fmla="*/ 0 w 68"/>
                <a:gd name="T19" fmla="*/ 0 h 113"/>
                <a:gd name="T20" fmla="*/ 0 w 68"/>
                <a:gd name="T21" fmla="*/ 0 h 113"/>
                <a:gd name="T22" fmla="*/ 0 w 68"/>
                <a:gd name="T23" fmla="*/ 0 h 113"/>
                <a:gd name="T24" fmla="*/ 0 w 68"/>
                <a:gd name="T25" fmla="*/ 0 h 113"/>
                <a:gd name="T26" fmla="*/ 0 w 68"/>
                <a:gd name="T27" fmla="*/ 0 h 113"/>
                <a:gd name="T28" fmla="*/ 0 w 68"/>
                <a:gd name="T29" fmla="*/ 0 h 113"/>
                <a:gd name="T30" fmla="*/ 0 w 68"/>
                <a:gd name="T31" fmla="*/ 0 h 113"/>
                <a:gd name="T32" fmla="*/ 0 w 68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13"/>
                <a:gd name="T53" fmla="*/ 68 w 68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13">
                  <a:moveTo>
                    <a:pt x="29" y="113"/>
                  </a:moveTo>
                  <a:lnTo>
                    <a:pt x="29" y="67"/>
                  </a:lnTo>
                  <a:lnTo>
                    <a:pt x="29" y="65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5" y="26"/>
                  </a:lnTo>
                  <a:lnTo>
                    <a:pt x="68" y="28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6" y="9"/>
                  </a:lnTo>
                  <a:lnTo>
                    <a:pt x="26" y="29"/>
                  </a:lnTo>
                  <a:lnTo>
                    <a:pt x="26" y="2"/>
                  </a:lnTo>
                  <a:lnTo>
                    <a:pt x="0" y="2"/>
                  </a:lnTo>
                  <a:lnTo>
                    <a:pt x="2" y="35"/>
                  </a:lnTo>
                  <a:lnTo>
                    <a:pt x="2" y="113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092" y="535"/>
              <a:ext cx="27" cy="39"/>
            </a:xfrm>
            <a:custGeom>
              <a:avLst/>
              <a:gdLst>
                <a:gd name="T0" fmla="*/ 0 w 79"/>
                <a:gd name="T1" fmla="*/ 0 h 119"/>
                <a:gd name="T2" fmla="*/ 0 w 79"/>
                <a:gd name="T3" fmla="*/ 0 h 119"/>
                <a:gd name="T4" fmla="*/ 0 w 79"/>
                <a:gd name="T5" fmla="*/ 0 h 119"/>
                <a:gd name="T6" fmla="*/ 0 w 79"/>
                <a:gd name="T7" fmla="*/ 0 h 119"/>
                <a:gd name="T8" fmla="*/ 0 w 79"/>
                <a:gd name="T9" fmla="*/ 0 h 119"/>
                <a:gd name="T10" fmla="*/ 0 w 79"/>
                <a:gd name="T11" fmla="*/ 0 h 119"/>
                <a:gd name="T12" fmla="*/ 0 w 79"/>
                <a:gd name="T13" fmla="*/ 0 h 119"/>
                <a:gd name="T14" fmla="*/ 0 w 79"/>
                <a:gd name="T15" fmla="*/ 0 h 119"/>
                <a:gd name="T16" fmla="*/ 0 w 79"/>
                <a:gd name="T17" fmla="*/ 0 h 119"/>
                <a:gd name="T18" fmla="*/ 0 w 79"/>
                <a:gd name="T19" fmla="*/ 0 h 119"/>
                <a:gd name="T20" fmla="*/ 0 w 79"/>
                <a:gd name="T21" fmla="*/ 0 h 119"/>
                <a:gd name="T22" fmla="*/ 0 w 79"/>
                <a:gd name="T23" fmla="*/ 0 h 119"/>
                <a:gd name="T24" fmla="*/ 0 w 79"/>
                <a:gd name="T25" fmla="*/ 0 h 119"/>
                <a:gd name="T26" fmla="*/ 0 w 79"/>
                <a:gd name="T27" fmla="*/ 0 h 119"/>
                <a:gd name="T28" fmla="*/ 0 w 79"/>
                <a:gd name="T29" fmla="*/ 0 h 119"/>
                <a:gd name="T30" fmla="*/ 0 w 79"/>
                <a:gd name="T31" fmla="*/ 0 h 119"/>
                <a:gd name="T32" fmla="*/ 0 w 79"/>
                <a:gd name="T33" fmla="*/ 0 h 119"/>
                <a:gd name="T34" fmla="*/ 0 w 79"/>
                <a:gd name="T35" fmla="*/ 0 h 119"/>
                <a:gd name="T36" fmla="*/ 0 w 79"/>
                <a:gd name="T37" fmla="*/ 0 h 119"/>
                <a:gd name="T38" fmla="*/ 0 w 79"/>
                <a:gd name="T39" fmla="*/ 0 h 119"/>
                <a:gd name="T40" fmla="*/ 0 w 79"/>
                <a:gd name="T41" fmla="*/ 0 h 119"/>
                <a:gd name="T42" fmla="*/ 0 w 79"/>
                <a:gd name="T43" fmla="*/ 0 h 119"/>
                <a:gd name="T44" fmla="*/ 0 w 79"/>
                <a:gd name="T45" fmla="*/ 0 h 119"/>
                <a:gd name="T46" fmla="*/ 0 w 79"/>
                <a:gd name="T47" fmla="*/ 0 h 119"/>
                <a:gd name="T48" fmla="*/ 0 w 79"/>
                <a:gd name="T49" fmla="*/ 0 h 119"/>
                <a:gd name="T50" fmla="*/ 0 w 79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19"/>
                <a:gd name="T80" fmla="*/ 79 w 79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19">
                  <a:moveTo>
                    <a:pt x="1" y="112"/>
                  </a:moveTo>
                  <a:lnTo>
                    <a:pt x="31" y="119"/>
                  </a:lnTo>
                  <a:lnTo>
                    <a:pt x="63" y="110"/>
                  </a:lnTo>
                  <a:lnTo>
                    <a:pt x="79" y="83"/>
                  </a:lnTo>
                  <a:lnTo>
                    <a:pt x="72" y="60"/>
                  </a:lnTo>
                  <a:lnTo>
                    <a:pt x="55" y="50"/>
                  </a:lnTo>
                  <a:lnTo>
                    <a:pt x="37" y="42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49" y="24"/>
                  </a:lnTo>
                  <a:lnTo>
                    <a:pt x="72" y="26"/>
                  </a:lnTo>
                  <a:lnTo>
                    <a:pt x="75" y="6"/>
                  </a:lnTo>
                  <a:lnTo>
                    <a:pt x="46" y="0"/>
                  </a:lnTo>
                  <a:lnTo>
                    <a:pt x="31" y="3"/>
                  </a:lnTo>
                  <a:lnTo>
                    <a:pt x="16" y="9"/>
                  </a:lnTo>
                  <a:lnTo>
                    <a:pt x="5" y="21"/>
                  </a:lnTo>
                  <a:lnTo>
                    <a:pt x="0" y="35"/>
                  </a:lnTo>
                  <a:lnTo>
                    <a:pt x="7" y="57"/>
                  </a:lnTo>
                  <a:lnTo>
                    <a:pt x="24" y="68"/>
                  </a:lnTo>
                  <a:lnTo>
                    <a:pt x="42" y="76"/>
                  </a:lnTo>
                  <a:lnTo>
                    <a:pt x="49" y="84"/>
                  </a:lnTo>
                  <a:lnTo>
                    <a:pt x="42" y="93"/>
                  </a:lnTo>
                  <a:lnTo>
                    <a:pt x="31" y="96"/>
                  </a:lnTo>
                  <a:lnTo>
                    <a:pt x="1" y="87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27" y="536"/>
              <a:ext cx="8" cy="37"/>
            </a:xfrm>
            <a:custGeom>
              <a:avLst/>
              <a:gdLst>
                <a:gd name="T0" fmla="*/ 0 w 28"/>
                <a:gd name="T1" fmla="*/ 0 h 111"/>
                <a:gd name="T2" fmla="*/ 0 w 28"/>
                <a:gd name="T3" fmla="*/ 0 h 111"/>
                <a:gd name="T4" fmla="*/ 0 w 28"/>
                <a:gd name="T5" fmla="*/ 0 h 111"/>
                <a:gd name="T6" fmla="*/ 0 w 28"/>
                <a:gd name="T7" fmla="*/ 0 h 111"/>
                <a:gd name="T8" fmla="*/ 0 w 28"/>
                <a:gd name="T9" fmla="*/ 0 h 111"/>
                <a:gd name="T10" fmla="*/ 0 w 28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11"/>
                <a:gd name="T20" fmla="*/ 28 w 28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11">
                  <a:moveTo>
                    <a:pt x="28" y="1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27" y="520"/>
              <a:ext cx="8" cy="10"/>
            </a:xfrm>
            <a:custGeom>
              <a:avLst/>
              <a:gdLst>
                <a:gd name="T0" fmla="*/ 0 w 28"/>
                <a:gd name="T1" fmla="*/ 0 h 30"/>
                <a:gd name="T2" fmla="*/ 0 w 28"/>
                <a:gd name="T3" fmla="*/ 0 h 30"/>
                <a:gd name="T4" fmla="*/ 0 w 28"/>
                <a:gd name="T5" fmla="*/ 0 h 30"/>
                <a:gd name="T6" fmla="*/ 0 w 28"/>
                <a:gd name="T7" fmla="*/ 0 h 30"/>
                <a:gd name="T8" fmla="*/ 0 w 28"/>
                <a:gd name="T9" fmla="*/ 0 h 30"/>
                <a:gd name="T10" fmla="*/ 0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0"/>
                <a:gd name="T20" fmla="*/ 28 w 2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0">
                  <a:moveTo>
                    <a:pt x="28" y="3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141" y="525"/>
              <a:ext cx="26" cy="49"/>
            </a:xfrm>
            <a:custGeom>
              <a:avLst/>
              <a:gdLst>
                <a:gd name="T0" fmla="*/ 0 w 76"/>
                <a:gd name="T1" fmla="*/ 0 h 147"/>
                <a:gd name="T2" fmla="*/ 0 w 76"/>
                <a:gd name="T3" fmla="*/ 0 h 147"/>
                <a:gd name="T4" fmla="*/ 0 w 76"/>
                <a:gd name="T5" fmla="*/ 0 h 147"/>
                <a:gd name="T6" fmla="*/ 0 w 76"/>
                <a:gd name="T7" fmla="*/ 0 h 147"/>
                <a:gd name="T8" fmla="*/ 0 w 76"/>
                <a:gd name="T9" fmla="*/ 0 h 147"/>
                <a:gd name="T10" fmla="*/ 0 w 76"/>
                <a:gd name="T11" fmla="*/ 0 h 147"/>
                <a:gd name="T12" fmla="*/ 0 w 76"/>
                <a:gd name="T13" fmla="*/ 0 h 147"/>
                <a:gd name="T14" fmla="*/ 0 w 76"/>
                <a:gd name="T15" fmla="*/ 0 h 147"/>
                <a:gd name="T16" fmla="*/ 0 w 76"/>
                <a:gd name="T17" fmla="*/ 0 h 147"/>
                <a:gd name="T18" fmla="*/ 0 w 76"/>
                <a:gd name="T19" fmla="*/ 0 h 147"/>
                <a:gd name="T20" fmla="*/ 0 w 76"/>
                <a:gd name="T21" fmla="*/ 0 h 147"/>
                <a:gd name="T22" fmla="*/ 0 w 76"/>
                <a:gd name="T23" fmla="*/ 0 h 147"/>
                <a:gd name="T24" fmla="*/ 0 w 76"/>
                <a:gd name="T25" fmla="*/ 0 h 147"/>
                <a:gd name="T26" fmla="*/ 0 w 76"/>
                <a:gd name="T27" fmla="*/ 0 h 147"/>
                <a:gd name="T28" fmla="*/ 0 w 76"/>
                <a:gd name="T29" fmla="*/ 0 h 147"/>
                <a:gd name="T30" fmla="*/ 0 w 76"/>
                <a:gd name="T31" fmla="*/ 0 h 147"/>
                <a:gd name="T32" fmla="*/ 0 w 76"/>
                <a:gd name="T33" fmla="*/ 0 h 147"/>
                <a:gd name="T34" fmla="*/ 0 w 76"/>
                <a:gd name="T35" fmla="*/ 0 h 147"/>
                <a:gd name="T36" fmla="*/ 0 w 76"/>
                <a:gd name="T37" fmla="*/ 0 h 147"/>
                <a:gd name="T38" fmla="*/ 0 w 76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147"/>
                <a:gd name="T62" fmla="*/ 76 w 76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147">
                  <a:moveTo>
                    <a:pt x="73" y="119"/>
                  </a:moveTo>
                  <a:lnTo>
                    <a:pt x="65" y="121"/>
                  </a:lnTo>
                  <a:lnTo>
                    <a:pt x="50" y="112"/>
                  </a:lnTo>
                  <a:lnTo>
                    <a:pt x="47" y="96"/>
                  </a:lnTo>
                  <a:lnTo>
                    <a:pt x="47" y="53"/>
                  </a:lnTo>
                  <a:lnTo>
                    <a:pt x="73" y="53"/>
                  </a:lnTo>
                  <a:lnTo>
                    <a:pt x="73" y="33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20" y="11"/>
                  </a:lnTo>
                  <a:lnTo>
                    <a:pt x="20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0" y="53"/>
                  </a:lnTo>
                  <a:lnTo>
                    <a:pt x="20" y="102"/>
                  </a:lnTo>
                  <a:lnTo>
                    <a:pt x="28" y="135"/>
                  </a:lnTo>
                  <a:lnTo>
                    <a:pt x="56" y="147"/>
                  </a:lnTo>
                  <a:lnTo>
                    <a:pt x="76" y="141"/>
                  </a:lnTo>
                  <a:lnTo>
                    <a:pt x="7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69" y="536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w 115"/>
                <a:gd name="T19" fmla="*/ 0 h 159"/>
                <a:gd name="T20" fmla="*/ 0 w 115"/>
                <a:gd name="T21" fmla="*/ 0 h 159"/>
                <a:gd name="T22" fmla="*/ 0 w 115"/>
                <a:gd name="T23" fmla="*/ 0 h 159"/>
                <a:gd name="T24" fmla="*/ 0 w 115"/>
                <a:gd name="T25" fmla="*/ 0 h 159"/>
                <a:gd name="T26" fmla="*/ 0 w 115"/>
                <a:gd name="T27" fmla="*/ 0 h 159"/>
                <a:gd name="T28" fmla="*/ 0 w 115"/>
                <a:gd name="T29" fmla="*/ 0 h 159"/>
                <a:gd name="T30" fmla="*/ 0 w 115"/>
                <a:gd name="T31" fmla="*/ 0 h 159"/>
                <a:gd name="T32" fmla="*/ 0 w 115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59"/>
                <a:gd name="T53" fmla="*/ 115 w 115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59">
                  <a:moveTo>
                    <a:pt x="6" y="156"/>
                  </a:moveTo>
                  <a:lnTo>
                    <a:pt x="27" y="159"/>
                  </a:lnTo>
                  <a:lnTo>
                    <a:pt x="55" y="149"/>
                  </a:lnTo>
                  <a:lnTo>
                    <a:pt x="71" y="120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63" y="6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1" y="138"/>
                  </a:lnTo>
                  <a:lnTo>
                    <a:pt x="10" y="137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35" y="624"/>
              <a:ext cx="18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4" y="82"/>
                  </a:lnTo>
                  <a:lnTo>
                    <a:pt x="58" y="59"/>
                  </a:lnTo>
                  <a:lnTo>
                    <a:pt x="54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2" y="23"/>
                  </a:lnTo>
                  <a:lnTo>
                    <a:pt x="20" y="32"/>
                  </a:lnTo>
                  <a:lnTo>
                    <a:pt x="28" y="59"/>
                  </a:lnTo>
                  <a:lnTo>
                    <a:pt x="20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715" y="624"/>
              <a:ext cx="20" cy="40"/>
            </a:xfrm>
            <a:custGeom>
              <a:avLst/>
              <a:gdLst>
                <a:gd name="T0" fmla="*/ 0 w 58"/>
                <a:gd name="T1" fmla="*/ 0 h 119"/>
                <a:gd name="T2" fmla="*/ 0 w 58"/>
                <a:gd name="T3" fmla="*/ 0 h 119"/>
                <a:gd name="T4" fmla="*/ 0 w 58"/>
                <a:gd name="T5" fmla="*/ 0 h 119"/>
                <a:gd name="T6" fmla="*/ 0 w 58"/>
                <a:gd name="T7" fmla="*/ 0 h 119"/>
                <a:gd name="T8" fmla="*/ 0 w 58"/>
                <a:gd name="T9" fmla="*/ 0 h 119"/>
                <a:gd name="T10" fmla="*/ 0 w 58"/>
                <a:gd name="T11" fmla="*/ 0 h 119"/>
                <a:gd name="T12" fmla="*/ 0 w 58"/>
                <a:gd name="T13" fmla="*/ 0 h 119"/>
                <a:gd name="T14" fmla="*/ 0 w 58"/>
                <a:gd name="T15" fmla="*/ 0 h 119"/>
                <a:gd name="T16" fmla="*/ 0 w 58"/>
                <a:gd name="T17" fmla="*/ 0 h 119"/>
                <a:gd name="T18" fmla="*/ 0 w 58"/>
                <a:gd name="T19" fmla="*/ 0 h 119"/>
                <a:gd name="T20" fmla="*/ 0 w 58"/>
                <a:gd name="T21" fmla="*/ 0 h 119"/>
                <a:gd name="T22" fmla="*/ 0 w 58"/>
                <a:gd name="T23" fmla="*/ 0 h 119"/>
                <a:gd name="T24" fmla="*/ 0 w 58"/>
                <a:gd name="T25" fmla="*/ 0 h 119"/>
                <a:gd name="T26" fmla="*/ 0 w 58"/>
                <a:gd name="T27" fmla="*/ 0 h 119"/>
                <a:gd name="T28" fmla="*/ 0 w 58"/>
                <a:gd name="T29" fmla="*/ 0 h 119"/>
                <a:gd name="T30" fmla="*/ 0 w 58"/>
                <a:gd name="T31" fmla="*/ 0 h 119"/>
                <a:gd name="T32" fmla="*/ 0 w 58"/>
                <a:gd name="T33" fmla="*/ 0 h 119"/>
                <a:gd name="T34" fmla="*/ 0 w 58"/>
                <a:gd name="T35" fmla="*/ 0 h 119"/>
                <a:gd name="T36" fmla="*/ 0 w 58"/>
                <a:gd name="T37" fmla="*/ 0 h 119"/>
                <a:gd name="T38" fmla="*/ 0 w 58"/>
                <a:gd name="T39" fmla="*/ 0 h 119"/>
                <a:gd name="T40" fmla="*/ 0 w 58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119"/>
                <a:gd name="T65" fmla="*/ 58 w 58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119">
                  <a:moveTo>
                    <a:pt x="58" y="23"/>
                  </a:moveTo>
                  <a:lnTo>
                    <a:pt x="58" y="1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5" y="34"/>
                  </a:lnTo>
                  <a:lnTo>
                    <a:pt x="0" y="59"/>
                  </a:lnTo>
                  <a:lnTo>
                    <a:pt x="5" y="83"/>
                  </a:lnTo>
                  <a:lnTo>
                    <a:pt x="16" y="102"/>
                  </a:lnTo>
                  <a:lnTo>
                    <a:pt x="34" y="114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8" y="93"/>
                  </a:lnTo>
                  <a:lnTo>
                    <a:pt x="57" y="95"/>
                  </a:lnTo>
                  <a:lnTo>
                    <a:pt x="35" y="83"/>
                  </a:lnTo>
                  <a:lnTo>
                    <a:pt x="31" y="59"/>
                  </a:lnTo>
                  <a:lnTo>
                    <a:pt x="35" y="33"/>
                  </a:lnTo>
                  <a:lnTo>
                    <a:pt x="44" y="24"/>
                  </a:lnTo>
                  <a:lnTo>
                    <a:pt x="57" y="2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752" y="608"/>
              <a:ext cx="27" cy="54"/>
            </a:xfrm>
            <a:custGeom>
              <a:avLst/>
              <a:gdLst>
                <a:gd name="T0" fmla="*/ 0 w 81"/>
                <a:gd name="T1" fmla="*/ 0 h 162"/>
                <a:gd name="T2" fmla="*/ 0 w 81"/>
                <a:gd name="T3" fmla="*/ 0 h 162"/>
                <a:gd name="T4" fmla="*/ 0 w 81"/>
                <a:gd name="T5" fmla="*/ 0 h 162"/>
                <a:gd name="T6" fmla="*/ 0 w 81"/>
                <a:gd name="T7" fmla="*/ 0 h 162"/>
                <a:gd name="T8" fmla="*/ 0 w 81"/>
                <a:gd name="T9" fmla="*/ 0 h 162"/>
                <a:gd name="T10" fmla="*/ 0 w 81"/>
                <a:gd name="T11" fmla="*/ 0 h 162"/>
                <a:gd name="T12" fmla="*/ 0 w 81"/>
                <a:gd name="T13" fmla="*/ 0 h 162"/>
                <a:gd name="T14" fmla="*/ 0 w 81"/>
                <a:gd name="T15" fmla="*/ 0 h 162"/>
                <a:gd name="T16" fmla="*/ 0 w 81"/>
                <a:gd name="T17" fmla="*/ 0 h 162"/>
                <a:gd name="T18" fmla="*/ 0 w 81"/>
                <a:gd name="T19" fmla="*/ 0 h 162"/>
                <a:gd name="T20" fmla="*/ 0 w 81"/>
                <a:gd name="T21" fmla="*/ 0 h 162"/>
                <a:gd name="T22" fmla="*/ 0 w 81"/>
                <a:gd name="T23" fmla="*/ 0 h 162"/>
                <a:gd name="T24" fmla="*/ 0 w 81"/>
                <a:gd name="T25" fmla="*/ 0 h 162"/>
                <a:gd name="T26" fmla="*/ 0 w 81"/>
                <a:gd name="T27" fmla="*/ 0 h 162"/>
                <a:gd name="T28" fmla="*/ 0 w 81"/>
                <a:gd name="T29" fmla="*/ 0 h 162"/>
                <a:gd name="T30" fmla="*/ 0 w 81"/>
                <a:gd name="T31" fmla="*/ 0 h 162"/>
                <a:gd name="T32" fmla="*/ 0 w 81"/>
                <a:gd name="T33" fmla="*/ 0 h 162"/>
                <a:gd name="T34" fmla="*/ 0 w 81"/>
                <a:gd name="T35" fmla="*/ 0 h 162"/>
                <a:gd name="T36" fmla="*/ 0 w 81"/>
                <a:gd name="T37" fmla="*/ 0 h 162"/>
                <a:gd name="T38" fmla="*/ 0 w 81"/>
                <a:gd name="T39" fmla="*/ 0 h 162"/>
                <a:gd name="T40" fmla="*/ 0 w 81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162"/>
                <a:gd name="T65" fmla="*/ 81 w 8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162">
                  <a:moveTo>
                    <a:pt x="52" y="162"/>
                  </a:moveTo>
                  <a:lnTo>
                    <a:pt x="52" y="72"/>
                  </a:lnTo>
                  <a:lnTo>
                    <a:pt x="78" y="72"/>
                  </a:lnTo>
                  <a:lnTo>
                    <a:pt x="78" y="52"/>
                  </a:lnTo>
                  <a:lnTo>
                    <a:pt x="52" y="52"/>
                  </a:lnTo>
                  <a:lnTo>
                    <a:pt x="55" y="35"/>
                  </a:lnTo>
                  <a:lnTo>
                    <a:pt x="59" y="27"/>
                  </a:lnTo>
                  <a:lnTo>
                    <a:pt x="69" y="26"/>
                  </a:lnTo>
                  <a:lnTo>
                    <a:pt x="78" y="27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6" y="3"/>
                  </a:lnTo>
                  <a:lnTo>
                    <a:pt x="32" y="14"/>
                  </a:lnTo>
                  <a:lnTo>
                    <a:pt x="26" y="3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162"/>
                  </a:lnTo>
                  <a:lnTo>
                    <a:pt x="52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19" y="612"/>
              <a:ext cx="40" cy="50"/>
            </a:xfrm>
            <a:custGeom>
              <a:avLst/>
              <a:gdLst>
                <a:gd name="T0" fmla="*/ 0 w 120"/>
                <a:gd name="T1" fmla="*/ 0 h 150"/>
                <a:gd name="T2" fmla="*/ 0 w 120"/>
                <a:gd name="T3" fmla="*/ 0 h 150"/>
                <a:gd name="T4" fmla="*/ 0 w 120"/>
                <a:gd name="T5" fmla="*/ 0 h 150"/>
                <a:gd name="T6" fmla="*/ 0 w 120"/>
                <a:gd name="T7" fmla="*/ 0 h 150"/>
                <a:gd name="T8" fmla="*/ 0 w 120"/>
                <a:gd name="T9" fmla="*/ 0 h 150"/>
                <a:gd name="T10" fmla="*/ 0 w 120"/>
                <a:gd name="T11" fmla="*/ 0 h 150"/>
                <a:gd name="T12" fmla="*/ 0 w 120"/>
                <a:gd name="T13" fmla="*/ 0 h 150"/>
                <a:gd name="T14" fmla="*/ 0 w 120"/>
                <a:gd name="T15" fmla="*/ 0 h 150"/>
                <a:gd name="T16" fmla="*/ 0 w 120"/>
                <a:gd name="T17" fmla="*/ 0 h 150"/>
                <a:gd name="T18" fmla="*/ 0 w 120"/>
                <a:gd name="T19" fmla="*/ 0 h 150"/>
                <a:gd name="T20" fmla="*/ 0 w 120"/>
                <a:gd name="T21" fmla="*/ 0 h 150"/>
                <a:gd name="T22" fmla="*/ 0 w 120"/>
                <a:gd name="T23" fmla="*/ 0 h 150"/>
                <a:gd name="T24" fmla="*/ 0 w 120"/>
                <a:gd name="T25" fmla="*/ 0 h 150"/>
                <a:gd name="T26" fmla="*/ 0 w 120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50"/>
                <a:gd name="T44" fmla="*/ 120 w 120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50">
                  <a:moveTo>
                    <a:pt x="120" y="150"/>
                  </a:moveTo>
                  <a:lnTo>
                    <a:pt x="120" y="0"/>
                  </a:lnTo>
                  <a:lnTo>
                    <a:pt x="92" y="0"/>
                  </a:lnTo>
                  <a:lnTo>
                    <a:pt x="92" y="62"/>
                  </a:lnTo>
                  <a:lnTo>
                    <a:pt x="30" y="6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30" y="150"/>
                  </a:lnTo>
                  <a:lnTo>
                    <a:pt x="30" y="86"/>
                  </a:lnTo>
                  <a:lnTo>
                    <a:pt x="92" y="86"/>
                  </a:lnTo>
                  <a:lnTo>
                    <a:pt x="92" y="150"/>
                  </a:lnTo>
                  <a:lnTo>
                    <a:pt x="12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87" y="624"/>
              <a:ext cx="20" cy="40"/>
            </a:xfrm>
            <a:custGeom>
              <a:avLst/>
              <a:gdLst>
                <a:gd name="T0" fmla="*/ 0 w 56"/>
                <a:gd name="T1" fmla="*/ 0 h 118"/>
                <a:gd name="T2" fmla="*/ 0 w 56"/>
                <a:gd name="T3" fmla="*/ 0 h 118"/>
                <a:gd name="T4" fmla="*/ 0 w 56"/>
                <a:gd name="T5" fmla="*/ 0 h 118"/>
                <a:gd name="T6" fmla="*/ 0 w 56"/>
                <a:gd name="T7" fmla="*/ 0 h 118"/>
                <a:gd name="T8" fmla="*/ 0 w 56"/>
                <a:gd name="T9" fmla="*/ 0 h 118"/>
                <a:gd name="T10" fmla="*/ 0 w 56"/>
                <a:gd name="T11" fmla="*/ 0 h 118"/>
                <a:gd name="T12" fmla="*/ 0 w 56"/>
                <a:gd name="T13" fmla="*/ 0 h 118"/>
                <a:gd name="T14" fmla="*/ 0 w 56"/>
                <a:gd name="T15" fmla="*/ 0 h 118"/>
                <a:gd name="T16" fmla="*/ 0 w 56"/>
                <a:gd name="T17" fmla="*/ 0 h 118"/>
                <a:gd name="T18" fmla="*/ 0 w 56"/>
                <a:gd name="T19" fmla="*/ 0 h 118"/>
                <a:gd name="T20" fmla="*/ 0 w 56"/>
                <a:gd name="T21" fmla="*/ 0 h 118"/>
                <a:gd name="T22" fmla="*/ 0 w 56"/>
                <a:gd name="T23" fmla="*/ 0 h 118"/>
                <a:gd name="T24" fmla="*/ 0 w 56"/>
                <a:gd name="T25" fmla="*/ 0 h 118"/>
                <a:gd name="T26" fmla="*/ 0 w 56"/>
                <a:gd name="T27" fmla="*/ 0 h 118"/>
                <a:gd name="T28" fmla="*/ 0 w 56"/>
                <a:gd name="T29" fmla="*/ 0 h 118"/>
                <a:gd name="T30" fmla="*/ 0 w 56"/>
                <a:gd name="T31" fmla="*/ 0 h 118"/>
                <a:gd name="T32" fmla="*/ 0 w 56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18"/>
                <a:gd name="T53" fmla="*/ 56 w 56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18">
                  <a:moveTo>
                    <a:pt x="0" y="92"/>
                  </a:moveTo>
                  <a:lnTo>
                    <a:pt x="0" y="118"/>
                  </a:lnTo>
                  <a:lnTo>
                    <a:pt x="22" y="113"/>
                  </a:lnTo>
                  <a:lnTo>
                    <a:pt x="40" y="101"/>
                  </a:lnTo>
                  <a:lnTo>
                    <a:pt x="52" y="82"/>
                  </a:lnTo>
                  <a:lnTo>
                    <a:pt x="56" y="59"/>
                  </a:lnTo>
                  <a:lnTo>
                    <a:pt x="52" y="35"/>
                  </a:lnTo>
                  <a:lnTo>
                    <a:pt x="40" y="16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3"/>
                  </a:lnTo>
                  <a:lnTo>
                    <a:pt x="19" y="32"/>
                  </a:lnTo>
                  <a:lnTo>
                    <a:pt x="26" y="59"/>
                  </a:lnTo>
                  <a:lnTo>
                    <a:pt x="19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868" y="624"/>
              <a:ext cx="19" cy="40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0 h 119"/>
                <a:gd name="T4" fmla="*/ 0 w 59"/>
                <a:gd name="T5" fmla="*/ 0 h 119"/>
                <a:gd name="T6" fmla="*/ 0 w 59"/>
                <a:gd name="T7" fmla="*/ 0 h 119"/>
                <a:gd name="T8" fmla="*/ 0 w 59"/>
                <a:gd name="T9" fmla="*/ 0 h 119"/>
                <a:gd name="T10" fmla="*/ 0 w 59"/>
                <a:gd name="T11" fmla="*/ 0 h 119"/>
                <a:gd name="T12" fmla="*/ 0 w 59"/>
                <a:gd name="T13" fmla="*/ 0 h 119"/>
                <a:gd name="T14" fmla="*/ 0 w 59"/>
                <a:gd name="T15" fmla="*/ 0 h 119"/>
                <a:gd name="T16" fmla="*/ 0 w 59"/>
                <a:gd name="T17" fmla="*/ 0 h 119"/>
                <a:gd name="T18" fmla="*/ 0 w 59"/>
                <a:gd name="T19" fmla="*/ 0 h 119"/>
                <a:gd name="T20" fmla="*/ 0 w 59"/>
                <a:gd name="T21" fmla="*/ 0 h 119"/>
                <a:gd name="T22" fmla="*/ 0 w 59"/>
                <a:gd name="T23" fmla="*/ 0 h 119"/>
                <a:gd name="T24" fmla="*/ 0 w 59"/>
                <a:gd name="T25" fmla="*/ 0 h 119"/>
                <a:gd name="T26" fmla="*/ 0 w 59"/>
                <a:gd name="T27" fmla="*/ 0 h 119"/>
                <a:gd name="T28" fmla="*/ 0 w 59"/>
                <a:gd name="T29" fmla="*/ 0 h 119"/>
                <a:gd name="T30" fmla="*/ 0 w 59"/>
                <a:gd name="T31" fmla="*/ 0 h 119"/>
                <a:gd name="T32" fmla="*/ 0 w 59"/>
                <a:gd name="T33" fmla="*/ 0 h 119"/>
                <a:gd name="T34" fmla="*/ 0 w 59"/>
                <a:gd name="T35" fmla="*/ 0 h 119"/>
                <a:gd name="T36" fmla="*/ 0 w 59"/>
                <a:gd name="T37" fmla="*/ 0 h 119"/>
                <a:gd name="T38" fmla="*/ 0 w 59"/>
                <a:gd name="T39" fmla="*/ 0 h 119"/>
                <a:gd name="T40" fmla="*/ 0 w 59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9"/>
                <a:gd name="T65" fmla="*/ 59 w 59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9">
                  <a:moveTo>
                    <a:pt x="59" y="23"/>
                  </a:moveTo>
                  <a:lnTo>
                    <a:pt x="59" y="1"/>
                  </a:lnTo>
                  <a:lnTo>
                    <a:pt x="56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9"/>
                  </a:lnTo>
                  <a:lnTo>
                    <a:pt x="4" y="83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34" y="83"/>
                  </a:lnTo>
                  <a:lnTo>
                    <a:pt x="30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6" y="2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913" y="624"/>
              <a:ext cx="35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30" y="113"/>
                  </a:lnTo>
                  <a:lnTo>
                    <a:pt x="30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6" y="26"/>
                  </a:lnTo>
                  <a:lnTo>
                    <a:pt x="74" y="35"/>
                  </a:lnTo>
                  <a:lnTo>
                    <a:pt x="76" y="59"/>
                  </a:lnTo>
                  <a:lnTo>
                    <a:pt x="76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975" y="625"/>
              <a:ext cx="16" cy="53"/>
            </a:xfrm>
            <a:custGeom>
              <a:avLst/>
              <a:gdLst>
                <a:gd name="T0" fmla="*/ 0 w 52"/>
                <a:gd name="T1" fmla="*/ 0 h 159"/>
                <a:gd name="T2" fmla="*/ 0 w 52"/>
                <a:gd name="T3" fmla="*/ 0 h 159"/>
                <a:gd name="T4" fmla="*/ 0 w 52"/>
                <a:gd name="T5" fmla="*/ 0 h 159"/>
                <a:gd name="T6" fmla="*/ 0 w 52"/>
                <a:gd name="T7" fmla="*/ 0 h 159"/>
                <a:gd name="T8" fmla="*/ 0 w 52"/>
                <a:gd name="T9" fmla="*/ 0 h 159"/>
                <a:gd name="T10" fmla="*/ 0 w 52"/>
                <a:gd name="T11" fmla="*/ 0 h 159"/>
                <a:gd name="T12" fmla="*/ 0 w 52"/>
                <a:gd name="T13" fmla="*/ 0 h 159"/>
                <a:gd name="T14" fmla="*/ 0 w 52"/>
                <a:gd name="T15" fmla="*/ 0 h 159"/>
                <a:gd name="T16" fmla="*/ 0 w 52"/>
                <a:gd name="T17" fmla="*/ 0 h 159"/>
                <a:gd name="T18" fmla="*/ 0 w 52"/>
                <a:gd name="T19" fmla="*/ 0 h 159"/>
                <a:gd name="T20" fmla="*/ 0 w 52"/>
                <a:gd name="T21" fmla="*/ 0 h 159"/>
                <a:gd name="T22" fmla="*/ 0 w 52"/>
                <a:gd name="T23" fmla="*/ 0 h 159"/>
                <a:gd name="T24" fmla="*/ 0 w 52"/>
                <a:gd name="T25" fmla="*/ 0 h 159"/>
                <a:gd name="T26" fmla="*/ 0 w 52"/>
                <a:gd name="T27" fmla="*/ 0 h 159"/>
                <a:gd name="T28" fmla="*/ 0 w 52"/>
                <a:gd name="T29" fmla="*/ 0 h 159"/>
                <a:gd name="T30" fmla="*/ 0 w 52"/>
                <a:gd name="T31" fmla="*/ 0 h 159"/>
                <a:gd name="T32" fmla="*/ 0 w 52"/>
                <a:gd name="T33" fmla="*/ 0 h 159"/>
                <a:gd name="T34" fmla="*/ 0 w 52"/>
                <a:gd name="T35" fmla="*/ 0 h 159"/>
                <a:gd name="T36" fmla="*/ 0 w 52"/>
                <a:gd name="T37" fmla="*/ 0 h 159"/>
                <a:gd name="T38" fmla="*/ 0 w 52"/>
                <a:gd name="T39" fmla="*/ 0 h 159"/>
                <a:gd name="T40" fmla="*/ 0 w 52"/>
                <a:gd name="T41" fmla="*/ 0 h 159"/>
                <a:gd name="T42" fmla="*/ 0 w 52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159"/>
                <a:gd name="T68" fmla="*/ 52 w 5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159">
                  <a:moveTo>
                    <a:pt x="0" y="133"/>
                  </a:moveTo>
                  <a:lnTo>
                    <a:pt x="0" y="159"/>
                  </a:lnTo>
                  <a:lnTo>
                    <a:pt x="22" y="156"/>
                  </a:lnTo>
                  <a:lnTo>
                    <a:pt x="39" y="143"/>
                  </a:lnTo>
                  <a:lnTo>
                    <a:pt x="49" y="124"/>
                  </a:lnTo>
                  <a:lnTo>
                    <a:pt x="52" y="97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24" y="17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" y="30"/>
                  </a:lnTo>
                  <a:lnTo>
                    <a:pt x="24" y="55"/>
                  </a:lnTo>
                  <a:lnTo>
                    <a:pt x="17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0" y="104"/>
                  </a:lnTo>
                  <a:lnTo>
                    <a:pt x="26" y="88"/>
                  </a:lnTo>
                  <a:lnTo>
                    <a:pt x="23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956" y="624"/>
              <a:ext cx="19" cy="38"/>
            </a:xfrm>
            <a:custGeom>
              <a:avLst/>
              <a:gdLst>
                <a:gd name="T0" fmla="*/ 0 w 55"/>
                <a:gd name="T1" fmla="*/ 0 h 114"/>
                <a:gd name="T2" fmla="*/ 0 w 55"/>
                <a:gd name="T3" fmla="*/ 0 h 114"/>
                <a:gd name="T4" fmla="*/ 0 w 55"/>
                <a:gd name="T5" fmla="*/ 0 h 114"/>
                <a:gd name="T6" fmla="*/ 0 w 55"/>
                <a:gd name="T7" fmla="*/ 0 h 114"/>
                <a:gd name="T8" fmla="*/ 0 w 55"/>
                <a:gd name="T9" fmla="*/ 0 h 114"/>
                <a:gd name="T10" fmla="*/ 0 w 55"/>
                <a:gd name="T11" fmla="*/ 0 h 114"/>
                <a:gd name="T12" fmla="*/ 0 w 55"/>
                <a:gd name="T13" fmla="*/ 0 h 114"/>
                <a:gd name="T14" fmla="*/ 0 w 55"/>
                <a:gd name="T15" fmla="*/ 0 h 114"/>
                <a:gd name="T16" fmla="*/ 0 w 55"/>
                <a:gd name="T17" fmla="*/ 0 h 114"/>
                <a:gd name="T18" fmla="*/ 0 w 55"/>
                <a:gd name="T19" fmla="*/ 0 h 114"/>
                <a:gd name="T20" fmla="*/ 0 w 55"/>
                <a:gd name="T21" fmla="*/ 0 h 114"/>
                <a:gd name="T22" fmla="*/ 0 w 55"/>
                <a:gd name="T23" fmla="*/ 0 h 114"/>
                <a:gd name="T24" fmla="*/ 0 w 55"/>
                <a:gd name="T25" fmla="*/ 0 h 114"/>
                <a:gd name="T26" fmla="*/ 0 w 55"/>
                <a:gd name="T27" fmla="*/ 0 h 114"/>
                <a:gd name="T28" fmla="*/ 0 w 55"/>
                <a:gd name="T29" fmla="*/ 0 h 114"/>
                <a:gd name="T30" fmla="*/ 0 w 55"/>
                <a:gd name="T31" fmla="*/ 0 h 114"/>
                <a:gd name="T32" fmla="*/ 0 w 55"/>
                <a:gd name="T33" fmla="*/ 0 h 114"/>
                <a:gd name="T34" fmla="*/ 0 w 55"/>
                <a:gd name="T35" fmla="*/ 0 h 114"/>
                <a:gd name="T36" fmla="*/ 0 w 55"/>
                <a:gd name="T37" fmla="*/ 0 h 114"/>
                <a:gd name="T38" fmla="*/ 0 w 55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114"/>
                <a:gd name="T62" fmla="*/ 55 w 55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114">
                  <a:moveTo>
                    <a:pt x="55" y="27"/>
                  </a:moveTo>
                  <a:lnTo>
                    <a:pt x="55" y="4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10" y="18"/>
                  </a:lnTo>
                  <a:lnTo>
                    <a:pt x="3" y="36"/>
                  </a:lnTo>
                  <a:lnTo>
                    <a:pt x="0" y="59"/>
                  </a:lnTo>
                  <a:lnTo>
                    <a:pt x="10" y="96"/>
                  </a:lnTo>
                  <a:lnTo>
                    <a:pt x="25" y="109"/>
                  </a:lnTo>
                  <a:lnTo>
                    <a:pt x="43" y="114"/>
                  </a:lnTo>
                  <a:lnTo>
                    <a:pt x="55" y="111"/>
                  </a:lnTo>
                  <a:lnTo>
                    <a:pt x="55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29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959" y="667"/>
              <a:ext cx="16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3"/>
                <a:gd name="T26" fmla="*/ 45 w 4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3">
                  <a:moveTo>
                    <a:pt x="45" y="33"/>
                  </a:moveTo>
                  <a:lnTo>
                    <a:pt x="45" y="7"/>
                  </a:lnTo>
                  <a:lnTo>
                    <a:pt x="35" y="13"/>
                  </a:lnTo>
                  <a:lnTo>
                    <a:pt x="3" y="0"/>
                  </a:lnTo>
                  <a:lnTo>
                    <a:pt x="0" y="26"/>
                  </a:lnTo>
                  <a:lnTo>
                    <a:pt x="38" y="33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035" y="612"/>
              <a:ext cx="40" cy="50"/>
            </a:xfrm>
            <a:custGeom>
              <a:avLst/>
              <a:gdLst>
                <a:gd name="T0" fmla="*/ 0 w 121"/>
                <a:gd name="T1" fmla="*/ 0 h 150"/>
                <a:gd name="T2" fmla="*/ 0 w 121"/>
                <a:gd name="T3" fmla="*/ 0 h 150"/>
                <a:gd name="T4" fmla="*/ 0 w 121"/>
                <a:gd name="T5" fmla="*/ 0 h 150"/>
                <a:gd name="T6" fmla="*/ 0 w 121"/>
                <a:gd name="T7" fmla="*/ 0 h 150"/>
                <a:gd name="T8" fmla="*/ 0 w 121"/>
                <a:gd name="T9" fmla="*/ 0 h 150"/>
                <a:gd name="T10" fmla="*/ 0 w 121"/>
                <a:gd name="T11" fmla="*/ 0 h 150"/>
                <a:gd name="T12" fmla="*/ 0 w 121"/>
                <a:gd name="T13" fmla="*/ 0 h 150"/>
                <a:gd name="T14" fmla="*/ 0 w 121"/>
                <a:gd name="T15" fmla="*/ 0 h 150"/>
                <a:gd name="T16" fmla="*/ 0 w 121"/>
                <a:gd name="T17" fmla="*/ 0 h 150"/>
                <a:gd name="T18" fmla="*/ 0 w 121"/>
                <a:gd name="T19" fmla="*/ 0 h 150"/>
                <a:gd name="T20" fmla="*/ 0 w 121"/>
                <a:gd name="T21" fmla="*/ 0 h 150"/>
                <a:gd name="T22" fmla="*/ 0 w 121"/>
                <a:gd name="T23" fmla="*/ 0 h 150"/>
                <a:gd name="T24" fmla="*/ 0 w 121"/>
                <a:gd name="T25" fmla="*/ 0 h 150"/>
                <a:gd name="T26" fmla="*/ 0 w 121"/>
                <a:gd name="T27" fmla="*/ 0 h 150"/>
                <a:gd name="T28" fmla="*/ 0 w 121"/>
                <a:gd name="T29" fmla="*/ 0 h 150"/>
                <a:gd name="T30" fmla="*/ 0 w 121"/>
                <a:gd name="T31" fmla="*/ 0 h 150"/>
                <a:gd name="T32" fmla="*/ 0 w 121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50"/>
                <a:gd name="T53" fmla="*/ 121 w 121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50">
                  <a:moveTo>
                    <a:pt x="121" y="150"/>
                  </a:moveTo>
                  <a:lnTo>
                    <a:pt x="58" y="69"/>
                  </a:lnTo>
                  <a:lnTo>
                    <a:pt x="118" y="0"/>
                  </a:lnTo>
                  <a:lnTo>
                    <a:pt x="84" y="0"/>
                  </a:lnTo>
                  <a:lnTo>
                    <a:pt x="34" y="54"/>
                  </a:lnTo>
                  <a:lnTo>
                    <a:pt x="27" y="66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7" y="150"/>
                  </a:lnTo>
                  <a:lnTo>
                    <a:pt x="27" y="92"/>
                  </a:lnTo>
                  <a:lnTo>
                    <a:pt x="27" y="79"/>
                  </a:lnTo>
                  <a:lnTo>
                    <a:pt x="34" y="88"/>
                  </a:lnTo>
                  <a:lnTo>
                    <a:pt x="85" y="15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099" y="624"/>
              <a:ext cx="20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5" y="82"/>
                  </a:lnTo>
                  <a:lnTo>
                    <a:pt x="58" y="59"/>
                  </a:lnTo>
                  <a:lnTo>
                    <a:pt x="55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3"/>
                  </a:lnTo>
                  <a:lnTo>
                    <a:pt x="22" y="32"/>
                  </a:lnTo>
                  <a:lnTo>
                    <a:pt x="29" y="59"/>
                  </a:lnTo>
                  <a:lnTo>
                    <a:pt x="22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080" y="624"/>
              <a:ext cx="19" cy="40"/>
            </a:xfrm>
            <a:custGeom>
              <a:avLst/>
              <a:gdLst>
                <a:gd name="T0" fmla="*/ 0 w 56"/>
                <a:gd name="T1" fmla="*/ 0 h 119"/>
                <a:gd name="T2" fmla="*/ 0 w 56"/>
                <a:gd name="T3" fmla="*/ 0 h 119"/>
                <a:gd name="T4" fmla="*/ 0 w 56"/>
                <a:gd name="T5" fmla="*/ 0 h 119"/>
                <a:gd name="T6" fmla="*/ 0 w 56"/>
                <a:gd name="T7" fmla="*/ 0 h 119"/>
                <a:gd name="T8" fmla="*/ 0 w 56"/>
                <a:gd name="T9" fmla="*/ 0 h 119"/>
                <a:gd name="T10" fmla="*/ 0 w 56"/>
                <a:gd name="T11" fmla="*/ 0 h 119"/>
                <a:gd name="T12" fmla="*/ 0 w 56"/>
                <a:gd name="T13" fmla="*/ 0 h 119"/>
                <a:gd name="T14" fmla="*/ 0 w 56"/>
                <a:gd name="T15" fmla="*/ 0 h 119"/>
                <a:gd name="T16" fmla="*/ 0 w 56"/>
                <a:gd name="T17" fmla="*/ 0 h 119"/>
                <a:gd name="T18" fmla="*/ 0 w 56"/>
                <a:gd name="T19" fmla="*/ 0 h 119"/>
                <a:gd name="T20" fmla="*/ 0 w 56"/>
                <a:gd name="T21" fmla="*/ 0 h 119"/>
                <a:gd name="T22" fmla="*/ 0 w 56"/>
                <a:gd name="T23" fmla="*/ 0 h 119"/>
                <a:gd name="T24" fmla="*/ 0 w 56"/>
                <a:gd name="T25" fmla="*/ 0 h 119"/>
                <a:gd name="T26" fmla="*/ 0 w 56"/>
                <a:gd name="T27" fmla="*/ 0 h 119"/>
                <a:gd name="T28" fmla="*/ 0 w 56"/>
                <a:gd name="T29" fmla="*/ 0 h 119"/>
                <a:gd name="T30" fmla="*/ 0 w 56"/>
                <a:gd name="T31" fmla="*/ 0 h 119"/>
                <a:gd name="T32" fmla="*/ 0 w 56"/>
                <a:gd name="T33" fmla="*/ 0 h 119"/>
                <a:gd name="T34" fmla="*/ 0 w 56"/>
                <a:gd name="T35" fmla="*/ 0 h 119"/>
                <a:gd name="T36" fmla="*/ 0 w 56"/>
                <a:gd name="T37" fmla="*/ 0 h 119"/>
                <a:gd name="T38" fmla="*/ 0 w 56"/>
                <a:gd name="T39" fmla="*/ 0 h 119"/>
                <a:gd name="T40" fmla="*/ 0 w 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19"/>
                <a:gd name="T65" fmla="*/ 56 w 56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19">
                  <a:moveTo>
                    <a:pt x="56" y="23"/>
                  </a:moveTo>
                  <a:lnTo>
                    <a:pt x="56" y="1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2" y="34"/>
                  </a:lnTo>
                  <a:lnTo>
                    <a:pt x="0" y="59"/>
                  </a:lnTo>
                  <a:lnTo>
                    <a:pt x="2" y="83"/>
                  </a:lnTo>
                  <a:lnTo>
                    <a:pt x="15" y="102"/>
                  </a:lnTo>
                  <a:lnTo>
                    <a:pt x="33" y="114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34" y="83"/>
                  </a:lnTo>
                  <a:lnTo>
                    <a:pt x="28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21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127" y="624"/>
              <a:ext cx="33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4" y="35"/>
                  </a:lnTo>
                  <a:lnTo>
                    <a:pt x="40" y="26"/>
                  </a:lnTo>
                  <a:lnTo>
                    <a:pt x="53" y="23"/>
                  </a:lnTo>
                  <a:lnTo>
                    <a:pt x="65" y="26"/>
                  </a:lnTo>
                  <a:lnTo>
                    <a:pt x="72" y="35"/>
                  </a:lnTo>
                  <a:lnTo>
                    <a:pt x="75" y="59"/>
                  </a:lnTo>
                  <a:lnTo>
                    <a:pt x="75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4" y="4"/>
                  </a:lnTo>
                  <a:lnTo>
                    <a:pt x="63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187" y="625"/>
              <a:ext cx="17" cy="53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0 h 159"/>
                <a:gd name="T4" fmla="*/ 0 w 51"/>
                <a:gd name="T5" fmla="*/ 0 h 159"/>
                <a:gd name="T6" fmla="*/ 0 w 51"/>
                <a:gd name="T7" fmla="*/ 0 h 159"/>
                <a:gd name="T8" fmla="*/ 0 w 51"/>
                <a:gd name="T9" fmla="*/ 0 h 159"/>
                <a:gd name="T10" fmla="*/ 0 w 51"/>
                <a:gd name="T11" fmla="*/ 0 h 159"/>
                <a:gd name="T12" fmla="*/ 0 w 51"/>
                <a:gd name="T13" fmla="*/ 0 h 159"/>
                <a:gd name="T14" fmla="*/ 0 w 51"/>
                <a:gd name="T15" fmla="*/ 0 h 159"/>
                <a:gd name="T16" fmla="*/ 0 w 51"/>
                <a:gd name="T17" fmla="*/ 0 h 159"/>
                <a:gd name="T18" fmla="*/ 0 w 51"/>
                <a:gd name="T19" fmla="*/ 0 h 159"/>
                <a:gd name="T20" fmla="*/ 0 w 51"/>
                <a:gd name="T21" fmla="*/ 0 h 159"/>
                <a:gd name="T22" fmla="*/ 0 w 51"/>
                <a:gd name="T23" fmla="*/ 0 h 159"/>
                <a:gd name="T24" fmla="*/ 0 w 51"/>
                <a:gd name="T25" fmla="*/ 0 h 159"/>
                <a:gd name="T26" fmla="*/ 0 w 51"/>
                <a:gd name="T27" fmla="*/ 0 h 159"/>
                <a:gd name="T28" fmla="*/ 0 w 51"/>
                <a:gd name="T29" fmla="*/ 0 h 159"/>
                <a:gd name="T30" fmla="*/ 0 w 51"/>
                <a:gd name="T31" fmla="*/ 0 h 159"/>
                <a:gd name="T32" fmla="*/ 0 w 51"/>
                <a:gd name="T33" fmla="*/ 0 h 159"/>
                <a:gd name="T34" fmla="*/ 0 w 51"/>
                <a:gd name="T35" fmla="*/ 0 h 159"/>
                <a:gd name="T36" fmla="*/ 0 w 51"/>
                <a:gd name="T37" fmla="*/ 0 h 159"/>
                <a:gd name="T38" fmla="*/ 0 w 51"/>
                <a:gd name="T39" fmla="*/ 0 h 159"/>
                <a:gd name="T40" fmla="*/ 0 w 51"/>
                <a:gd name="T41" fmla="*/ 0 h 159"/>
                <a:gd name="T42" fmla="*/ 0 w 5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59"/>
                <a:gd name="T68" fmla="*/ 51 w 51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59">
                  <a:moveTo>
                    <a:pt x="0" y="131"/>
                  </a:moveTo>
                  <a:lnTo>
                    <a:pt x="0" y="159"/>
                  </a:lnTo>
                  <a:lnTo>
                    <a:pt x="19" y="156"/>
                  </a:lnTo>
                  <a:lnTo>
                    <a:pt x="36" y="143"/>
                  </a:lnTo>
                  <a:lnTo>
                    <a:pt x="46" y="124"/>
                  </a:lnTo>
                  <a:lnTo>
                    <a:pt x="51" y="97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2" y="1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3"/>
                  </a:lnTo>
                  <a:lnTo>
                    <a:pt x="16" y="30"/>
                  </a:lnTo>
                  <a:lnTo>
                    <a:pt x="22" y="55"/>
                  </a:lnTo>
                  <a:lnTo>
                    <a:pt x="16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9" y="104"/>
                  </a:lnTo>
                  <a:lnTo>
                    <a:pt x="25" y="88"/>
                  </a:lnTo>
                  <a:lnTo>
                    <a:pt x="20" y="12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167" y="624"/>
              <a:ext cx="20" cy="38"/>
            </a:xfrm>
            <a:custGeom>
              <a:avLst/>
              <a:gdLst>
                <a:gd name="T0" fmla="*/ 0 w 58"/>
                <a:gd name="T1" fmla="*/ 0 h 114"/>
                <a:gd name="T2" fmla="*/ 0 w 58"/>
                <a:gd name="T3" fmla="*/ 0 h 114"/>
                <a:gd name="T4" fmla="*/ 0 w 58"/>
                <a:gd name="T5" fmla="*/ 0 h 114"/>
                <a:gd name="T6" fmla="*/ 0 w 58"/>
                <a:gd name="T7" fmla="*/ 0 h 114"/>
                <a:gd name="T8" fmla="*/ 0 w 58"/>
                <a:gd name="T9" fmla="*/ 0 h 114"/>
                <a:gd name="T10" fmla="*/ 0 w 58"/>
                <a:gd name="T11" fmla="*/ 0 h 114"/>
                <a:gd name="T12" fmla="*/ 0 w 58"/>
                <a:gd name="T13" fmla="*/ 0 h 114"/>
                <a:gd name="T14" fmla="*/ 0 w 58"/>
                <a:gd name="T15" fmla="*/ 0 h 114"/>
                <a:gd name="T16" fmla="*/ 0 w 58"/>
                <a:gd name="T17" fmla="*/ 0 h 114"/>
                <a:gd name="T18" fmla="*/ 0 w 58"/>
                <a:gd name="T19" fmla="*/ 0 h 114"/>
                <a:gd name="T20" fmla="*/ 0 w 58"/>
                <a:gd name="T21" fmla="*/ 0 h 114"/>
                <a:gd name="T22" fmla="*/ 0 w 58"/>
                <a:gd name="T23" fmla="*/ 0 h 114"/>
                <a:gd name="T24" fmla="*/ 0 w 58"/>
                <a:gd name="T25" fmla="*/ 0 h 114"/>
                <a:gd name="T26" fmla="*/ 0 w 58"/>
                <a:gd name="T27" fmla="*/ 0 h 114"/>
                <a:gd name="T28" fmla="*/ 0 w 58"/>
                <a:gd name="T29" fmla="*/ 0 h 114"/>
                <a:gd name="T30" fmla="*/ 0 w 58"/>
                <a:gd name="T31" fmla="*/ 0 h 114"/>
                <a:gd name="T32" fmla="*/ 0 w 58"/>
                <a:gd name="T33" fmla="*/ 0 h 114"/>
                <a:gd name="T34" fmla="*/ 0 w 58"/>
                <a:gd name="T35" fmla="*/ 0 h 114"/>
                <a:gd name="T36" fmla="*/ 0 w 58"/>
                <a:gd name="T37" fmla="*/ 0 h 114"/>
                <a:gd name="T38" fmla="*/ 0 w 58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14"/>
                <a:gd name="T62" fmla="*/ 58 w 58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14">
                  <a:moveTo>
                    <a:pt x="58" y="27"/>
                  </a:moveTo>
                  <a:lnTo>
                    <a:pt x="58" y="5"/>
                  </a:lnTo>
                  <a:lnTo>
                    <a:pt x="44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5" y="36"/>
                  </a:lnTo>
                  <a:lnTo>
                    <a:pt x="0" y="59"/>
                  </a:lnTo>
                  <a:lnTo>
                    <a:pt x="11" y="96"/>
                  </a:lnTo>
                  <a:lnTo>
                    <a:pt x="25" y="109"/>
                  </a:lnTo>
                  <a:lnTo>
                    <a:pt x="44" y="114"/>
                  </a:lnTo>
                  <a:lnTo>
                    <a:pt x="58" y="111"/>
                  </a:lnTo>
                  <a:lnTo>
                    <a:pt x="58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31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171" y="667"/>
              <a:ext cx="16" cy="11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w 47"/>
                <a:gd name="T11" fmla="*/ 0 h 33"/>
                <a:gd name="T12" fmla="*/ 0 w 47"/>
                <a:gd name="T13" fmla="*/ 0 h 33"/>
                <a:gd name="T14" fmla="*/ 0 w 4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3"/>
                <a:gd name="T26" fmla="*/ 47 w 4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3">
                  <a:moveTo>
                    <a:pt x="47" y="33"/>
                  </a:moveTo>
                  <a:lnTo>
                    <a:pt x="47" y="5"/>
                  </a:lnTo>
                  <a:lnTo>
                    <a:pt x="34" y="13"/>
                  </a:lnTo>
                  <a:lnTo>
                    <a:pt x="4" y="0"/>
                  </a:lnTo>
                  <a:lnTo>
                    <a:pt x="0" y="26"/>
                  </a:lnTo>
                  <a:lnTo>
                    <a:pt x="39" y="3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297" y="361"/>
              <a:ext cx="206" cy="274"/>
            </a:xfrm>
            <a:custGeom>
              <a:avLst/>
              <a:gdLst>
                <a:gd name="T0" fmla="*/ 0 w 618"/>
                <a:gd name="T1" fmla="*/ 0 h 824"/>
                <a:gd name="T2" fmla="*/ 0 w 618"/>
                <a:gd name="T3" fmla="*/ 0 h 824"/>
                <a:gd name="T4" fmla="*/ 0 w 618"/>
                <a:gd name="T5" fmla="*/ 0 h 824"/>
                <a:gd name="T6" fmla="*/ 0 w 618"/>
                <a:gd name="T7" fmla="*/ 0 h 824"/>
                <a:gd name="T8" fmla="*/ 0 w 618"/>
                <a:gd name="T9" fmla="*/ 0 h 824"/>
                <a:gd name="T10" fmla="*/ 0 w 618"/>
                <a:gd name="T11" fmla="*/ 0 h 824"/>
                <a:gd name="T12" fmla="*/ 0 w 618"/>
                <a:gd name="T13" fmla="*/ 0 h 824"/>
                <a:gd name="T14" fmla="*/ 0 w 618"/>
                <a:gd name="T15" fmla="*/ 0 h 824"/>
                <a:gd name="T16" fmla="*/ 0 w 618"/>
                <a:gd name="T17" fmla="*/ 0 h 824"/>
                <a:gd name="T18" fmla="*/ 0 w 618"/>
                <a:gd name="T19" fmla="*/ 0 h 824"/>
                <a:gd name="T20" fmla="*/ 0 w 618"/>
                <a:gd name="T21" fmla="*/ 0 h 824"/>
                <a:gd name="T22" fmla="*/ 0 w 618"/>
                <a:gd name="T23" fmla="*/ 0 h 824"/>
                <a:gd name="T24" fmla="*/ 0 w 618"/>
                <a:gd name="T25" fmla="*/ 0 h 824"/>
                <a:gd name="T26" fmla="*/ 0 w 618"/>
                <a:gd name="T27" fmla="*/ 0 h 824"/>
                <a:gd name="T28" fmla="*/ 0 w 618"/>
                <a:gd name="T29" fmla="*/ 0 h 824"/>
                <a:gd name="T30" fmla="*/ 0 w 618"/>
                <a:gd name="T31" fmla="*/ 0 h 824"/>
                <a:gd name="T32" fmla="*/ 0 w 618"/>
                <a:gd name="T33" fmla="*/ 0 h 824"/>
                <a:gd name="T34" fmla="*/ 0 w 618"/>
                <a:gd name="T35" fmla="*/ 0 h 824"/>
                <a:gd name="T36" fmla="*/ 0 w 618"/>
                <a:gd name="T37" fmla="*/ 0 h 824"/>
                <a:gd name="T38" fmla="*/ 0 w 618"/>
                <a:gd name="T39" fmla="*/ 0 h 824"/>
                <a:gd name="T40" fmla="*/ 0 w 618"/>
                <a:gd name="T41" fmla="*/ 0 h 824"/>
                <a:gd name="T42" fmla="*/ 0 w 618"/>
                <a:gd name="T43" fmla="*/ 0 h 824"/>
                <a:gd name="T44" fmla="*/ 0 w 618"/>
                <a:gd name="T45" fmla="*/ 0 h 824"/>
                <a:gd name="T46" fmla="*/ 0 w 618"/>
                <a:gd name="T47" fmla="*/ 0 h 824"/>
                <a:gd name="T48" fmla="*/ 0 w 618"/>
                <a:gd name="T49" fmla="*/ 0 h 824"/>
                <a:gd name="T50" fmla="*/ 0 w 618"/>
                <a:gd name="T51" fmla="*/ 0 h 824"/>
                <a:gd name="T52" fmla="*/ 0 w 618"/>
                <a:gd name="T53" fmla="*/ 0 h 8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8"/>
                <a:gd name="T82" fmla="*/ 0 h 824"/>
                <a:gd name="T83" fmla="*/ 618 w 618"/>
                <a:gd name="T84" fmla="*/ 824 h 8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8" h="824">
                  <a:moveTo>
                    <a:pt x="618" y="0"/>
                  </a:moveTo>
                  <a:lnTo>
                    <a:pt x="313" y="0"/>
                  </a:lnTo>
                  <a:lnTo>
                    <a:pt x="273" y="8"/>
                  </a:lnTo>
                  <a:lnTo>
                    <a:pt x="242" y="33"/>
                  </a:lnTo>
                  <a:lnTo>
                    <a:pt x="27" y="249"/>
                  </a:lnTo>
                  <a:lnTo>
                    <a:pt x="5" y="278"/>
                  </a:lnTo>
                  <a:lnTo>
                    <a:pt x="0" y="309"/>
                  </a:lnTo>
                  <a:lnTo>
                    <a:pt x="0" y="794"/>
                  </a:lnTo>
                  <a:lnTo>
                    <a:pt x="10" y="814"/>
                  </a:lnTo>
                  <a:lnTo>
                    <a:pt x="30" y="824"/>
                  </a:lnTo>
                  <a:lnTo>
                    <a:pt x="245" y="824"/>
                  </a:lnTo>
                  <a:lnTo>
                    <a:pt x="494" y="574"/>
                  </a:lnTo>
                  <a:lnTo>
                    <a:pt x="313" y="574"/>
                  </a:lnTo>
                  <a:lnTo>
                    <a:pt x="290" y="570"/>
                  </a:lnTo>
                  <a:lnTo>
                    <a:pt x="270" y="557"/>
                  </a:lnTo>
                  <a:lnTo>
                    <a:pt x="254" y="537"/>
                  </a:lnTo>
                  <a:lnTo>
                    <a:pt x="248" y="509"/>
                  </a:lnTo>
                  <a:lnTo>
                    <a:pt x="248" y="310"/>
                  </a:lnTo>
                  <a:lnTo>
                    <a:pt x="254" y="286"/>
                  </a:lnTo>
                  <a:lnTo>
                    <a:pt x="265" y="265"/>
                  </a:lnTo>
                  <a:lnTo>
                    <a:pt x="287" y="251"/>
                  </a:lnTo>
                  <a:lnTo>
                    <a:pt x="313" y="245"/>
                  </a:lnTo>
                  <a:lnTo>
                    <a:pt x="358" y="245"/>
                  </a:lnTo>
                  <a:lnTo>
                    <a:pt x="378" y="241"/>
                  </a:lnTo>
                  <a:lnTo>
                    <a:pt x="394" y="2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444" y="409"/>
              <a:ext cx="100" cy="121"/>
            </a:xfrm>
            <a:custGeom>
              <a:avLst/>
              <a:gdLst>
                <a:gd name="T0" fmla="*/ 0 w 299"/>
                <a:gd name="T1" fmla="*/ 0 h 363"/>
                <a:gd name="T2" fmla="*/ 0 w 299"/>
                <a:gd name="T3" fmla="*/ 0 h 363"/>
                <a:gd name="T4" fmla="*/ 0 w 299"/>
                <a:gd name="T5" fmla="*/ 0 h 363"/>
                <a:gd name="T6" fmla="*/ 0 w 299"/>
                <a:gd name="T7" fmla="*/ 0 h 363"/>
                <a:gd name="T8" fmla="*/ 0 w 299"/>
                <a:gd name="T9" fmla="*/ 0 h 363"/>
                <a:gd name="T10" fmla="*/ 0 w 299"/>
                <a:gd name="T11" fmla="*/ 0 h 363"/>
                <a:gd name="T12" fmla="*/ 0 w 299"/>
                <a:gd name="T13" fmla="*/ 0 h 363"/>
                <a:gd name="T14" fmla="*/ 0 w 299"/>
                <a:gd name="T15" fmla="*/ 0 h 363"/>
                <a:gd name="T16" fmla="*/ 0 w 299"/>
                <a:gd name="T17" fmla="*/ 0 h 363"/>
                <a:gd name="T18" fmla="*/ 0 w 299"/>
                <a:gd name="T19" fmla="*/ 0 h 363"/>
                <a:gd name="T20" fmla="*/ 0 w 299"/>
                <a:gd name="T21" fmla="*/ 0 h 363"/>
                <a:gd name="T22" fmla="*/ 0 w 299"/>
                <a:gd name="T23" fmla="*/ 0 h 363"/>
                <a:gd name="T24" fmla="*/ 0 w 299"/>
                <a:gd name="T25" fmla="*/ 0 h 363"/>
                <a:gd name="T26" fmla="*/ 0 w 299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363"/>
                <a:gd name="T44" fmla="*/ 299 w 299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363">
                  <a:moveTo>
                    <a:pt x="91" y="0"/>
                  </a:moveTo>
                  <a:lnTo>
                    <a:pt x="0" y="102"/>
                  </a:lnTo>
                  <a:lnTo>
                    <a:pt x="65" y="102"/>
                  </a:lnTo>
                  <a:lnTo>
                    <a:pt x="87" y="106"/>
                  </a:lnTo>
                  <a:lnTo>
                    <a:pt x="106" y="121"/>
                  </a:lnTo>
                  <a:lnTo>
                    <a:pt x="123" y="157"/>
                  </a:lnTo>
                  <a:lnTo>
                    <a:pt x="123" y="363"/>
                  </a:lnTo>
                  <a:lnTo>
                    <a:pt x="230" y="258"/>
                  </a:lnTo>
                  <a:lnTo>
                    <a:pt x="230" y="131"/>
                  </a:lnTo>
                  <a:lnTo>
                    <a:pt x="235" y="85"/>
                  </a:lnTo>
                  <a:lnTo>
                    <a:pt x="259" y="44"/>
                  </a:lnTo>
                  <a:lnTo>
                    <a:pt x="29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536" y="409"/>
              <a:ext cx="77" cy="122"/>
            </a:xfrm>
            <a:custGeom>
              <a:avLst/>
              <a:gdLst>
                <a:gd name="T0" fmla="*/ 0 w 230"/>
                <a:gd name="T1" fmla="*/ 0 h 365"/>
                <a:gd name="T2" fmla="*/ 0 w 230"/>
                <a:gd name="T3" fmla="*/ 0 h 365"/>
                <a:gd name="T4" fmla="*/ 0 w 230"/>
                <a:gd name="T5" fmla="*/ 0 h 365"/>
                <a:gd name="T6" fmla="*/ 0 w 230"/>
                <a:gd name="T7" fmla="*/ 0 h 365"/>
                <a:gd name="T8" fmla="*/ 0 w 230"/>
                <a:gd name="T9" fmla="*/ 0 h 365"/>
                <a:gd name="T10" fmla="*/ 0 w 230"/>
                <a:gd name="T11" fmla="*/ 0 h 365"/>
                <a:gd name="T12" fmla="*/ 0 w 230"/>
                <a:gd name="T13" fmla="*/ 0 h 365"/>
                <a:gd name="T14" fmla="*/ 0 w 230"/>
                <a:gd name="T15" fmla="*/ 0 h 365"/>
                <a:gd name="T16" fmla="*/ 0 w 230"/>
                <a:gd name="T17" fmla="*/ 0 h 365"/>
                <a:gd name="T18" fmla="*/ 0 w 230"/>
                <a:gd name="T19" fmla="*/ 0 h 365"/>
                <a:gd name="T20" fmla="*/ 0 w 230"/>
                <a:gd name="T21" fmla="*/ 0 h 365"/>
                <a:gd name="T22" fmla="*/ 0 w 230"/>
                <a:gd name="T23" fmla="*/ 0 h 365"/>
                <a:gd name="T24" fmla="*/ 0 w 230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365"/>
                <a:gd name="T41" fmla="*/ 230 w 230"/>
                <a:gd name="T42" fmla="*/ 365 h 3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365">
                  <a:moveTo>
                    <a:pt x="81" y="0"/>
                  </a:moveTo>
                  <a:lnTo>
                    <a:pt x="26" y="54"/>
                  </a:lnTo>
                  <a:lnTo>
                    <a:pt x="6" y="86"/>
                  </a:lnTo>
                  <a:lnTo>
                    <a:pt x="0" y="122"/>
                  </a:lnTo>
                  <a:lnTo>
                    <a:pt x="0" y="365"/>
                  </a:lnTo>
                  <a:lnTo>
                    <a:pt x="110" y="255"/>
                  </a:lnTo>
                  <a:lnTo>
                    <a:pt x="108" y="189"/>
                  </a:lnTo>
                  <a:lnTo>
                    <a:pt x="113" y="138"/>
                  </a:lnTo>
                  <a:lnTo>
                    <a:pt x="118" y="115"/>
                  </a:lnTo>
                  <a:lnTo>
                    <a:pt x="131" y="98"/>
                  </a:lnTo>
                  <a:lnTo>
                    <a:pt x="23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392" y="374"/>
              <a:ext cx="276" cy="351"/>
            </a:xfrm>
            <a:custGeom>
              <a:avLst/>
              <a:gdLst>
                <a:gd name="T0" fmla="*/ 0 w 827"/>
                <a:gd name="T1" fmla="*/ 0 h 1054"/>
                <a:gd name="T2" fmla="*/ 0 w 827"/>
                <a:gd name="T3" fmla="*/ 0 h 1054"/>
                <a:gd name="T4" fmla="*/ 0 w 827"/>
                <a:gd name="T5" fmla="*/ 0 h 1054"/>
                <a:gd name="T6" fmla="*/ 0 w 827"/>
                <a:gd name="T7" fmla="*/ 0 h 1054"/>
                <a:gd name="T8" fmla="*/ 0 w 827"/>
                <a:gd name="T9" fmla="*/ 0 h 1054"/>
                <a:gd name="T10" fmla="*/ 0 w 827"/>
                <a:gd name="T11" fmla="*/ 0 h 1054"/>
                <a:gd name="T12" fmla="*/ 0 w 827"/>
                <a:gd name="T13" fmla="*/ 0 h 1054"/>
                <a:gd name="T14" fmla="*/ 0 w 827"/>
                <a:gd name="T15" fmla="*/ 0 h 1054"/>
                <a:gd name="T16" fmla="*/ 0 w 827"/>
                <a:gd name="T17" fmla="*/ 0 h 1054"/>
                <a:gd name="T18" fmla="*/ 0 w 827"/>
                <a:gd name="T19" fmla="*/ 0 h 1054"/>
                <a:gd name="T20" fmla="*/ 0 w 827"/>
                <a:gd name="T21" fmla="*/ 0 h 1054"/>
                <a:gd name="T22" fmla="*/ 0 w 827"/>
                <a:gd name="T23" fmla="*/ 0 h 1054"/>
                <a:gd name="T24" fmla="*/ 0 w 827"/>
                <a:gd name="T25" fmla="*/ 0 h 1054"/>
                <a:gd name="T26" fmla="*/ 0 w 827"/>
                <a:gd name="T27" fmla="*/ 0 h 1054"/>
                <a:gd name="T28" fmla="*/ 0 w 827"/>
                <a:gd name="T29" fmla="*/ 0 h 1054"/>
                <a:gd name="T30" fmla="*/ 0 w 827"/>
                <a:gd name="T31" fmla="*/ 0 h 1054"/>
                <a:gd name="T32" fmla="*/ 0 w 827"/>
                <a:gd name="T33" fmla="*/ 0 h 1054"/>
                <a:gd name="T34" fmla="*/ 0 w 827"/>
                <a:gd name="T35" fmla="*/ 0 h 1054"/>
                <a:gd name="T36" fmla="*/ 0 w 827"/>
                <a:gd name="T37" fmla="*/ 0 h 1054"/>
                <a:gd name="T38" fmla="*/ 0 w 827"/>
                <a:gd name="T39" fmla="*/ 0 h 1054"/>
                <a:gd name="T40" fmla="*/ 0 w 827"/>
                <a:gd name="T41" fmla="*/ 0 h 1054"/>
                <a:gd name="T42" fmla="*/ 0 w 827"/>
                <a:gd name="T43" fmla="*/ 0 h 1054"/>
                <a:gd name="T44" fmla="*/ 0 w 827"/>
                <a:gd name="T45" fmla="*/ 0 h 1054"/>
                <a:gd name="T46" fmla="*/ 0 w 827"/>
                <a:gd name="T47" fmla="*/ 0 h 10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1054"/>
                <a:gd name="T74" fmla="*/ 827 w 827"/>
                <a:gd name="T75" fmla="*/ 1054 h 10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1054">
                  <a:moveTo>
                    <a:pt x="248" y="556"/>
                  </a:moveTo>
                  <a:lnTo>
                    <a:pt x="0" y="806"/>
                  </a:lnTo>
                  <a:lnTo>
                    <a:pt x="0" y="1027"/>
                  </a:lnTo>
                  <a:lnTo>
                    <a:pt x="8" y="1046"/>
                  </a:lnTo>
                  <a:lnTo>
                    <a:pt x="30" y="1054"/>
                  </a:lnTo>
                  <a:lnTo>
                    <a:pt x="525" y="1054"/>
                  </a:lnTo>
                  <a:lnTo>
                    <a:pt x="559" y="1036"/>
                  </a:lnTo>
                  <a:lnTo>
                    <a:pt x="599" y="991"/>
                  </a:lnTo>
                  <a:lnTo>
                    <a:pt x="762" y="828"/>
                  </a:lnTo>
                  <a:lnTo>
                    <a:pt x="806" y="783"/>
                  </a:lnTo>
                  <a:lnTo>
                    <a:pt x="823" y="757"/>
                  </a:lnTo>
                  <a:lnTo>
                    <a:pt x="827" y="731"/>
                  </a:lnTo>
                  <a:lnTo>
                    <a:pt x="827" y="0"/>
                  </a:lnTo>
                  <a:lnTo>
                    <a:pt x="611" y="218"/>
                  </a:lnTo>
                  <a:lnTo>
                    <a:pt x="590" y="248"/>
                  </a:lnTo>
                  <a:lnTo>
                    <a:pt x="583" y="290"/>
                  </a:lnTo>
                  <a:lnTo>
                    <a:pt x="583" y="781"/>
                  </a:lnTo>
                  <a:lnTo>
                    <a:pt x="574" y="800"/>
                  </a:lnTo>
                  <a:lnTo>
                    <a:pt x="554" y="809"/>
                  </a:lnTo>
                  <a:lnTo>
                    <a:pt x="280" y="809"/>
                  </a:lnTo>
                  <a:lnTo>
                    <a:pt x="257" y="800"/>
                  </a:lnTo>
                  <a:lnTo>
                    <a:pt x="248" y="776"/>
                  </a:lnTo>
                  <a:lnTo>
                    <a:pt x="248" y="5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425" y="457"/>
              <a:ext cx="43" cy="81"/>
            </a:xfrm>
            <a:custGeom>
              <a:avLst/>
              <a:gdLst>
                <a:gd name="T0" fmla="*/ 0 w 130"/>
                <a:gd name="T1" fmla="*/ 0 h 243"/>
                <a:gd name="T2" fmla="*/ 0 w 130"/>
                <a:gd name="T3" fmla="*/ 0 h 243"/>
                <a:gd name="T4" fmla="*/ 0 w 130"/>
                <a:gd name="T5" fmla="*/ 0 h 243"/>
                <a:gd name="T6" fmla="*/ 0 w 130"/>
                <a:gd name="T7" fmla="*/ 0 h 243"/>
                <a:gd name="T8" fmla="*/ 0 w 130"/>
                <a:gd name="T9" fmla="*/ 0 h 243"/>
                <a:gd name="T10" fmla="*/ 0 w 130"/>
                <a:gd name="T11" fmla="*/ 0 h 243"/>
                <a:gd name="T12" fmla="*/ 0 w 130"/>
                <a:gd name="T13" fmla="*/ 0 h 243"/>
                <a:gd name="T14" fmla="*/ 0 w 130"/>
                <a:gd name="T15" fmla="*/ 0 h 243"/>
                <a:gd name="T16" fmla="*/ 0 w 130"/>
                <a:gd name="T17" fmla="*/ 0 h 243"/>
                <a:gd name="T18" fmla="*/ 0 w 130"/>
                <a:gd name="T19" fmla="*/ 0 h 243"/>
                <a:gd name="T20" fmla="*/ 0 w 130"/>
                <a:gd name="T21" fmla="*/ 0 h 243"/>
                <a:gd name="T22" fmla="*/ 0 w 130"/>
                <a:gd name="T23" fmla="*/ 0 h 243"/>
                <a:gd name="T24" fmla="*/ 0 w 130"/>
                <a:gd name="T25" fmla="*/ 0 h 243"/>
                <a:gd name="T26" fmla="*/ 0 w 130"/>
                <a:gd name="T27" fmla="*/ 0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243"/>
                <a:gd name="T44" fmla="*/ 130 w 130"/>
                <a:gd name="T45" fmla="*/ 243 h 2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243">
                  <a:moveTo>
                    <a:pt x="103" y="243"/>
                  </a:moveTo>
                  <a:lnTo>
                    <a:pt x="122" y="234"/>
                  </a:lnTo>
                  <a:lnTo>
                    <a:pt x="130" y="214"/>
                  </a:lnTo>
                  <a:lnTo>
                    <a:pt x="130" y="31"/>
                  </a:lnTo>
                  <a:lnTo>
                    <a:pt x="122" y="9"/>
                  </a:lnTo>
                  <a:lnTo>
                    <a:pt x="103" y="0"/>
                  </a:lnTo>
                  <a:lnTo>
                    <a:pt x="31" y="0"/>
                  </a:lnTo>
                  <a:lnTo>
                    <a:pt x="9" y="9"/>
                  </a:lnTo>
                  <a:lnTo>
                    <a:pt x="0" y="31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31" y="243"/>
                  </a:lnTo>
                  <a:lnTo>
                    <a:pt x="103" y="2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163" y="425"/>
              <a:ext cx="17" cy="13"/>
            </a:xfrm>
            <a:custGeom>
              <a:avLst/>
              <a:gdLst>
                <a:gd name="T0" fmla="*/ 0 w 54"/>
                <a:gd name="T1" fmla="*/ 0 h 39"/>
                <a:gd name="T2" fmla="*/ 0 w 54"/>
                <a:gd name="T3" fmla="*/ 0 h 39"/>
                <a:gd name="T4" fmla="*/ 0 w 54"/>
                <a:gd name="T5" fmla="*/ 0 h 39"/>
                <a:gd name="T6" fmla="*/ 0 w 54"/>
                <a:gd name="T7" fmla="*/ 0 h 39"/>
                <a:gd name="T8" fmla="*/ 0 w 54"/>
                <a:gd name="T9" fmla="*/ 0 h 39"/>
                <a:gd name="T10" fmla="*/ 0 w 54"/>
                <a:gd name="T11" fmla="*/ 0 h 39"/>
                <a:gd name="T12" fmla="*/ 0 w 54"/>
                <a:gd name="T13" fmla="*/ 0 h 39"/>
                <a:gd name="T14" fmla="*/ 0 w 54"/>
                <a:gd name="T15" fmla="*/ 0 h 39"/>
                <a:gd name="T16" fmla="*/ 0 w 54"/>
                <a:gd name="T17" fmla="*/ 0 h 39"/>
                <a:gd name="T18" fmla="*/ 0 w 54"/>
                <a:gd name="T19" fmla="*/ 0 h 39"/>
                <a:gd name="T20" fmla="*/ 0 w 54"/>
                <a:gd name="T21" fmla="*/ 0 h 39"/>
                <a:gd name="T22" fmla="*/ 0 w 54"/>
                <a:gd name="T23" fmla="*/ 0 h 39"/>
                <a:gd name="T24" fmla="*/ 0 w 54"/>
                <a:gd name="T25" fmla="*/ 0 h 39"/>
                <a:gd name="T26" fmla="*/ 0 w 54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39"/>
                <a:gd name="T44" fmla="*/ 54 w 5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39">
                  <a:moveTo>
                    <a:pt x="0" y="32"/>
                  </a:moveTo>
                  <a:lnTo>
                    <a:pt x="6" y="39"/>
                  </a:lnTo>
                  <a:lnTo>
                    <a:pt x="28" y="27"/>
                  </a:lnTo>
                  <a:lnTo>
                    <a:pt x="42" y="39"/>
                  </a:lnTo>
                  <a:lnTo>
                    <a:pt x="51" y="30"/>
                  </a:lnTo>
                  <a:lnTo>
                    <a:pt x="36" y="21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30" y="13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161" y="410"/>
              <a:ext cx="18" cy="13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40"/>
                <a:gd name="T44" fmla="*/ 53 w 5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40">
                  <a:moveTo>
                    <a:pt x="0" y="9"/>
                  </a:moveTo>
                  <a:lnTo>
                    <a:pt x="17" y="19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29" y="27"/>
                  </a:lnTo>
                  <a:lnTo>
                    <a:pt x="46" y="40"/>
                  </a:lnTo>
                  <a:lnTo>
                    <a:pt x="53" y="32"/>
                  </a:lnTo>
                  <a:lnTo>
                    <a:pt x="37" y="19"/>
                  </a:lnTo>
                  <a:lnTo>
                    <a:pt x="53" y="6"/>
                  </a:lnTo>
                  <a:lnTo>
                    <a:pt x="43" y="0"/>
                  </a:lnTo>
                  <a:lnTo>
                    <a:pt x="27" y="12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141" y="447"/>
              <a:ext cx="56" cy="32"/>
            </a:xfrm>
            <a:custGeom>
              <a:avLst/>
              <a:gdLst>
                <a:gd name="T0" fmla="*/ 0 w 167"/>
                <a:gd name="T1" fmla="*/ 0 h 95"/>
                <a:gd name="T2" fmla="*/ 0 w 167"/>
                <a:gd name="T3" fmla="*/ 0 h 95"/>
                <a:gd name="T4" fmla="*/ 0 w 167"/>
                <a:gd name="T5" fmla="*/ 0 h 95"/>
                <a:gd name="T6" fmla="*/ 0 w 167"/>
                <a:gd name="T7" fmla="*/ 0 h 95"/>
                <a:gd name="T8" fmla="*/ 0 w 167"/>
                <a:gd name="T9" fmla="*/ 0 h 95"/>
                <a:gd name="T10" fmla="*/ 0 w 167"/>
                <a:gd name="T11" fmla="*/ 0 h 95"/>
                <a:gd name="T12" fmla="*/ 0 w 167"/>
                <a:gd name="T13" fmla="*/ 0 h 95"/>
                <a:gd name="T14" fmla="*/ 0 w 167"/>
                <a:gd name="T15" fmla="*/ 0 h 95"/>
                <a:gd name="T16" fmla="*/ 0 w 167"/>
                <a:gd name="T17" fmla="*/ 0 h 95"/>
                <a:gd name="T18" fmla="*/ 0 w 167"/>
                <a:gd name="T19" fmla="*/ 0 h 95"/>
                <a:gd name="T20" fmla="*/ 0 w 167"/>
                <a:gd name="T21" fmla="*/ 0 h 95"/>
                <a:gd name="T22" fmla="*/ 0 w 167"/>
                <a:gd name="T23" fmla="*/ 0 h 95"/>
                <a:gd name="T24" fmla="*/ 0 w 167"/>
                <a:gd name="T25" fmla="*/ 0 h 95"/>
                <a:gd name="T26" fmla="*/ 0 w 167"/>
                <a:gd name="T27" fmla="*/ 0 h 95"/>
                <a:gd name="T28" fmla="*/ 0 w 167"/>
                <a:gd name="T29" fmla="*/ 0 h 95"/>
                <a:gd name="T30" fmla="*/ 0 w 167"/>
                <a:gd name="T31" fmla="*/ 0 h 95"/>
                <a:gd name="T32" fmla="*/ 0 w 167"/>
                <a:gd name="T33" fmla="*/ 0 h 95"/>
                <a:gd name="T34" fmla="*/ 0 w 167"/>
                <a:gd name="T35" fmla="*/ 0 h 95"/>
                <a:gd name="T36" fmla="*/ 0 w 167"/>
                <a:gd name="T37" fmla="*/ 0 h 95"/>
                <a:gd name="T38" fmla="*/ 0 w 167"/>
                <a:gd name="T39" fmla="*/ 0 h 95"/>
                <a:gd name="T40" fmla="*/ 0 w 167"/>
                <a:gd name="T41" fmla="*/ 0 h 95"/>
                <a:gd name="T42" fmla="*/ 0 w 167"/>
                <a:gd name="T43" fmla="*/ 0 h 95"/>
                <a:gd name="T44" fmla="*/ 0 w 167"/>
                <a:gd name="T45" fmla="*/ 0 h 95"/>
                <a:gd name="T46" fmla="*/ 0 w 167"/>
                <a:gd name="T47" fmla="*/ 0 h 95"/>
                <a:gd name="T48" fmla="*/ 0 w 167"/>
                <a:gd name="T49" fmla="*/ 0 h 95"/>
                <a:gd name="T50" fmla="*/ 0 w 167"/>
                <a:gd name="T51" fmla="*/ 0 h 95"/>
                <a:gd name="T52" fmla="*/ 0 w 167"/>
                <a:gd name="T53" fmla="*/ 0 h 95"/>
                <a:gd name="T54" fmla="*/ 0 w 167"/>
                <a:gd name="T55" fmla="*/ 0 h 95"/>
                <a:gd name="T56" fmla="*/ 0 w 167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95"/>
                <a:gd name="T89" fmla="*/ 167 w 167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95">
                  <a:moveTo>
                    <a:pt x="34" y="17"/>
                  </a:moveTo>
                  <a:lnTo>
                    <a:pt x="104" y="17"/>
                  </a:lnTo>
                  <a:lnTo>
                    <a:pt x="83" y="33"/>
                  </a:lnTo>
                  <a:lnTo>
                    <a:pt x="74" y="27"/>
                  </a:lnTo>
                  <a:lnTo>
                    <a:pt x="61" y="34"/>
                  </a:lnTo>
                  <a:lnTo>
                    <a:pt x="67" y="37"/>
                  </a:lnTo>
                  <a:lnTo>
                    <a:pt x="77" y="44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87" y="60"/>
                  </a:lnTo>
                  <a:lnTo>
                    <a:pt x="87" y="69"/>
                  </a:lnTo>
                  <a:lnTo>
                    <a:pt x="86" y="76"/>
                  </a:lnTo>
                  <a:lnTo>
                    <a:pt x="76" y="79"/>
                  </a:lnTo>
                  <a:lnTo>
                    <a:pt x="44" y="78"/>
                  </a:lnTo>
                  <a:lnTo>
                    <a:pt x="50" y="93"/>
                  </a:lnTo>
                  <a:lnTo>
                    <a:pt x="77" y="95"/>
                  </a:lnTo>
                  <a:lnTo>
                    <a:pt x="97" y="89"/>
                  </a:lnTo>
                  <a:lnTo>
                    <a:pt x="104" y="72"/>
                  </a:lnTo>
                  <a:lnTo>
                    <a:pt x="104" y="60"/>
                  </a:lnTo>
                  <a:lnTo>
                    <a:pt x="167" y="60"/>
                  </a:lnTo>
                  <a:lnTo>
                    <a:pt x="167" y="43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139" y="1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34" y="1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136" y="409"/>
              <a:ext cx="68" cy="45"/>
            </a:xfrm>
            <a:custGeom>
              <a:avLst/>
              <a:gdLst>
                <a:gd name="T0" fmla="*/ 0 w 204"/>
                <a:gd name="T1" fmla="*/ 0 h 136"/>
                <a:gd name="T2" fmla="*/ 0 w 204"/>
                <a:gd name="T3" fmla="*/ 0 h 136"/>
                <a:gd name="T4" fmla="*/ 0 w 204"/>
                <a:gd name="T5" fmla="*/ 0 h 136"/>
                <a:gd name="T6" fmla="*/ 0 w 204"/>
                <a:gd name="T7" fmla="*/ 0 h 136"/>
                <a:gd name="T8" fmla="*/ 0 w 204"/>
                <a:gd name="T9" fmla="*/ 0 h 136"/>
                <a:gd name="T10" fmla="*/ 0 w 204"/>
                <a:gd name="T11" fmla="*/ 0 h 136"/>
                <a:gd name="T12" fmla="*/ 0 w 204"/>
                <a:gd name="T13" fmla="*/ 0 h 136"/>
                <a:gd name="T14" fmla="*/ 0 w 204"/>
                <a:gd name="T15" fmla="*/ 0 h 136"/>
                <a:gd name="T16" fmla="*/ 0 w 204"/>
                <a:gd name="T17" fmla="*/ 0 h 136"/>
                <a:gd name="T18" fmla="*/ 0 w 204"/>
                <a:gd name="T19" fmla="*/ 0 h 136"/>
                <a:gd name="T20" fmla="*/ 0 w 204"/>
                <a:gd name="T21" fmla="*/ 0 h 136"/>
                <a:gd name="T22" fmla="*/ 0 w 204"/>
                <a:gd name="T23" fmla="*/ 0 h 136"/>
                <a:gd name="T24" fmla="*/ 0 w 204"/>
                <a:gd name="T25" fmla="*/ 0 h 136"/>
                <a:gd name="T26" fmla="*/ 0 w 204"/>
                <a:gd name="T27" fmla="*/ 0 h 136"/>
                <a:gd name="T28" fmla="*/ 0 w 204"/>
                <a:gd name="T29" fmla="*/ 0 h 136"/>
                <a:gd name="T30" fmla="*/ 0 w 204"/>
                <a:gd name="T31" fmla="*/ 0 h 136"/>
                <a:gd name="T32" fmla="*/ 0 w 204"/>
                <a:gd name="T33" fmla="*/ 0 h 136"/>
                <a:gd name="T34" fmla="*/ 0 w 204"/>
                <a:gd name="T35" fmla="*/ 0 h 136"/>
                <a:gd name="T36" fmla="*/ 0 w 204"/>
                <a:gd name="T37" fmla="*/ 0 h 136"/>
                <a:gd name="T38" fmla="*/ 0 w 204"/>
                <a:gd name="T39" fmla="*/ 0 h 136"/>
                <a:gd name="T40" fmla="*/ 0 w 204"/>
                <a:gd name="T41" fmla="*/ 0 h 136"/>
                <a:gd name="T42" fmla="*/ 0 w 204"/>
                <a:gd name="T43" fmla="*/ 0 h 136"/>
                <a:gd name="T44" fmla="*/ 0 w 204"/>
                <a:gd name="T45" fmla="*/ 0 h 136"/>
                <a:gd name="T46" fmla="*/ 0 w 204"/>
                <a:gd name="T47" fmla="*/ 0 h 136"/>
                <a:gd name="T48" fmla="*/ 0 w 204"/>
                <a:gd name="T49" fmla="*/ 0 h 136"/>
                <a:gd name="T50" fmla="*/ 0 w 204"/>
                <a:gd name="T51" fmla="*/ 0 h 136"/>
                <a:gd name="T52" fmla="*/ 0 w 204"/>
                <a:gd name="T53" fmla="*/ 0 h 136"/>
                <a:gd name="T54" fmla="*/ 0 w 204"/>
                <a:gd name="T55" fmla="*/ 0 h 136"/>
                <a:gd name="T56" fmla="*/ 0 w 204"/>
                <a:gd name="T57" fmla="*/ 0 h 136"/>
                <a:gd name="T58" fmla="*/ 0 w 204"/>
                <a:gd name="T59" fmla="*/ 0 h 136"/>
                <a:gd name="T60" fmla="*/ 0 w 204"/>
                <a:gd name="T61" fmla="*/ 0 h 136"/>
                <a:gd name="T62" fmla="*/ 0 w 204"/>
                <a:gd name="T63" fmla="*/ 0 h 136"/>
                <a:gd name="T64" fmla="*/ 0 w 204"/>
                <a:gd name="T65" fmla="*/ 0 h 136"/>
                <a:gd name="T66" fmla="*/ 0 w 204"/>
                <a:gd name="T67" fmla="*/ 0 h 136"/>
                <a:gd name="T68" fmla="*/ 0 w 204"/>
                <a:gd name="T69" fmla="*/ 0 h 136"/>
                <a:gd name="T70" fmla="*/ 0 w 204"/>
                <a:gd name="T71" fmla="*/ 0 h 136"/>
                <a:gd name="T72" fmla="*/ 0 w 204"/>
                <a:gd name="T73" fmla="*/ 0 h 136"/>
                <a:gd name="T74" fmla="*/ 0 w 204"/>
                <a:gd name="T75" fmla="*/ 0 h 136"/>
                <a:gd name="T76" fmla="*/ 0 w 204"/>
                <a:gd name="T77" fmla="*/ 0 h 136"/>
                <a:gd name="T78" fmla="*/ 0 w 204"/>
                <a:gd name="T79" fmla="*/ 0 h 136"/>
                <a:gd name="T80" fmla="*/ 0 w 204"/>
                <a:gd name="T81" fmla="*/ 0 h 136"/>
                <a:gd name="T82" fmla="*/ 0 w 204"/>
                <a:gd name="T83" fmla="*/ 0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4"/>
                <a:gd name="T127" fmla="*/ 0 h 136"/>
                <a:gd name="T128" fmla="*/ 204 w 204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4" h="136">
                  <a:moveTo>
                    <a:pt x="16" y="9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16" y="107"/>
                  </a:lnTo>
                  <a:lnTo>
                    <a:pt x="186" y="107"/>
                  </a:lnTo>
                  <a:lnTo>
                    <a:pt x="186" y="136"/>
                  </a:lnTo>
                  <a:lnTo>
                    <a:pt x="204" y="136"/>
                  </a:lnTo>
                  <a:lnTo>
                    <a:pt x="204" y="90"/>
                  </a:lnTo>
                  <a:lnTo>
                    <a:pt x="191" y="90"/>
                  </a:lnTo>
                  <a:lnTo>
                    <a:pt x="191" y="4"/>
                  </a:lnTo>
                  <a:lnTo>
                    <a:pt x="140" y="4"/>
                  </a:lnTo>
                  <a:lnTo>
                    <a:pt x="140" y="20"/>
                  </a:lnTo>
                  <a:lnTo>
                    <a:pt x="175" y="20"/>
                  </a:lnTo>
                  <a:lnTo>
                    <a:pt x="175" y="36"/>
                  </a:lnTo>
                  <a:lnTo>
                    <a:pt x="140" y="36"/>
                  </a:lnTo>
                  <a:lnTo>
                    <a:pt x="140" y="52"/>
                  </a:lnTo>
                  <a:lnTo>
                    <a:pt x="175" y="52"/>
                  </a:lnTo>
                  <a:lnTo>
                    <a:pt x="175" y="62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0" y="75"/>
                  </a:lnTo>
                  <a:lnTo>
                    <a:pt x="175" y="75"/>
                  </a:lnTo>
                  <a:lnTo>
                    <a:pt x="175" y="90"/>
                  </a:lnTo>
                  <a:lnTo>
                    <a:pt x="32" y="9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64"/>
                  </a:lnTo>
                  <a:lnTo>
                    <a:pt x="32" y="64"/>
                  </a:lnTo>
                  <a:lnTo>
                    <a:pt x="32" y="49"/>
                  </a:lnTo>
                  <a:lnTo>
                    <a:pt x="62" y="49"/>
                  </a:lnTo>
                  <a:lnTo>
                    <a:pt x="62" y="35"/>
                  </a:lnTo>
                  <a:lnTo>
                    <a:pt x="32" y="35"/>
                  </a:lnTo>
                  <a:lnTo>
                    <a:pt x="32" y="23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58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051" y="409"/>
              <a:ext cx="70" cy="70"/>
            </a:xfrm>
            <a:custGeom>
              <a:avLst/>
              <a:gdLst>
                <a:gd name="T0" fmla="*/ 0 w 211"/>
                <a:gd name="T1" fmla="*/ 0 h 209"/>
                <a:gd name="T2" fmla="*/ 0 w 211"/>
                <a:gd name="T3" fmla="*/ 0 h 209"/>
                <a:gd name="T4" fmla="*/ 0 w 211"/>
                <a:gd name="T5" fmla="*/ 0 h 209"/>
                <a:gd name="T6" fmla="*/ 0 w 211"/>
                <a:gd name="T7" fmla="*/ 0 h 209"/>
                <a:gd name="T8" fmla="*/ 0 w 211"/>
                <a:gd name="T9" fmla="*/ 0 h 209"/>
                <a:gd name="T10" fmla="*/ 0 w 211"/>
                <a:gd name="T11" fmla="*/ 0 h 209"/>
                <a:gd name="T12" fmla="*/ 0 w 211"/>
                <a:gd name="T13" fmla="*/ 0 h 209"/>
                <a:gd name="T14" fmla="*/ 0 w 211"/>
                <a:gd name="T15" fmla="*/ 0 h 209"/>
                <a:gd name="T16" fmla="*/ 0 w 211"/>
                <a:gd name="T17" fmla="*/ 0 h 209"/>
                <a:gd name="T18" fmla="*/ 0 w 211"/>
                <a:gd name="T19" fmla="*/ 0 h 209"/>
                <a:gd name="T20" fmla="*/ 0 w 211"/>
                <a:gd name="T21" fmla="*/ 0 h 209"/>
                <a:gd name="T22" fmla="*/ 0 w 211"/>
                <a:gd name="T23" fmla="*/ 0 h 209"/>
                <a:gd name="T24" fmla="*/ 0 w 211"/>
                <a:gd name="T25" fmla="*/ 0 h 209"/>
                <a:gd name="T26" fmla="*/ 0 w 211"/>
                <a:gd name="T27" fmla="*/ 0 h 209"/>
                <a:gd name="T28" fmla="*/ 0 w 211"/>
                <a:gd name="T29" fmla="*/ 0 h 209"/>
                <a:gd name="T30" fmla="*/ 0 w 211"/>
                <a:gd name="T31" fmla="*/ 0 h 209"/>
                <a:gd name="T32" fmla="*/ 0 w 211"/>
                <a:gd name="T33" fmla="*/ 0 h 209"/>
                <a:gd name="T34" fmla="*/ 0 w 211"/>
                <a:gd name="T35" fmla="*/ 0 h 209"/>
                <a:gd name="T36" fmla="*/ 0 w 211"/>
                <a:gd name="T37" fmla="*/ 0 h 209"/>
                <a:gd name="T38" fmla="*/ 0 w 211"/>
                <a:gd name="T39" fmla="*/ 0 h 209"/>
                <a:gd name="T40" fmla="*/ 0 w 211"/>
                <a:gd name="T41" fmla="*/ 0 h 209"/>
                <a:gd name="T42" fmla="*/ 0 w 211"/>
                <a:gd name="T43" fmla="*/ 0 h 209"/>
                <a:gd name="T44" fmla="*/ 0 w 211"/>
                <a:gd name="T45" fmla="*/ 0 h 209"/>
                <a:gd name="T46" fmla="*/ 0 w 211"/>
                <a:gd name="T47" fmla="*/ 0 h 209"/>
                <a:gd name="T48" fmla="*/ 0 w 211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09"/>
                <a:gd name="T77" fmla="*/ 211 w 211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09">
                  <a:moveTo>
                    <a:pt x="99" y="0"/>
                  </a:moveTo>
                  <a:lnTo>
                    <a:pt x="99" y="62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97" y="79"/>
                  </a:lnTo>
                  <a:lnTo>
                    <a:pt x="87" y="116"/>
                  </a:lnTo>
                  <a:lnTo>
                    <a:pt x="67" y="147"/>
                  </a:lnTo>
                  <a:lnTo>
                    <a:pt x="0" y="194"/>
                  </a:lnTo>
                  <a:lnTo>
                    <a:pt x="13" y="209"/>
                  </a:lnTo>
                  <a:lnTo>
                    <a:pt x="78" y="163"/>
                  </a:lnTo>
                  <a:lnTo>
                    <a:pt x="99" y="134"/>
                  </a:lnTo>
                  <a:lnTo>
                    <a:pt x="110" y="102"/>
                  </a:lnTo>
                  <a:lnTo>
                    <a:pt x="125" y="134"/>
                  </a:lnTo>
                  <a:lnTo>
                    <a:pt x="145" y="164"/>
                  </a:lnTo>
                  <a:lnTo>
                    <a:pt x="197" y="209"/>
                  </a:lnTo>
                  <a:lnTo>
                    <a:pt x="211" y="193"/>
                  </a:lnTo>
                  <a:lnTo>
                    <a:pt x="158" y="148"/>
                  </a:lnTo>
                  <a:lnTo>
                    <a:pt x="136" y="115"/>
                  </a:lnTo>
                  <a:lnTo>
                    <a:pt x="123" y="79"/>
                  </a:lnTo>
                  <a:lnTo>
                    <a:pt x="208" y="79"/>
                  </a:lnTo>
                  <a:lnTo>
                    <a:pt x="208" y="62"/>
                  </a:lnTo>
                  <a:lnTo>
                    <a:pt x="117" y="62"/>
                  </a:lnTo>
                  <a:lnTo>
                    <a:pt x="11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947" y="465"/>
              <a:ext cx="8" cy="14"/>
            </a:xfrm>
            <a:custGeom>
              <a:avLst/>
              <a:gdLst>
                <a:gd name="T0" fmla="*/ 0 w 24"/>
                <a:gd name="T1" fmla="*/ 0 h 43"/>
                <a:gd name="T2" fmla="*/ 0 w 24"/>
                <a:gd name="T3" fmla="*/ 0 h 43"/>
                <a:gd name="T4" fmla="*/ 0 w 24"/>
                <a:gd name="T5" fmla="*/ 0 h 43"/>
                <a:gd name="T6" fmla="*/ 0 w 24"/>
                <a:gd name="T7" fmla="*/ 0 h 43"/>
                <a:gd name="T8" fmla="*/ 0 w 24"/>
                <a:gd name="T9" fmla="*/ 0 h 43"/>
                <a:gd name="T10" fmla="*/ 0 w 24"/>
                <a:gd name="T11" fmla="*/ 0 h 43"/>
                <a:gd name="T12" fmla="*/ 0 w 24"/>
                <a:gd name="T13" fmla="*/ 0 h 43"/>
                <a:gd name="T14" fmla="*/ 0 w 24"/>
                <a:gd name="T15" fmla="*/ 0 h 43"/>
                <a:gd name="T16" fmla="*/ 0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3"/>
                <a:gd name="T29" fmla="*/ 24 w 2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3">
                  <a:moveTo>
                    <a:pt x="0" y="20"/>
                  </a:moveTo>
                  <a:lnTo>
                    <a:pt x="0" y="43"/>
                  </a:lnTo>
                  <a:lnTo>
                    <a:pt x="3" y="43"/>
                  </a:lnTo>
                  <a:lnTo>
                    <a:pt x="15" y="34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947" y="438"/>
              <a:ext cx="6" cy="1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0 w 18"/>
                <a:gd name="T5" fmla="*/ 0 h 45"/>
                <a:gd name="T6" fmla="*/ 0 w 18"/>
                <a:gd name="T7" fmla="*/ 0 h 45"/>
                <a:gd name="T8" fmla="*/ 0 w 18"/>
                <a:gd name="T9" fmla="*/ 0 h 45"/>
                <a:gd name="T10" fmla="*/ 0 w 1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5"/>
                <a:gd name="T20" fmla="*/ 18 w 1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5">
                  <a:moveTo>
                    <a:pt x="0" y="0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947" y="422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947" y="412"/>
              <a:ext cx="5" cy="7"/>
            </a:xfrm>
            <a:custGeom>
              <a:avLst/>
              <a:gdLst>
                <a:gd name="T0" fmla="*/ 0 w 15"/>
                <a:gd name="T1" fmla="*/ 0 h 21"/>
                <a:gd name="T2" fmla="*/ 0 w 15"/>
                <a:gd name="T3" fmla="*/ 0 h 21"/>
                <a:gd name="T4" fmla="*/ 0 w 15"/>
                <a:gd name="T5" fmla="*/ 0 h 21"/>
                <a:gd name="T6" fmla="*/ 0 w 15"/>
                <a:gd name="T7" fmla="*/ 0 h 21"/>
                <a:gd name="T8" fmla="*/ 0 w 15"/>
                <a:gd name="T9" fmla="*/ 0 h 21"/>
                <a:gd name="T10" fmla="*/ 0 w 15"/>
                <a:gd name="T11" fmla="*/ 0 h 21"/>
                <a:gd name="T12" fmla="*/ 0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0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15" y="13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943" y="410"/>
              <a:ext cx="4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24"/>
                  </a:moveTo>
                  <a:lnTo>
                    <a:pt x="14" y="5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901" y="409"/>
              <a:ext cx="46" cy="70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w 138"/>
                <a:gd name="T23" fmla="*/ 0 h 210"/>
                <a:gd name="T24" fmla="*/ 0 w 138"/>
                <a:gd name="T25" fmla="*/ 0 h 210"/>
                <a:gd name="T26" fmla="*/ 0 w 138"/>
                <a:gd name="T27" fmla="*/ 0 h 210"/>
                <a:gd name="T28" fmla="*/ 0 w 138"/>
                <a:gd name="T29" fmla="*/ 0 h 210"/>
                <a:gd name="T30" fmla="*/ 0 w 138"/>
                <a:gd name="T31" fmla="*/ 0 h 210"/>
                <a:gd name="T32" fmla="*/ 0 w 138"/>
                <a:gd name="T33" fmla="*/ 0 h 210"/>
                <a:gd name="T34" fmla="*/ 0 w 138"/>
                <a:gd name="T35" fmla="*/ 0 h 210"/>
                <a:gd name="T36" fmla="*/ 0 w 138"/>
                <a:gd name="T37" fmla="*/ 0 h 210"/>
                <a:gd name="T38" fmla="*/ 0 w 138"/>
                <a:gd name="T39" fmla="*/ 0 h 210"/>
                <a:gd name="T40" fmla="*/ 0 w 138"/>
                <a:gd name="T41" fmla="*/ 0 h 210"/>
                <a:gd name="T42" fmla="*/ 0 w 138"/>
                <a:gd name="T43" fmla="*/ 0 h 210"/>
                <a:gd name="T44" fmla="*/ 0 w 138"/>
                <a:gd name="T45" fmla="*/ 0 h 210"/>
                <a:gd name="T46" fmla="*/ 0 w 138"/>
                <a:gd name="T47" fmla="*/ 0 h 210"/>
                <a:gd name="T48" fmla="*/ 0 w 138"/>
                <a:gd name="T49" fmla="*/ 0 h 210"/>
                <a:gd name="T50" fmla="*/ 0 w 138"/>
                <a:gd name="T51" fmla="*/ 0 h 210"/>
                <a:gd name="T52" fmla="*/ 0 w 138"/>
                <a:gd name="T53" fmla="*/ 0 h 210"/>
                <a:gd name="T54" fmla="*/ 0 w 138"/>
                <a:gd name="T55" fmla="*/ 0 h 210"/>
                <a:gd name="T56" fmla="*/ 0 w 138"/>
                <a:gd name="T57" fmla="*/ 0 h 210"/>
                <a:gd name="T58" fmla="*/ 0 w 138"/>
                <a:gd name="T59" fmla="*/ 0 h 210"/>
                <a:gd name="T60" fmla="*/ 0 w 138"/>
                <a:gd name="T61" fmla="*/ 0 h 210"/>
                <a:gd name="T62" fmla="*/ 0 w 138"/>
                <a:gd name="T63" fmla="*/ 0 h 210"/>
                <a:gd name="T64" fmla="*/ 0 w 138"/>
                <a:gd name="T65" fmla="*/ 0 h 210"/>
                <a:gd name="T66" fmla="*/ 0 w 138"/>
                <a:gd name="T67" fmla="*/ 0 h 210"/>
                <a:gd name="T68" fmla="*/ 0 w 138"/>
                <a:gd name="T69" fmla="*/ 0 h 210"/>
                <a:gd name="T70" fmla="*/ 0 w 138"/>
                <a:gd name="T71" fmla="*/ 0 h 210"/>
                <a:gd name="T72" fmla="*/ 0 w 138"/>
                <a:gd name="T73" fmla="*/ 0 h 210"/>
                <a:gd name="T74" fmla="*/ 0 w 138"/>
                <a:gd name="T75" fmla="*/ 0 h 210"/>
                <a:gd name="T76" fmla="*/ 0 w 138"/>
                <a:gd name="T77" fmla="*/ 0 h 210"/>
                <a:gd name="T78" fmla="*/ 0 w 138"/>
                <a:gd name="T79" fmla="*/ 0 h 210"/>
                <a:gd name="T80" fmla="*/ 0 w 138"/>
                <a:gd name="T81" fmla="*/ 0 h 210"/>
                <a:gd name="T82" fmla="*/ 0 w 138"/>
                <a:gd name="T83" fmla="*/ 0 h 210"/>
                <a:gd name="T84" fmla="*/ 0 w 138"/>
                <a:gd name="T85" fmla="*/ 0 h 210"/>
                <a:gd name="T86" fmla="*/ 0 w 138"/>
                <a:gd name="T87" fmla="*/ 0 h 210"/>
                <a:gd name="T88" fmla="*/ 0 w 138"/>
                <a:gd name="T89" fmla="*/ 0 h 210"/>
                <a:gd name="T90" fmla="*/ 0 w 138"/>
                <a:gd name="T91" fmla="*/ 0 h 210"/>
                <a:gd name="T92" fmla="*/ 0 w 138"/>
                <a:gd name="T93" fmla="*/ 0 h 210"/>
                <a:gd name="T94" fmla="*/ 0 w 138"/>
                <a:gd name="T95" fmla="*/ 0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210"/>
                <a:gd name="T146" fmla="*/ 138 w 138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210">
                  <a:moveTo>
                    <a:pt x="138" y="54"/>
                  </a:moveTo>
                  <a:lnTo>
                    <a:pt x="138" y="37"/>
                  </a:lnTo>
                  <a:lnTo>
                    <a:pt x="112" y="37"/>
                  </a:lnTo>
                  <a:lnTo>
                    <a:pt x="114" y="1"/>
                  </a:lnTo>
                  <a:lnTo>
                    <a:pt x="97" y="0"/>
                  </a:lnTo>
                  <a:lnTo>
                    <a:pt x="97" y="37"/>
                  </a:lnTo>
                  <a:lnTo>
                    <a:pt x="20" y="37"/>
                  </a:lnTo>
                  <a:lnTo>
                    <a:pt x="20" y="114"/>
                  </a:lnTo>
                  <a:lnTo>
                    <a:pt x="14" y="164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7" y="210"/>
                  </a:lnTo>
                  <a:lnTo>
                    <a:pt x="27" y="176"/>
                  </a:lnTo>
                  <a:lnTo>
                    <a:pt x="37" y="137"/>
                  </a:lnTo>
                  <a:lnTo>
                    <a:pt x="37" y="99"/>
                  </a:lnTo>
                  <a:lnTo>
                    <a:pt x="68" y="99"/>
                  </a:lnTo>
                  <a:lnTo>
                    <a:pt x="68" y="131"/>
                  </a:lnTo>
                  <a:lnTo>
                    <a:pt x="63" y="147"/>
                  </a:lnTo>
                  <a:lnTo>
                    <a:pt x="53" y="151"/>
                  </a:lnTo>
                  <a:lnTo>
                    <a:pt x="45" y="151"/>
                  </a:lnTo>
                  <a:lnTo>
                    <a:pt x="53" y="167"/>
                  </a:lnTo>
                  <a:lnTo>
                    <a:pt x="75" y="163"/>
                  </a:lnTo>
                  <a:lnTo>
                    <a:pt x="85" y="142"/>
                  </a:lnTo>
                  <a:lnTo>
                    <a:pt x="85" y="82"/>
                  </a:lnTo>
                  <a:lnTo>
                    <a:pt x="37" y="82"/>
                  </a:lnTo>
                  <a:lnTo>
                    <a:pt x="37" y="54"/>
                  </a:lnTo>
                  <a:lnTo>
                    <a:pt x="97" y="54"/>
                  </a:lnTo>
                  <a:lnTo>
                    <a:pt x="101" y="99"/>
                  </a:lnTo>
                  <a:lnTo>
                    <a:pt x="110" y="148"/>
                  </a:lnTo>
                  <a:lnTo>
                    <a:pt x="85" y="174"/>
                  </a:lnTo>
                  <a:lnTo>
                    <a:pt x="58" y="193"/>
                  </a:lnTo>
                  <a:lnTo>
                    <a:pt x="71" y="206"/>
                  </a:lnTo>
                  <a:lnTo>
                    <a:pt x="94" y="189"/>
                  </a:lnTo>
                  <a:lnTo>
                    <a:pt x="114" y="167"/>
                  </a:lnTo>
                  <a:lnTo>
                    <a:pt x="123" y="186"/>
                  </a:lnTo>
                  <a:lnTo>
                    <a:pt x="130" y="199"/>
                  </a:lnTo>
                  <a:lnTo>
                    <a:pt x="138" y="209"/>
                  </a:lnTo>
                  <a:lnTo>
                    <a:pt x="138" y="186"/>
                  </a:lnTo>
                  <a:lnTo>
                    <a:pt x="131" y="171"/>
                  </a:lnTo>
                  <a:lnTo>
                    <a:pt x="124" y="155"/>
                  </a:lnTo>
                  <a:lnTo>
                    <a:pt x="138" y="131"/>
                  </a:lnTo>
                  <a:lnTo>
                    <a:pt x="138" y="86"/>
                  </a:lnTo>
                  <a:lnTo>
                    <a:pt x="131" y="108"/>
                  </a:lnTo>
                  <a:lnTo>
                    <a:pt x="120" y="131"/>
                  </a:lnTo>
                  <a:lnTo>
                    <a:pt x="114" y="91"/>
                  </a:lnTo>
                  <a:lnTo>
                    <a:pt x="112" y="54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01" y="452"/>
              <a:ext cx="4" cy="6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0 h 16"/>
                <a:gd name="T6" fmla="*/ 0 w 10"/>
                <a:gd name="T7" fmla="*/ 0 h 16"/>
                <a:gd name="T8" fmla="*/ 0 w 10"/>
                <a:gd name="T9" fmla="*/ 0 h 16"/>
                <a:gd name="T10" fmla="*/ 0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0" y="2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901" y="429"/>
              <a:ext cx="4" cy="6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0 w 10"/>
                <a:gd name="T7" fmla="*/ 0 h 17"/>
                <a:gd name="T8" fmla="*/ 0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0" y="0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83" y="410"/>
              <a:ext cx="18" cy="53"/>
            </a:xfrm>
            <a:custGeom>
              <a:avLst/>
              <a:gdLst>
                <a:gd name="T0" fmla="*/ 0 w 54"/>
                <a:gd name="T1" fmla="*/ 0 h 158"/>
                <a:gd name="T2" fmla="*/ 0 w 54"/>
                <a:gd name="T3" fmla="*/ 0 h 158"/>
                <a:gd name="T4" fmla="*/ 0 w 54"/>
                <a:gd name="T5" fmla="*/ 0 h 158"/>
                <a:gd name="T6" fmla="*/ 0 w 54"/>
                <a:gd name="T7" fmla="*/ 0 h 158"/>
                <a:gd name="T8" fmla="*/ 0 w 54"/>
                <a:gd name="T9" fmla="*/ 0 h 158"/>
                <a:gd name="T10" fmla="*/ 0 w 54"/>
                <a:gd name="T11" fmla="*/ 0 h 158"/>
                <a:gd name="T12" fmla="*/ 0 w 54"/>
                <a:gd name="T13" fmla="*/ 0 h 158"/>
                <a:gd name="T14" fmla="*/ 0 w 54"/>
                <a:gd name="T15" fmla="*/ 0 h 158"/>
                <a:gd name="T16" fmla="*/ 0 w 54"/>
                <a:gd name="T17" fmla="*/ 0 h 158"/>
                <a:gd name="T18" fmla="*/ 0 w 54"/>
                <a:gd name="T19" fmla="*/ 0 h 158"/>
                <a:gd name="T20" fmla="*/ 0 w 54"/>
                <a:gd name="T21" fmla="*/ 0 h 158"/>
                <a:gd name="T22" fmla="*/ 0 w 54"/>
                <a:gd name="T23" fmla="*/ 0 h 158"/>
                <a:gd name="T24" fmla="*/ 0 w 54"/>
                <a:gd name="T25" fmla="*/ 0 h 158"/>
                <a:gd name="T26" fmla="*/ 0 w 54"/>
                <a:gd name="T27" fmla="*/ 0 h 158"/>
                <a:gd name="T28" fmla="*/ 0 w 54"/>
                <a:gd name="T29" fmla="*/ 0 h 158"/>
                <a:gd name="T30" fmla="*/ 0 w 54"/>
                <a:gd name="T31" fmla="*/ 0 h 158"/>
                <a:gd name="T32" fmla="*/ 0 w 54"/>
                <a:gd name="T33" fmla="*/ 0 h 158"/>
                <a:gd name="T34" fmla="*/ 0 w 54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58"/>
                <a:gd name="T56" fmla="*/ 54 w 54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58">
                  <a:moveTo>
                    <a:pt x="54" y="74"/>
                  </a:moveTo>
                  <a:lnTo>
                    <a:pt x="54" y="57"/>
                  </a:lnTo>
                  <a:lnTo>
                    <a:pt x="42" y="57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25" y="74"/>
                  </a:lnTo>
                  <a:lnTo>
                    <a:pt x="25" y="136"/>
                  </a:lnTo>
                  <a:lnTo>
                    <a:pt x="0" y="140"/>
                  </a:lnTo>
                  <a:lnTo>
                    <a:pt x="9" y="158"/>
                  </a:lnTo>
                  <a:lnTo>
                    <a:pt x="54" y="143"/>
                  </a:lnTo>
                  <a:lnTo>
                    <a:pt x="54" y="129"/>
                  </a:lnTo>
                  <a:lnTo>
                    <a:pt x="42" y="132"/>
                  </a:lnTo>
                  <a:lnTo>
                    <a:pt x="42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899" y="472"/>
              <a:ext cx="2" cy="6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0 h 18"/>
                <a:gd name="T6" fmla="*/ 0 w 9"/>
                <a:gd name="T7" fmla="*/ 0 h 18"/>
                <a:gd name="T8" fmla="*/ 0 w 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8"/>
                <a:gd name="T17" fmla="*/ 9 w 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8">
                  <a:moveTo>
                    <a:pt x="9" y="18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973" y="429"/>
              <a:ext cx="58" cy="50"/>
            </a:xfrm>
            <a:custGeom>
              <a:avLst/>
              <a:gdLst>
                <a:gd name="T0" fmla="*/ 0 w 171"/>
                <a:gd name="T1" fmla="*/ 0 h 151"/>
                <a:gd name="T2" fmla="*/ 0 w 171"/>
                <a:gd name="T3" fmla="*/ 0 h 151"/>
                <a:gd name="T4" fmla="*/ 0 w 171"/>
                <a:gd name="T5" fmla="*/ 0 h 151"/>
                <a:gd name="T6" fmla="*/ 0 w 171"/>
                <a:gd name="T7" fmla="*/ 0 h 151"/>
                <a:gd name="T8" fmla="*/ 0 w 171"/>
                <a:gd name="T9" fmla="*/ 0 h 151"/>
                <a:gd name="T10" fmla="*/ 0 w 171"/>
                <a:gd name="T11" fmla="*/ 0 h 151"/>
                <a:gd name="T12" fmla="*/ 0 w 171"/>
                <a:gd name="T13" fmla="*/ 0 h 151"/>
                <a:gd name="T14" fmla="*/ 0 w 171"/>
                <a:gd name="T15" fmla="*/ 0 h 151"/>
                <a:gd name="T16" fmla="*/ 0 w 171"/>
                <a:gd name="T17" fmla="*/ 0 h 151"/>
                <a:gd name="T18" fmla="*/ 0 w 171"/>
                <a:gd name="T19" fmla="*/ 0 h 151"/>
                <a:gd name="T20" fmla="*/ 0 w 171"/>
                <a:gd name="T21" fmla="*/ 0 h 151"/>
                <a:gd name="T22" fmla="*/ 0 w 171"/>
                <a:gd name="T23" fmla="*/ 0 h 151"/>
                <a:gd name="T24" fmla="*/ 0 w 171"/>
                <a:gd name="T25" fmla="*/ 0 h 151"/>
                <a:gd name="T26" fmla="*/ 0 w 171"/>
                <a:gd name="T27" fmla="*/ 0 h 151"/>
                <a:gd name="T28" fmla="*/ 0 w 171"/>
                <a:gd name="T29" fmla="*/ 0 h 151"/>
                <a:gd name="T30" fmla="*/ 0 w 171"/>
                <a:gd name="T31" fmla="*/ 0 h 151"/>
                <a:gd name="T32" fmla="*/ 0 w 171"/>
                <a:gd name="T33" fmla="*/ 0 h 151"/>
                <a:gd name="T34" fmla="*/ 0 w 171"/>
                <a:gd name="T35" fmla="*/ 0 h 151"/>
                <a:gd name="T36" fmla="*/ 0 w 171"/>
                <a:gd name="T37" fmla="*/ 0 h 151"/>
                <a:gd name="T38" fmla="*/ 0 w 171"/>
                <a:gd name="T39" fmla="*/ 0 h 151"/>
                <a:gd name="T40" fmla="*/ 0 w 171"/>
                <a:gd name="T41" fmla="*/ 0 h 151"/>
                <a:gd name="T42" fmla="*/ 0 w 171"/>
                <a:gd name="T43" fmla="*/ 0 h 151"/>
                <a:gd name="T44" fmla="*/ 0 w 171"/>
                <a:gd name="T45" fmla="*/ 0 h 151"/>
                <a:gd name="T46" fmla="*/ 0 w 171"/>
                <a:gd name="T47" fmla="*/ 0 h 1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"/>
                <a:gd name="T73" fmla="*/ 0 h 151"/>
                <a:gd name="T74" fmla="*/ 171 w 171"/>
                <a:gd name="T75" fmla="*/ 151 h 1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" h="151">
                  <a:moveTo>
                    <a:pt x="77" y="0"/>
                  </a:moveTo>
                  <a:lnTo>
                    <a:pt x="77" y="23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40"/>
                  </a:lnTo>
                  <a:lnTo>
                    <a:pt x="77" y="40"/>
                  </a:lnTo>
                  <a:lnTo>
                    <a:pt x="77" y="151"/>
                  </a:lnTo>
                  <a:lnTo>
                    <a:pt x="93" y="151"/>
                  </a:lnTo>
                  <a:lnTo>
                    <a:pt x="93" y="40"/>
                  </a:lnTo>
                  <a:lnTo>
                    <a:pt x="153" y="40"/>
                  </a:lnTo>
                  <a:lnTo>
                    <a:pt x="153" y="96"/>
                  </a:lnTo>
                  <a:lnTo>
                    <a:pt x="151" y="109"/>
                  </a:lnTo>
                  <a:lnTo>
                    <a:pt x="133" y="115"/>
                  </a:lnTo>
                  <a:lnTo>
                    <a:pt x="116" y="115"/>
                  </a:lnTo>
                  <a:lnTo>
                    <a:pt x="123" y="134"/>
                  </a:lnTo>
                  <a:lnTo>
                    <a:pt x="136" y="134"/>
                  </a:lnTo>
                  <a:lnTo>
                    <a:pt x="162" y="127"/>
                  </a:lnTo>
                  <a:lnTo>
                    <a:pt x="171" y="104"/>
                  </a:lnTo>
                  <a:lnTo>
                    <a:pt x="171" y="23"/>
                  </a:lnTo>
                  <a:lnTo>
                    <a:pt x="93" y="23"/>
                  </a:lnTo>
                  <a:lnTo>
                    <a:pt x="9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967" y="421"/>
              <a:ext cx="70" cy="6"/>
            </a:xfrm>
            <a:custGeom>
              <a:avLst/>
              <a:gdLst>
                <a:gd name="T0" fmla="*/ 0 w 209"/>
                <a:gd name="T1" fmla="*/ 0 h 18"/>
                <a:gd name="T2" fmla="*/ 0 w 209"/>
                <a:gd name="T3" fmla="*/ 0 h 18"/>
                <a:gd name="T4" fmla="*/ 0 w 209"/>
                <a:gd name="T5" fmla="*/ 0 h 18"/>
                <a:gd name="T6" fmla="*/ 0 w 209"/>
                <a:gd name="T7" fmla="*/ 0 h 18"/>
                <a:gd name="T8" fmla="*/ 0 w 209"/>
                <a:gd name="T9" fmla="*/ 0 h 18"/>
                <a:gd name="T10" fmla="*/ 0 w 209"/>
                <a:gd name="T11" fmla="*/ 0 h 18"/>
                <a:gd name="T12" fmla="*/ 0 w 209"/>
                <a:gd name="T13" fmla="*/ 0 h 18"/>
                <a:gd name="T14" fmla="*/ 0 w 209"/>
                <a:gd name="T15" fmla="*/ 0 h 18"/>
                <a:gd name="T16" fmla="*/ 0 w 20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18"/>
                <a:gd name="T29" fmla="*/ 209 w 20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18">
                  <a:moveTo>
                    <a:pt x="112" y="18"/>
                  </a:moveTo>
                  <a:lnTo>
                    <a:pt x="209" y="18"/>
                  </a:lnTo>
                  <a:lnTo>
                    <a:pt x="209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995" y="409"/>
              <a:ext cx="10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32" y="24"/>
                  </a:moveTo>
                  <a:lnTo>
                    <a:pt x="18" y="0"/>
                  </a:lnTo>
                  <a:lnTo>
                    <a:pt x="0" y="4"/>
                  </a:lnTo>
                  <a:lnTo>
                    <a:pt x="15" y="3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843" y="465"/>
              <a:ext cx="25" cy="14"/>
            </a:xfrm>
            <a:custGeom>
              <a:avLst/>
              <a:gdLst>
                <a:gd name="T0" fmla="*/ 0 w 73"/>
                <a:gd name="T1" fmla="*/ 0 h 42"/>
                <a:gd name="T2" fmla="*/ 0 w 73"/>
                <a:gd name="T3" fmla="*/ 0 h 42"/>
                <a:gd name="T4" fmla="*/ 0 w 73"/>
                <a:gd name="T5" fmla="*/ 0 h 42"/>
                <a:gd name="T6" fmla="*/ 0 w 73"/>
                <a:gd name="T7" fmla="*/ 0 h 42"/>
                <a:gd name="T8" fmla="*/ 0 w 73"/>
                <a:gd name="T9" fmla="*/ 0 h 42"/>
                <a:gd name="T10" fmla="*/ 0 w 73"/>
                <a:gd name="T11" fmla="*/ 0 h 42"/>
                <a:gd name="T12" fmla="*/ 0 w 73"/>
                <a:gd name="T13" fmla="*/ 0 h 42"/>
                <a:gd name="T14" fmla="*/ 0 w 73"/>
                <a:gd name="T15" fmla="*/ 0 h 42"/>
                <a:gd name="T16" fmla="*/ 0 w 73"/>
                <a:gd name="T17" fmla="*/ 0 h 42"/>
                <a:gd name="T18" fmla="*/ 0 w 73"/>
                <a:gd name="T19" fmla="*/ 0 h 42"/>
                <a:gd name="T20" fmla="*/ 0 w 73"/>
                <a:gd name="T21" fmla="*/ 0 h 42"/>
                <a:gd name="T22" fmla="*/ 0 w 73"/>
                <a:gd name="T23" fmla="*/ 0 h 42"/>
                <a:gd name="T24" fmla="*/ 0 w 7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42"/>
                <a:gd name="T41" fmla="*/ 73 w 7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42">
                  <a:moveTo>
                    <a:pt x="0" y="26"/>
                  </a:moveTo>
                  <a:lnTo>
                    <a:pt x="0" y="42"/>
                  </a:lnTo>
                  <a:lnTo>
                    <a:pt x="45" y="42"/>
                  </a:lnTo>
                  <a:lnTo>
                    <a:pt x="61" y="35"/>
                  </a:lnTo>
                  <a:lnTo>
                    <a:pt x="68" y="26"/>
                  </a:lnTo>
                  <a:lnTo>
                    <a:pt x="71" y="16"/>
                  </a:lnTo>
                  <a:lnTo>
                    <a:pt x="73" y="6"/>
                  </a:lnTo>
                  <a:lnTo>
                    <a:pt x="55" y="0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38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843" y="409"/>
              <a:ext cx="28" cy="56"/>
            </a:xfrm>
            <a:custGeom>
              <a:avLst/>
              <a:gdLst>
                <a:gd name="T0" fmla="*/ 0 w 84"/>
                <a:gd name="T1" fmla="*/ 0 h 168"/>
                <a:gd name="T2" fmla="*/ 0 w 84"/>
                <a:gd name="T3" fmla="*/ 0 h 168"/>
                <a:gd name="T4" fmla="*/ 0 w 84"/>
                <a:gd name="T5" fmla="*/ 0 h 168"/>
                <a:gd name="T6" fmla="*/ 0 w 84"/>
                <a:gd name="T7" fmla="*/ 0 h 168"/>
                <a:gd name="T8" fmla="*/ 0 w 84"/>
                <a:gd name="T9" fmla="*/ 0 h 168"/>
                <a:gd name="T10" fmla="*/ 0 w 84"/>
                <a:gd name="T11" fmla="*/ 0 h 168"/>
                <a:gd name="T12" fmla="*/ 0 w 84"/>
                <a:gd name="T13" fmla="*/ 0 h 168"/>
                <a:gd name="T14" fmla="*/ 0 w 84"/>
                <a:gd name="T15" fmla="*/ 0 h 168"/>
                <a:gd name="T16" fmla="*/ 0 w 84"/>
                <a:gd name="T17" fmla="*/ 0 h 168"/>
                <a:gd name="T18" fmla="*/ 0 w 84"/>
                <a:gd name="T19" fmla="*/ 0 h 168"/>
                <a:gd name="T20" fmla="*/ 0 w 84"/>
                <a:gd name="T21" fmla="*/ 0 h 168"/>
                <a:gd name="T22" fmla="*/ 0 w 84"/>
                <a:gd name="T23" fmla="*/ 0 h 168"/>
                <a:gd name="T24" fmla="*/ 0 w 84"/>
                <a:gd name="T25" fmla="*/ 0 h 168"/>
                <a:gd name="T26" fmla="*/ 0 w 84"/>
                <a:gd name="T27" fmla="*/ 0 h 168"/>
                <a:gd name="T28" fmla="*/ 0 w 84"/>
                <a:gd name="T29" fmla="*/ 0 h 168"/>
                <a:gd name="T30" fmla="*/ 0 w 84"/>
                <a:gd name="T31" fmla="*/ 0 h 168"/>
                <a:gd name="T32" fmla="*/ 0 w 84"/>
                <a:gd name="T33" fmla="*/ 0 h 168"/>
                <a:gd name="T34" fmla="*/ 0 w 84"/>
                <a:gd name="T35" fmla="*/ 0 h 168"/>
                <a:gd name="T36" fmla="*/ 0 w 84"/>
                <a:gd name="T37" fmla="*/ 0 h 168"/>
                <a:gd name="T38" fmla="*/ 0 w 84"/>
                <a:gd name="T39" fmla="*/ 0 h 168"/>
                <a:gd name="T40" fmla="*/ 0 w 84"/>
                <a:gd name="T41" fmla="*/ 0 h 168"/>
                <a:gd name="T42" fmla="*/ 0 w 84"/>
                <a:gd name="T43" fmla="*/ 0 h 168"/>
                <a:gd name="T44" fmla="*/ 0 w 84"/>
                <a:gd name="T45" fmla="*/ 0 h 168"/>
                <a:gd name="T46" fmla="*/ 0 w 84"/>
                <a:gd name="T47" fmla="*/ 0 h 168"/>
                <a:gd name="T48" fmla="*/ 0 w 84"/>
                <a:gd name="T49" fmla="*/ 0 h 168"/>
                <a:gd name="T50" fmla="*/ 0 w 84"/>
                <a:gd name="T51" fmla="*/ 0 h 168"/>
                <a:gd name="T52" fmla="*/ 0 w 84"/>
                <a:gd name="T53" fmla="*/ 0 h 168"/>
                <a:gd name="T54" fmla="*/ 0 w 84"/>
                <a:gd name="T55" fmla="*/ 0 h 168"/>
                <a:gd name="T56" fmla="*/ 0 w 84"/>
                <a:gd name="T57" fmla="*/ 0 h 168"/>
                <a:gd name="T58" fmla="*/ 0 w 84"/>
                <a:gd name="T59" fmla="*/ 0 h 168"/>
                <a:gd name="T60" fmla="*/ 0 w 84"/>
                <a:gd name="T61" fmla="*/ 0 h 168"/>
                <a:gd name="T62" fmla="*/ 0 w 84"/>
                <a:gd name="T63" fmla="*/ 0 h 168"/>
                <a:gd name="T64" fmla="*/ 0 w 84"/>
                <a:gd name="T65" fmla="*/ 0 h 168"/>
                <a:gd name="T66" fmla="*/ 0 w 84"/>
                <a:gd name="T67" fmla="*/ 0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68"/>
                <a:gd name="T104" fmla="*/ 84 w 84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68">
                  <a:moveTo>
                    <a:pt x="0" y="150"/>
                  </a:moveTo>
                  <a:lnTo>
                    <a:pt x="0" y="168"/>
                  </a:lnTo>
                  <a:lnTo>
                    <a:pt x="42" y="168"/>
                  </a:lnTo>
                  <a:lnTo>
                    <a:pt x="42" y="116"/>
                  </a:lnTo>
                  <a:lnTo>
                    <a:pt x="58" y="127"/>
                  </a:lnTo>
                  <a:lnTo>
                    <a:pt x="70" y="134"/>
                  </a:lnTo>
                  <a:lnTo>
                    <a:pt x="84" y="117"/>
                  </a:lnTo>
                  <a:lnTo>
                    <a:pt x="63" y="107"/>
                  </a:lnTo>
                  <a:lnTo>
                    <a:pt x="42" y="88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35" y="71"/>
                  </a:lnTo>
                  <a:lnTo>
                    <a:pt x="35" y="46"/>
                  </a:lnTo>
                  <a:lnTo>
                    <a:pt x="73" y="46"/>
                  </a:lnTo>
                  <a:lnTo>
                    <a:pt x="73" y="29"/>
                  </a:lnTo>
                  <a:lnTo>
                    <a:pt x="35" y="29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1" y="88"/>
                  </a:lnTo>
                  <a:lnTo>
                    <a:pt x="29" y="98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26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817" y="409"/>
              <a:ext cx="26" cy="70"/>
            </a:xfrm>
            <a:custGeom>
              <a:avLst/>
              <a:gdLst>
                <a:gd name="T0" fmla="*/ 0 w 78"/>
                <a:gd name="T1" fmla="*/ 0 h 209"/>
                <a:gd name="T2" fmla="*/ 0 w 78"/>
                <a:gd name="T3" fmla="*/ 0 h 209"/>
                <a:gd name="T4" fmla="*/ 0 w 78"/>
                <a:gd name="T5" fmla="*/ 0 h 209"/>
                <a:gd name="T6" fmla="*/ 0 w 78"/>
                <a:gd name="T7" fmla="*/ 0 h 209"/>
                <a:gd name="T8" fmla="*/ 0 w 78"/>
                <a:gd name="T9" fmla="*/ 0 h 209"/>
                <a:gd name="T10" fmla="*/ 0 w 78"/>
                <a:gd name="T11" fmla="*/ 0 h 209"/>
                <a:gd name="T12" fmla="*/ 0 w 78"/>
                <a:gd name="T13" fmla="*/ 0 h 209"/>
                <a:gd name="T14" fmla="*/ 0 w 78"/>
                <a:gd name="T15" fmla="*/ 0 h 209"/>
                <a:gd name="T16" fmla="*/ 0 w 78"/>
                <a:gd name="T17" fmla="*/ 0 h 209"/>
                <a:gd name="T18" fmla="*/ 0 w 78"/>
                <a:gd name="T19" fmla="*/ 0 h 209"/>
                <a:gd name="T20" fmla="*/ 0 w 78"/>
                <a:gd name="T21" fmla="*/ 0 h 209"/>
                <a:gd name="T22" fmla="*/ 0 w 78"/>
                <a:gd name="T23" fmla="*/ 0 h 209"/>
                <a:gd name="T24" fmla="*/ 0 w 78"/>
                <a:gd name="T25" fmla="*/ 0 h 209"/>
                <a:gd name="T26" fmla="*/ 0 w 78"/>
                <a:gd name="T27" fmla="*/ 0 h 209"/>
                <a:gd name="T28" fmla="*/ 0 w 78"/>
                <a:gd name="T29" fmla="*/ 0 h 209"/>
                <a:gd name="T30" fmla="*/ 0 w 78"/>
                <a:gd name="T31" fmla="*/ 0 h 209"/>
                <a:gd name="T32" fmla="*/ 0 w 78"/>
                <a:gd name="T33" fmla="*/ 0 h 209"/>
                <a:gd name="T34" fmla="*/ 0 w 78"/>
                <a:gd name="T35" fmla="*/ 0 h 209"/>
                <a:gd name="T36" fmla="*/ 0 w 78"/>
                <a:gd name="T37" fmla="*/ 0 h 209"/>
                <a:gd name="T38" fmla="*/ 0 w 78"/>
                <a:gd name="T39" fmla="*/ 0 h 209"/>
                <a:gd name="T40" fmla="*/ 0 w 78"/>
                <a:gd name="T41" fmla="*/ 0 h 209"/>
                <a:gd name="T42" fmla="*/ 0 w 78"/>
                <a:gd name="T43" fmla="*/ 0 h 209"/>
                <a:gd name="T44" fmla="*/ 0 w 78"/>
                <a:gd name="T45" fmla="*/ 0 h 209"/>
                <a:gd name="T46" fmla="*/ 0 w 78"/>
                <a:gd name="T47" fmla="*/ 0 h 209"/>
                <a:gd name="T48" fmla="*/ 0 w 78"/>
                <a:gd name="T49" fmla="*/ 0 h 209"/>
                <a:gd name="T50" fmla="*/ 0 w 78"/>
                <a:gd name="T51" fmla="*/ 0 h 209"/>
                <a:gd name="T52" fmla="*/ 0 w 78"/>
                <a:gd name="T53" fmla="*/ 0 h 209"/>
                <a:gd name="T54" fmla="*/ 0 w 78"/>
                <a:gd name="T55" fmla="*/ 0 h 209"/>
                <a:gd name="T56" fmla="*/ 0 w 78"/>
                <a:gd name="T57" fmla="*/ 0 h 209"/>
                <a:gd name="T58" fmla="*/ 0 w 78"/>
                <a:gd name="T59" fmla="*/ 0 h 209"/>
                <a:gd name="T60" fmla="*/ 0 w 78"/>
                <a:gd name="T61" fmla="*/ 0 h 209"/>
                <a:gd name="T62" fmla="*/ 0 w 78"/>
                <a:gd name="T63" fmla="*/ 0 h 209"/>
                <a:gd name="T64" fmla="*/ 0 w 78"/>
                <a:gd name="T65" fmla="*/ 0 h 209"/>
                <a:gd name="T66" fmla="*/ 0 w 78"/>
                <a:gd name="T67" fmla="*/ 0 h 209"/>
                <a:gd name="T68" fmla="*/ 0 w 78"/>
                <a:gd name="T69" fmla="*/ 0 h 209"/>
                <a:gd name="T70" fmla="*/ 0 w 78"/>
                <a:gd name="T71" fmla="*/ 0 h 209"/>
                <a:gd name="T72" fmla="*/ 0 w 78"/>
                <a:gd name="T73" fmla="*/ 0 h 209"/>
                <a:gd name="T74" fmla="*/ 0 w 78"/>
                <a:gd name="T75" fmla="*/ 0 h 209"/>
                <a:gd name="T76" fmla="*/ 0 w 78"/>
                <a:gd name="T77" fmla="*/ 0 h 209"/>
                <a:gd name="T78" fmla="*/ 0 w 78"/>
                <a:gd name="T79" fmla="*/ 0 h 209"/>
                <a:gd name="T80" fmla="*/ 0 w 78"/>
                <a:gd name="T81" fmla="*/ 0 h 209"/>
                <a:gd name="T82" fmla="*/ 0 w 78"/>
                <a:gd name="T83" fmla="*/ 0 h 209"/>
                <a:gd name="T84" fmla="*/ 0 w 7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209"/>
                <a:gd name="T131" fmla="*/ 78 w 78"/>
                <a:gd name="T132" fmla="*/ 209 h 2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209">
                  <a:moveTo>
                    <a:pt x="78" y="44"/>
                  </a:moveTo>
                  <a:lnTo>
                    <a:pt x="78" y="27"/>
                  </a:lnTo>
                  <a:lnTo>
                    <a:pt x="63" y="27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11" y="27"/>
                  </a:lnTo>
                  <a:lnTo>
                    <a:pt x="11" y="44"/>
                  </a:lnTo>
                  <a:lnTo>
                    <a:pt x="45" y="44"/>
                  </a:lnTo>
                  <a:lnTo>
                    <a:pt x="45" y="69"/>
                  </a:lnTo>
                  <a:lnTo>
                    <a:pt x="9" y="69"/>
                  </a:lnTo>
                  <a:lnTo>
                    <a:pt x="9" y="86"/>
                  </a:lnTo>
                  <a:lnTo>
                    <a:pt x="42" y="86"/>
                  </a:lnTo>
                  <a:lnTo>
                    <a:pt x="21" y="10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2" y="132"/>
                  </a:lnTo>
                  <a:lnTo>
                    <a:pt x="24" y="125"/>
                  </a:lnTo>
                  <a:lnTo>
                    <a:pt x="35" y="116"/>
                  </a:lnTo>
                  <a:lnTo>
                    <a:pt x="35" y="190"/>
                  </a:lnTo>
                  <a:lnTo>
                    <a:pt x="41" y="202"/>
                  </a:lnTo>
                  <a:lnTo>
                    <a:pt x="54" y="209"/>
                  </a:lnTo>
                  <a:lnTo>
                    <a:pt x="78" y="209"/>
                  </a:lnTo>
                  <a:lnTo>
                    <a:pt x="78" y="193"/>
                  </a:lnTo>
                  <a:lnTo>
                    <a:pt x="63" y="193"/>
                  </a:lnTo>
                  <a:lnTo>
                    <a:pt x="55" y="189"/>
                  </a:lnTo>
                  <a:lnTo>
                    <a:pt x="51" y="177"/>
                  </a:lnTo>
                  <a:lnTo>
                    <a:pt x="51" y="166"/>
                  </a:lnTo>
                  <a:lnTo>
                    <a:pt x="78" y="166"/>
                  </a:lnTo>
                  <a:lnTo>
                    <a:pt x="78" y="148"/>
                  </a:lnTo>
                  <a:lnTo>
                    <a:pt x="51" y="148"/>
                  </a:lnTo>
                  <a:lnTo>
                    <a:pt x="51" y="125"/>
                  </a:lnTo>
                  <a:lnTo>
                    <a:pt x="78" y="125"/>
                  </a:lnTo>
                  <a:lnTo>
                    <a:pt x="78" y="111"/>
                  </a:lnTo>
                  <a:lnTo>
                    <a:pt x="44" y="111"/>
                  </a:lnTo>
                  <a:lnTo>
                    <a:pt x="54" y="96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78" y="69"/>
                  </a:lnTo>
                  <a:lnTo>
                    <a:pt x="63" y="69"/>
                  </a:lnTo>
                  <a:lnTo>
                    <a:pt x="63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817" y="448"/>
              <a:ext cx="2" cy="2"/>
            </a:xfrm>
            <a:custGeom>
              <a:avLst/>
              <a:gdLst>
                <a:gd name="T0" fmla="*/ 16384 w 1"/>
                <a:gd name="T1" fmla="*/ 0 h 6"/>
                <a:gd name="T2" fmla="*/ 16384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16384 w 1"/>
                <a:gd name="T9" fmla="*/ 0 h 6"/>
                <a:gd name="T10" fmla="*/ 16384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817" y="455"/>
              <a:ext cx="2" cy="4"/>
            </a:xfrm>
            <a:custGeom>
              <a:avLst/>
              <a:gdLst>
                <a:gd name="T0" fmla="*/ 16384 w 1"/>
                <a:gd name="T1" fmla="*/ 0 h 11"/>
                <a:gd name="T2" fmla="*/ 16384 w 1"/>
                <a:gd name="T3" fmla="*/ 0 h 11"/>
                <a:gd name="T4" fmla="*/ 0 w 1"/>
                <a:gd name="T5" fmla="*/ 0 h 11"/>
                <a:gd name="T6" fmla="*/ 0 w 1"/>
                <a:gd name="T7" fmla="*/ 0 h 11"/>
                <a:gd name="T8" fmla="*/ 16384 w 1"/>
                <a:gd name="T9" fmla="*/ 0 h 11"/>
                <a:gd name="T10" fmla="*/ 16384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1" y="1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803" y="410"/>
              <a:ext cx="14" cy="12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w 42"/>
                <a:gd name="T9" fmla="*/ 0 h 36"/>
                <a:gd name="T10" fmla="*/ 0 w 42"/>
                <a:gd name="T11" fmla="*/ 0 h 36"/>
                <a:gd name="T12" fmla="*/ 0 w 42"/>
                <a:gd name="T13" fmla="*/ 0 h 36"/>
                <a:gd name="T14" fmla="*/ 0 w 42"/>
                <a:gd name="T15" fmla="*/ 0 h 36"/>
                <a:gd name="T16" fmla="*/ 0 w 4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6"/>
                <a:gd name="T29" fmla="*/ 42 w 4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6">
                  <a:moveTo>
                    <a:pt x="42" y="23"/>
                  </a:moveTo>
                  <a:lnTo>
                    <a:pt x="42" y="20"/>
                  </a:lnTo>
                  <a:lnTo>
                    <a:pt x="29" y="1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17" y="23"/>
                  </a:lnTo>
                  <a:lnTo>
                    <a:pt x="32" y="36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800" y="452"/>
              <a:ext cx="17" cy="27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80"/>
                <a:gd name="T26" fmla="*/ 52 w 52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80">
                  <a:moveTo>
                    <a:pt x="52" y="19"/>
                  </a:moveTo>
                  <a:lnTo>
                    <a:pt x="52" y="8"/>
                  </a:lnTo>
                  <a:lnTo>
                    <a:pt x="46" y="0"/>
                  </a:lnTo>
                  <a:lnTo>
                    <a:pt x="25" y="35"/>
                  </a:lnTo>
                  <a:lnTo>
                    <a:pt x="0" y="68"/>
                  </a:lnTo>
                  <a:lnTo>
                    <a:pt x="13" y="8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799" y="431"/>
              <a:ext cx="16" cy="12"/>
            </a:xfrm>
            <a:custGeom>
              <a:avLst/>
              <a:gdLst>
                <a:gd name="T0" fmla="*/ 0 w 47"/>
                <a:gd name="T1" fmla="*/ 0 h 37"/>
                <a:gd name="T2" fmla="*/ 0 w 47"/>
                <a:gd name="T3" fmla="*/ 0 h 37"/>
                <a:gd name="T4" fmla="*/ 0 w 47"/>
                <a:gd name="T5" fmla="*/ 0 h 37"/>
                <a:gd name="T6" fmla="*/ 0 w 47"/>
                <a:gd name="T7" fmla="*/ 0 h 37"/>
                <a:gd name="T8" fmla="*/ 0 w 47"/>
                <a:gd name="T9" fmla="*/ 0 h 37"/>
                <a:gd name="T10" fmla="*/ 0 w 47"/>
                <a:gd name="T11" fmla="*/ 0 h 37"/>
                <a:gd name="T12" fmla="*/ 0 w 47"/>
                <a:gd name="T13" fmla="*/ 0 h 37"/>
                <a:gd name="T14" fmla="*/ 0 w 4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7"/>
                <a:gd name="T26" fmla="*/ 47 w 4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7">
                  <a:moveTo>
                    <a:pt x="0" y="13"/>
                  </a:moveTo>
                  <a:lnTo>
                    <a:pt x="20" y="24"/>
                  </a:lnTo>
                  <a:lnTo>
                    <a:pt x="37" y="37"/>
                  </a:lnTo>
                  <a:lnTo>
                    <a:pt x="47" y="21"/>
                  </a:lnTo>
                  <a:lnTo>
                    <a:pt x="30" y="8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00"/>
                <a:gd name="T32" fmla="*/ 135 w 135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00">
                  <a:moveTo>
                    <a:pt x="0" y="0"/>
                  </a:move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716" y="409"/>
              <a:ext cx="72" cy="41"/>
            </a:xfrm>
            <a:custGeom>
              <a:avLst/>
              <a:gdLst>
                <a:gd name="T0" fmla="*/ 0 w 215"/>
                <a:gd name="T1" fmla="*/ 0 h 122"/>
                <a:gd name="T2" fmla="*/ 0 w 215"/>
                <a:gd name="T3" fmla="*/ 0 h 122"/>
                <a:gd name="T4" fmla="*/ 0 w 215"/>
                <a:gd name="T5" fmla="*/ 0 h 122"/>
                <a:gd name="T6" fmla="*/ 0 w 215"/>
                <a:gd name="T7" fmla="*/ 0 h 122"/>
                <a:gd name="T8" fmla="*/ 0 w 215"/>
                <a:gd name="T9" fmla="*/ 0 h 122"/>
                <a:gd name="T10" fmla="*/ 0 w 215"/>
                <a:gd name="T11" fmla="*/ 0 h 122"/>
                <a:gd name="T12" fmla="*/ 0 w 215"/>
                <a:gd name="T13" fmla="*/ 0 h 122"/>
                <a:gd name="T14" fmla="*/ 0 w 215"/>
                <a:gd name="T15" fmla="*/ 0 h 122"/>
                <a:gd name="T16" fmla="*/ 0 w 215"/>
                <a:gd name="T17" fmla="*/ 0 h 122"/>
                <a:gd name="T18" fmla="*/ 0 w 215"/>
                <a:gd name="T19" fmla="*/ 0 h 122"/>
                <a:gd name="T20" fmla="*/ 0 w 215"/>
                <a:gd name="T21" fmla="*/ 0 h 122"/>
                <a:gd name="T22" fmla="*/ 0 w 215"/>
                <a:gd name="T23" fmla="*/ 0 h 122"/>
                <a:gd name="T24" fmla="*/ 0 w 215"/>
                <a:gd name="T25" fmla="*/ 0 h 122"/>
                <a:gd name="T26" fmla="*/ 0 w 215"/>
                <a:gd name="T27" fmla="*/ 0 h 122"/>
                <a:gd name="T28" fmla="*/ 0 w 215"/>
                <a:gd name="T29" fmla="*/ 0 h 122"/>
                <a:gd name="T30" fmla="*/ 0 w 215"/>
                <a:gd name="T31" fmla="*/ 0 h 122"/>
                <a:gd name="T32" fmla="*/ 0 w 215"/>
                <a:gd name="T33" fmla="*/ 0 h 122"/>
                <a:gd name="T34" fmla="*/ 0 w 215"/>
                <a:gd name="T35" fmla="*/ 0 h 122"/>
                <a:gd name="T36" fmla="*/ 0 w 215"/>
                <a:gd name="T37" fmla="*/ 0 h 122"/>
                <a:gd name="T38" fmla="*/ 0 w 215"/>
                <a:gd name="T39" fmla="*/ 0 h 122"/>
                <a:gd name="T40" fmla="*/ 0 w 215"/>
                <a:gd name="T41" fmla="*/ 0 h 122"/>
                <a:gd name="T42" fmla="*/ 0 w 215"/>
                <a:gd name="T43" fmla="*/ 0 h 122"/>
                <a:gd name="T44" fmla="*/ 0 w 215"/>
                <a:gd name="T45" fmla="*/ 0 h 122"/>
                <a:gd name="T46" fmla="*/ 0 w 215"/>
                <a:gd name="T47" fmla="*/ 0 h 122"/>
                <a:gd name="T48" fmla="*/ 0 w 215"/>
                <a:gd name="T49" fmla="*/ 0 h 122"/>
                <a:gd name="T50" fmla="*/ 0 w 215"/>
                <a:gd name="T51" fmla="*/ 0 h 122"/>
                <a:gd name="T52" fmla="*/ 0 w 215"/>
                <a:gd name="T53" fmla="*/ 0 h 122"/>
                <a:gd name="T54" fmla="*/ 0 w 215"/>
                <a:gd name="T55" fmla="*/ 0 h 122"/>
                <a:gd name="T56" fmla="*/ 0 w 215"/>
                <a:gd name="T57" fmla="*/ 0 h 122"/>
                <a:gd name="T58" fmla="*/ 0 w 215"/>
                <a:gd name="T59" fmla="*/ 0 h 122"/>
                <a:gd name="T60" fmla="*/ 0 w 215"/>
                <a:gd name="T61" fmla="*/ 0 h 122"/>
                <a:gd name="T62" fmla="*/ 0 w 215"/>
                <a:gd name="T63" fmla="*/ 0 h 122"/>
                <a:gd name="T64" fmla="*/ 0 w 215"/>
                <a:gd name="T65" fmla="*/ 0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22"/>
                <a:gd name="T101" fmla="*/ 215 w 21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22">
                  <a:moveTo>
                    <a:pt x="37" y="108"/>
                  </a:moveTo>
                  <a:lnTo>
                    <a:pt x="96" y="67"/>
                  </a:lnTo>
                  <a:lnTo>
                    <a:pt x="96" y="108"/>
                  </a:lnTo>
                  <a:lnTo>
                    <a:pt x="114" y="108"/>
                  </a:lnTo>
                  <a:lnTo>
                    <a:pt x="114" y="62"/>
                  </a:lnTo>
                  <a:lnTo>
                    <a:pt x="133" y="79"/>
                  </a:lnTo>
                  <a:lnTo>
                    <a:pt x="200" y="122"/>
                  </a:lnTo>
                  <a:lnTo>
                    <a:pt x="215" y="106"/>
                  </a:lnTo>
                  <a:lnTo>
                    <a:pt x="172" y="89"/>
                  </a:lnTo>
                  <a:lnTo>
                    <a:pt x="133" y="62"/>
                  </a:lnTo>
                  <a:lnTo>
                    <a:pt x="209" y="62"/>
                  </a:lnTo>
                  <a:lnTo>
                    <a:pt x="209" y="46"/>
                  </a:lnTo>
                  <a:lnTo>
                    <a:pt x="114" y="46"/>
                  </a:lnTo>
                  <a:lnTo>
                    <a:pt x="114" y="24"/>
                  </a:lnTo>
                  <a:lnTo>
                    <a:pt x="141" y="18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4" y="10"/>
                  </a:lnTo>
                  <a:lnTo>
                    <a:pt x="163" y="0"/>
                  </a:lnTo>
                  <a:lnTo>
                    <a:pt x="96" y="8"/>
                  </a:lnTo>
                  <a:lnTo>
                    <a:pt x="24" y="11"/>
                  </a:lnTo>
                  <a:lnTo>
                    <a:pt x="36" y="27"/>
                  </a:lnTo>
                  <a:lnTo>
                    <a:pt x="65" y="26"/>
                  </a:lnTo>
                  <a:lnTo>
                    <a:pt x="96" y="24"/>
                  </a:lnTo>
                  <a:lnTo>
                    <a:pt x="98" y="46"/>
                  </a:lnTo>
                  <a:lnTo>
                    <a:pt x="1" y="46"/>
                  </a:lnTo>
                  <a:lnTo>
                    <a:pt x="1" y="62"/>
                  </a:lnTo>
                  <a:lnTo>
                    <a:pt x="85" y="62"/>
                  </a:lnTo>
                  <a:lnTo>
                    <a:pt x="43" y="89"/>
                  </a:lnTo>
                  <a:lnTo>
                    <a:pt x="0" y="103"/>
                  </a:lnTo>
                  <a:lnTo>
                    <a:pt x="16" y="122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4" name="Freeform 74"/>
            <p:cNvSpPr>
              <a:spLocks/>
            </p:cNvSpPr>
            <p:nvPr/>
          </p:nvSpPr>
          <p:spPr bwMode="auto">
            <a:xfrm>
              <a:off x="4736" y="467"/>
              <a:ext cx="33" cy="6"/>
            </a:xfrm>
            <a:custGeom>
              <a:avLst/>
              <a:gdLst>
                <a:gd name="T0" fmla="*/ 0 w 101"/>
                <a:gd name="T1" fmla="*/ 0 h 18"/>
                <a:gd name="T2" fmla="*/ 0 w 101"/>
                <a:gd name="T3" fmla="*/ 0 h 18"/>
                <a:gd name="T4" fmla="*/ 0 w 101"/>
                <a:gd name="T5" fmla="*/ 0 h 18"/>
                <a:gd name="T6" fmla="*/ 0 w 101"/>
                <a:gd name="T7" fmla="*/ 0 h 18"/>
                <a:gd name="T8" fmla="*/ 0 w 101"/>
                <a:gd name="T9" fmla="*/ 0 h 18"/>
                <a:gd name="T10" fmla="*/ 0 w 10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8"/>
                <a:gd name="T20" fmla="*/ 101 w 10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8">
                  <a:moveTo>
                    <a:pt x="0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5" name="Freeform 75"/>
            <p:cNvSpPr>
              <a:spLocks/>
            </p:cNvSpPr>
            <p:nvPr/>
          </p:nvSpPr>
          <p:spPr bwMode="auto">
            <a:xfrm>
              <a:off x="4736" y="453"/>
              <a:ext cx="33" cy="8"/>
            </a:xfrm>
            <a:custGeom>
              <a:avLst/>
              <a:gdLst>
                <a:gd name="T0" fmla="*/ 0 w 101"/>
                <a:gd name="T1" fmla="*/ 0 h 22"/>
                <a:gd name="T2" fmla="*/ 0 w 101"/>
                <a:gd name="T3" fmla="*/ 0 h 22"/>
                <a:gd name="T4" fmla="*/ 0 w 101"/>
                <a:gd name="T5" fmla="*/ 0 h 22"/>
                <a:gd name="T6" fmla="*/ 0 w 101"/>
                <a:gd name="T7" fmla="*/ 0 h 22"/>
                <a:gd name="T8" fmla="*/ 0 w 101"/>
                <a:gd name="T9" fmla="*/ 0 h 22"/>
                <a:gd name="T10" fmla="*/ 0 w 10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2"/>
                <a:gd name="T20" fmla="*/ 101 w 10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2">
                  <a:moveTo>
                    <a:pt x="0" y="0"/>
                  </a:moveTo>
                  <a:lnTo>
                    <a:pt x="101" y="0"/>
                  </a:lnTo>
                  <a:lnTo>
                    <a:pt x="10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w 135"/>
                <a:gd name="T21" fmla="*/ 0 h 100"/>
                <a:gd name="T22" fmla="*/ 0 w 135"/>
                <a:gd name="T23" fmla="*/ 0 h 100"/>
                <a:gd name="T24" fmla="*/ 0 w 135"/>
                <a:gd name="T25" fmla="*/ 0 h 100"/>
                <a:gd name="T26" fmla="*/ 0 w 135"/>
                <a:gd name="T27" fmla="*/ 0 h 100"/>
                <a:gd name="T28" fmla="*/ 0 w 135"/>
                <a:gd name="T29" fmla="*/ 0 h 100"/>
                <a:gd name="T30" fmla="*/ 0 w 135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100"/>
                <a:gd name="T50" fmla="*/ 135 w 135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100">
                  <a:moveTo>
                    <a:pt x="0" y="0"/>
                  </a:moveTo>
                  <a:lnTo>
                    <a:pt x="0" y="100"/>
                  </a:lnTo>
                  <a:lnTo>
                    <a:pt x="17" y="100"/>
                  </a:lnTo>
                  <a:lnTo>
                    <a:pt x="17" y="93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35" y="100"/>
                  </a:ln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77" name="Egyenes összekötő 149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 w="12700">
            <a:solidFill>
              <a:srgbClr val="1DC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4680520" cy="44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17" y="5524447"/>
            <a:ext cx="7192863" cy="70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1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48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Scattering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liquid or non-crystalline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7504" y="6255593"/>
            <a:ext cx="1211263" cy="485775"/>
            <a:chOff x="4297" y="361"/>
            <a:chExt cx="910" cy="36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715" y="523"/>
              <a:ext cx="40" cy="51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w 116"/>
                <a:gd name="T27" fmla="*/ 0 h 155"/>
                <a:gd name="T28" fmla="*/ 0 w 116"/>
                <a:gd name="T29" fmla="*/ 0 h 155"/>
                <a:gd name="T30" fmla="*/ 0 w 116"/>
                <a:gd name="T31" fmla="*/ 0 h 155"/>
                <a:gd name="T32" fmla="*/ 0 w 116"/>
                <a:gd name="T33" fmla="*/ 0 h 155"/>
                <a:gd name="T34" fmla="*/ 0 w 116"/>
                <a:gd name="T35" fmla="*/ 0 h 155"/>
                <a:gd name="T36" fmla="*/ 0 w 116"/>
                <a:gd name="T37" fmla="*/ 0 h 155"/>
                <a:gd name="T38" fmla="*/ 0 w 116"/>
                <a:gd name="T39" fmla="*/ 0 h 155"/>
                <a:gd name="T40" fmla="*/ 0 w 116"/>
                <a:gd name="T41" fmla="*/ 0 h 155"/>
                <a:gd name="T42" fmla="*/ 0 w 116"/>
                <a:gd name="T43" fmla="*/ 0 h 155"/>
                <a:gd name="T44" fmla="*/ 0 w 116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55"/>
                <a:gd name="T71" fmla="*/ 116 w 116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55">
                  <a:moveTo>
                    <a:pt x="114" y="120"/>
                  </a:moveTo>
                  <a:lnTo>
                    <a:pt x="84" y="127"/>
                  </a:lnTo>
                  <a:lnTo>
                    <a:pt x="62" y="123"/>
                  </a:lnTo>
                  <a:lnTo>
                    <a:pt x="45" y="113"/>
                  </a:lnTo>
                  <a:lnTo>
                    <a:pt x="31" y="74"/>
                  </a:lnTo>
                  <a:lnTo>
                    <a:pt x="35" y="52"/>
                  </a:lnTo>
                  <a:lnTo>
                    <a:pt x="45" y="39"/>
                  </a:lnTo>
                  <a:lnTo>
                    <a:pt x="61" y="31"/>
                  </a:lnTo>
                  <a:lnTo>
                    <a:pt x="81" y="26"/>
                  </a:lnTo>
                  <a:lnTo>
                    <a:pt x="113" y="32"/>
                  </a:lnTo>
                  <a:lnTo>
                    <a:pt x="114" y="6"/>
                  </a:lnTo>
                  <a:lnTo>
                    <a:pt x="80" y="0"/>
                  </a:lnTo>
                  <a:lnTo>
                    <a:pt x="46" y="6"/>
                  </a:lnTo>
                  <a:lnTo>
                    <a:pt x="20" y="19"/>
                  </a:lnTo>
                  <a:lnTo>
                    <a:pt x="5" y="44"/>
                  </a:lnTo>
                  <a:lnTo>
                    <a:pt x="0" y="77"/>
                  </a:lnTo>
                  <a:lnTo>
                    <a:pt x="6" y="110"/>
                  </a:lnTo>
                  <a:lnTo>
                    <a:pt x="23" y="135"/>
                  </a:lnTo>
                  <a:lnTo>
                    <a:pt x="49" y="149"/>
                  </a:lnTo>
                  <a:lnTo>
                    <a:pt x="83" y="155"/>
                  </a:lnTo>
                  <a:lnTo>
                    <a:pt x="116" y="148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761" y="536"/>
              <a:ext cx="10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61" y="520"/>
              <a:ext cx="10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775" y="525"/>
              <a:ext cx="26" cy="49"/>
            </a:xfrm>
            <a:custGeom>
              <a:avLst/>
              <a:gdLst>
                <a:gd name="T0" fmla="*/ 0 w 77"/>
                <a:gd name="T1" fmla="*/ 0 h 147"/>
                <a:gd name="T2" fmla="*/ 0 w 77"/>
                <a:gd name="T3" fmla="*/ 0 h 147"/>
                <a:gd name="T4" fmla="*/ 0 w 77"/>
                <a:gd name="T5" fmla="*/ 0 h 147"/>
                <a:gd name="T6" fmla="*/ 0 w 77"/>
                <a:gd name="T7" fmla="*/ 0 h 147"/>
                <a:gd name="T8" fmla="*/ 0 w 77"/>
                <a:gd name="T9" fmla="*/ 0 h 147"/>
                <a:gd name="T10" fmla="*/ 0 w 77"/>
                <a:gd name="T11" fmla="*/ 0 h 147"/>
                <a:gd name="T12" fmla="*/ 0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0 w 77"/>
                <a:gd name="T19" fmla="*/ 0 h 147"/>
                <a:gd name="T20" fmla="*/ 0 w 77"/>
                <a:gd name="T21" fmla="*/ 0 h 147"/>
                <a:gd name="T22" fmla="*/ 0 w 77"/>
                <a:gd name="T23" fmla="*/ 0 h 147"/>
                <a:gd name="T24" fmla="*/ 0 w 77"/>
                <a:gd name="T25" fmla="*/ 0 h 147"/>
                <a:gd name="T26" fmla="*/ 0 w 77"/>
                <a:gd name="T27" fmla="*/ 0 h 147"/>
                <a:gd name="T28" fmla="*/ 0 w 77"/>
                <a:gd name="T29" fmla="*/ 0 h 147"/>
                <a:gd name="T30" fmla="*/ 0 w 77"/>
                <a:gd name="T31" fmla="*/ 0 h 147"/>
                <a:gd name="T32" fmla="*/ 0 w 77"/>
                <a:gd name="T33" fmla="*/ 0 h 147"/>
                <a:gd name="T34" fmla="*/ 0 w 77"/>
                <a:gd name="T35" fmla="*/ 0 h 147"/>
                <a:gd name="T36" fmla="*/ 0 w 77"/>
                <a:gd name="T37" fmla="*/ 0 h 147"/>
                <a:gd name="T38" fmla="*/ 0 w 77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47"/>
                <a:gd name="T62" fmla="*/ 77 w 77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47">
                  <a:moveTo>
                    <a:pt x="75" y="119"/>
                  </a:moveTo>
                  <a:lnTo>
                    <a:pt x="67" y="121"/>
                  </a:lnTo>
                  <a:lnTo>
                    <a:pt x="51" y="112"/>
                  </a:lnTo>
                  <a:lnTo>
                    <a:pt x="49" y="96"/>
                  </a:lnTo>
                  <a:lnTo>
                    <a:pt x="49" y="53"/>
                  </a:lnTo>
                  <a:lnTo>
                    <a:pt x="75" y="53"/>
                  </a:lnTo>
                  <a:lnTo>
                    <a:pt x="75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22" y="102"/>
                  </a:lnTo>
                  <a:lnTo>
                    <a:pt x="31" y="135"/>
                  </a:lnTo>
                  <a:lnTo>
                    <a:pt x="58" y="147"/>
                  </a:lnTo>
                  <a:lnTo>
                    <a:pt x="77" y="141"/>
                  </a:lnTo>
                  <a:lnTo>
                    <a:pt x="7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804" y="536"/>
              <a:ext cx="39" cy="53"/>
            </a:xfrm>
            <a:custGeom>
              <a:avLst/>
              <a:gdLst>
                <a:gd name="T0" fmla="*/ 0 w 117"/>
                <a:gd name="T1" fmla="*/ 0 h 159"/>
                <a:gd name="T2" fmla="*/ 0 w 117"/>
                <a:gd name="T3" fmla="*/ 0 h 159"/>
                <a:gd name="T4" fmla="*/ 0 w 117"/>
                <a:gd name="T5" fmla="*/ 0 h 159"/>
                <a:gd name="T6" fmla="*/ 0 w 117"/>
                <a:gd name="T7" fmla="*/ 0 h 159"/>
                <a:gd name="T8" fmla="*/ 0 w 117"/>
                <a:gd name="T9" fmla="*/ 0 h 159"/>
                <a:gd name="T10" fmla="*/ 0 w 117"/>
                <a:gd name="T11" fmla="*/ 0 h 159"/>
                <a:gd name="T12" fmla="*/ 0 w 117"/>
                <a:gd name="T13" fmla="*/ 0 h 159"/>
                <a:gd name="T14" fmla="*/ 0 w 117"/>
                <a:gd name="T15" fmla="*/ 0 h 159"/>
                <a:gd name="T16" fmla="*/ 0 w 117"/>
                <a:gd name="T17" fmla="*/ 0 h 159"/>
                <a:gd name="T18" fmla="*/ 0 w 117"/>
                <a:gd name="T19" fmla="*/ 0 h 159"/>
                <a:gd name="T20" fmla="*/ 0 w 117"/>
                <a:gd name="T21" fmla="*/ 0 h 159"/>
                <a:gd name="T22" fmla="*/ 0 w 117"/>
                <a:gd name="T23" fmla="*/ 0 h 159"/>
                <a:gd name="T24" fmla="*/ 0 w 117"/>
                <a:gd name="T25" fmla="*/ 0 h 159"/>
                <a:gd name="T26" fmla="*/ 0 w 117"/>
                <a:gd name="T27" fmla="*/ 0 h 159"/>
                <a:gd name="T28" fmla="*/ 0 w 117"/>
                <a:gd name="T29" fmla="*/ 0 h 159"/>
                <a:gd name="T30" fmla="*/ 0 w 117"/>
                <a:gd name="T31" fmla="*/ 0 h 159"/>
                <a:gd name="T32" fmla="*/ 0 w 11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59"/>
                <a:gd name="T53" fmla="*/ 117 w 11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59">
                  <a:moveTo>
                    <a:pt x="7" y="156"/>
                  </a:moveTo>
                  <a:lnTo>
                    <a:pt x="27" y="159"/>
                  </a:lnTo>
                  <a:lnTo>
                    <a:pt x="56" y="149"/>
                  </a:lnTo>
                  <a:lnTo>
                    <a:pt x="70" y="120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65" y="65"/>
                  </a:lnTo>
                  <a:lnTo>
                    <a:pt x="59" y="81"/>
                  </a:lnTo>
                  <a:lnTo>
                    <a:pt x="53" y="69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3" y="138"/>
                  </a:lnTo>
                  <a:lnTo>
                    <a:pt x="10" y="137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71" y="523"/>
              <a:ext cx="40" cy="52"/>
            </a:xfrm>
            <a:custGeom>
              <a:avLst/>
              <a:gdLst>
                <a:gd name="T0" fmla="*/ 0 w 121"/>
                <a:gd name="T1" fmla="*/ 0 h 156"/>
                <a:gd name="T2" fmla="*/ 0 w 121"/>
                <a:gd name="T3" fmla="*/ 0 h 156"/>
                <a:gd name="T4" fmla="*/ 0 w 121"/>
                <a:gd name="T5" fmla="*/ 0 h 156"/>
                <a:gd name="T6" fmla="*/ 0 w 121"/>
                <a:gd name="T7" fmla="*/ 0 h 156"/>
                <a:gd name="T8" fmla="*/ 0 w 121"/>
                <a:gd name="T9" fmla="*/ 0 h 156"/>
                <a:gd name="T10" fmla="*/ 0 w 121"/>
                <a:gd name="T11" fmla="*/ 0 h 156"/>
                <a:gd name="T12" fmla="*/ 0 w 121"/>
                <a:gd name="T13" fmla="*/ 0 h 156"/>
                <a:gd name="T14" fmla="*/ 0 w 121"/>
                <a:gd name="T15" fmla="*/ 0 h 156"/>
                <a:gd name="T16" fmla="*/ 0 w 121"/>
                <a:gd name="T17" fmla="*/ 0 h 156"/>
                <a:gd name="T18" fmla="*/ 0 w 121"/>
                <a:gd name="T19" fmla="*/ 0 h 156"/>
                <a:gd name="T20" fmla="*/ 0 w 121"/>
                <a:gd name="T21" fmla="*/ 0 h 156"/>
                <a:gd name="T22" fmla="*/ 0 w 121"/>
                <a:gd name="T23" fmla="*/ 0 h 156"/>
                <a:gd name="T24" fmla="*/ 0 w 121"/>
                <a:gd name="T25" fmla="*/ 0 h 156"/>
                <a:gd name="T26" fmla="*/ 0 w 121"/>
                <a:gd name="T27" fmla="*/ 0 h 156"/>
                <a:gd name="T28" fmla="*/ 0 w 121"/>
                <a:gd name="T29" fmla="*/ 0 h 156"/>
                <a:gd name="T30" fmla="*/ 0 w 121"/>
                <a:gd name="T31" fmla="*/ 0 h 156"/>
                <a:gd name="T32" fmla="*/ 0 w 121"/>
                <a:gd name="T33" fmla="*/ 0 h 156"/>
                <a:gd name="T34" fmla="*/ 0 w 121"/>
                <a:gd name="T35" fmla="*/ 0 h 156"/>
                <a:gd name="T36" fmla="*/ 0 w 121"/>
                <a:gd name="T37" fmla="*/ 0 h 156"/>
                <a:gd name="T38" fmla="*/ 0 w 121"/>
                <a:gd name="T39" fmla="*/ 0 h 156"/>
                <a:gd name="T40" fmla="*/ 0 w 121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56"/>
                <a:gd name="T65" fmla="*/ 121 w 121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56">
                  <a:moveTo>
                    <a:pt x="94" y="0"/>
                  </a:moveTo>
                  <a:lnTo>
                    <a:pt x="94" y="87"/>
                  </a:lnTo>
                  <a:lnTo>
                    <a:pt x="88" y="119"/>
                  </a:lnTo>
                  <a:lnTo>
                    <a:pt x="79" y="127"/>
                  </a:lnTo>
                  <a:lnTo>
                    <a:pt x="65" y="130"/>
                  </a:lnTo>
                  <a:lnTo>
                    <a:pt x="36" y="119"/>
                  </a:lnTo>
                  <a:lnTo>
                    <a:pt x="30" y="8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4" y="120"/>
                  </a:lnTo>
                  <a:lnTo>
                    <a:pt x="16" y="139"/>
                  </a:lnTo>
                  <a:lnTo>
                    <a:pt x="35" y="153"/>
                  </a:lnTo>
                  <a:lnTo>
                    <a:pt x="61" y="156"/>
                  </a:lnTo>
                  <a:lnTo>
                    <a:pt x="91" y="152"/>
                  </a:lnTo>
                  <a:lnTo>
                    <a:pt x="108" y="139"/>
                  </a:lnTo>
                  <a:lnTo>
                    <a:pt x="118" y="119"/>
                  </a:lnTo>
                  <a:lnTo>
                    <a:pt x="121" y="93"/>
                  </a:lnTo>
                  <a:lnTo>
                    <a:pt x="12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921" y="536"/>
              <a:ext cx="35" cy="37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2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2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73" y="35"/>
                  </a:lnTo>
                  <a:lnTo>
                    <a:pt x="77" y="58"/>
                  </a:lnTo>
                  <a:lnTo>
                    <a:pt x="77" y="113"/>
                  </a:lnTo>
                  <a:lnTo>
                    <a:pt x="104" y="113"/>
                  </a:lnTo>
                  <a:lnTo>
                    <a:pt x="104" y="49"/>
                  </a:lnTo>
                  <a:lnTo>
                    <a:pt x="97" y="13"/>
                  </a:lnTo>
                  <a:lnTo>
                    <a:pt x="86" y="3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28" y="1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967" y="536"/>
              <a:ext cx="8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967" y="520"/>
              <a:ext cx="8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81" y="536"/>
              <a:ext cx="39" cy="37"/>
            </a:xfrm>
            <a:custGeom>
              <a:avLst/>
              <a:gdLst>
                <a:gd name="T0" fmla="*/ 0 w 115"/>
                <a:gd name="T1" fmla="*/ 0 h 111"/>
                <a:gd name="T2" fmla="*/ 0 w 115"/>
                <a:gd name="T3" fmla="*/ 0 h 111"/>
                <a:gd name="T4" fmla="*/ 0 w 115"/>
                <a:gd name="T5" fmla="*/ 0 h 111"/>
                <a:gd name="T6" fmla="*/ 0 w 115"/>
                <a:gd name="T7" fmla="*/ 0 h 111"/>
                <a:gd name="T8" fmla="*/ 0 w 115"/>
                <a:gd name="T9" fmla="*/ 0 h 111"/>
                <a:gd name="T10" fmla="*/ 0 w 115"/>
                <a:gd name="T11" fmla="*/ 0 h 111"/>
                <a:gd name="T12" fmla="*/ 0 w 115"/>
                <a:gd name="T13" fmla="*/ 0 h 111"/>
                <a:gd name="T14" fmla="*/ 0 w 115"/>
                <a:gd name="T15" fmla="*/ 0 h 111"/>
                <a:gd name="T16" fmla="*/ 0 w 115"/>
                <a:gd name="T17" fmla="*/ 0 h 111"/>
                <a:gd name="T18" fmla="*/ 0 w 115"/>
                <a:gd name="T19" fmla="*/ 0 h 111"/>
                <a:gd name="T20" fmla="*/ 0 w 11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11"/>
                <a:gd name="T35" fmla="*/ 115 w 11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11">
                  <a:moveTo>
                    <a:pt x="72" y="111"/>
                  </a:moveTo>
                  <a:lnTo>
                    <a:pt x="115" y="0"/>
                  </a:lnTo>
                  <a:lnTo>
                    <a:pt x="86" y="0"/>
                  </a:lnTo>
                  <a:lnTo>
                    <a:pt x="64" y="62"/>
                  </a:lnTo>
                  <a:lnTo>
                    <a:pt x="56" y="86"/>
                  </a:lnTo>
                  <a:lnTo>
                    <a:pt x="47" y="5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8" y="111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1" y="563"/>
              <a:ext cx="14" cy="12"/>
            </a:xfrm>
            <a:custGeom>
              <a:avLst/>
              <a:gdLst>
                <a:gd name="T0" fmla="*/ 0 w 41"/>
                <a:gd name="T1" fmla="*/ 0 h 34"/>
                <a:gd name="T2" fmla="*/ 0 w 41"/>
                <a:gd name="T3" fmla="*/ 0 h 34"/>
                <a:gd name="T4" fmla="*/ 0 w 41"/>
                <a:gd name="T5" fmla="*/ 0 h 34"/>
                <a:gd name="T6" fmla="*/ 0 w 41"/>
                <a:gd name="T7" fmla="*/ 0 h 34"/>
                <a:gd name="T8" fmla="*/ 0 w 41"/>
                <a:gd name="T9" fmla="*/ 0 h 34"/>
                <a:gd name="T10" fmla="*/ 0 w 41"/>
                <a:gd name="T11" fmla="*/ 0 h 34"/>
                <a:gd name="T12" fmla="*/ 0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0" y="10"/>
                  </a:moveTo>
                  <a:lnTo>
                    <a:pt x="2" y="34"/>
                  </a:lnTo>
                  <a:lnTo>
                    <a:pt x="41" y="24"/>
                  </a:lnTo>
                  <a:lnTo>
                    <a:pt x="41" y="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41" y="536"/>
              <a:ext cx="18" cy="22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7"/>
                <a:gd name="T38" fmla="*/ 50 w 50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7">
                  <a:moveTo>
                    <a:pt x="0" y="47"/>
                  </a:moveTo>
                  <a:lnTo>
                    <a:pt x="0" y="67"/>
                  </a:lnTo>
                  <a:lnTo>
                    <a:pt x="49" y="67"/>
                  </a:lnTo>
                  <a:lnTo>
                    <a:pt x="50" y="57"/>
                  </a:lnTo>
                  <a:lnTo>
                    <a:pt x="39" y="1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5" y="28"/>
                  </a:lnTo>
                  <a:lnTo>
                    <a:pt x="2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023" y="535"/>
              <a:ext cx="18" cy="40"/>
            </a:xfrm>
            <a:custGeom>
              <a:avLst/>
              <a:gdLst>
                <a:gd name="T0" fmla="*/ 0 w 54"/>
                <a:gd name="T1" fmla="*/ 0 h 120"/>
                <a:gd name="T2" fmla="*/ 0 w 54"/>
                <a:gd name="T3" fmla="*/ 0 h 120"/>
                <a:gd name="T4" fmla="*/ 0 w 54"/>
                <a:gd name="T5" fmla="*/ 0 h 120"/>
                <a:gd name="T6" fmla="*/ 0 w 54"/>
                <a:gd name="T7" fmla="*/ 0 h 120"/>
                <a:gd name="T8" fmla="*/ 0 w 54"/>
                <a:gd name="T9" fmla="*/ 0 h 120"/>
                <a:gd name="T10" fmla="*/ 0 w 54"/>
                <a:gd name="T11" fmla="*/ 0 h 120"/>
                <a:gd name="T12" fmla="*/ 0 w 54"/>
                <a:gd name="T13" fmla="*/ 0 h 120"/>
                <a:gd name="T14" fmla="*/ 0 w 54"/>
                <a:gd name="T15" fmla="*/ 0 h 120"/>
                <a:gd name="T16" fmla="*/ 0 w 54"/>
                <a:gd name="T17" fmla="*/ 0 h 120"/>
                <a:gd name="T18" fmla="*/ 0 w 54"/>
                <a:gd name="T19" fmla="*/ 0 h 120"/>
                <a:gd name="T20" fmla="*/ 0 w 54"/>
                <a:gd name="T21" fmla="*/ 0 h 120"/>
                <a:gd name="T22" fmla="*/ 0 w 54"/>
                <a:gd name="T23" fmla="*/ 0 h 120"/>
                <a:gd name="T24" fmla="*/ 0 w 54"/>
                <a:gd name="T25" fmla="*/ 0 h 120"/>
                <a:gd name="T26" fmla="*/ 0 w 54"/>
                <a:gd name="T27" fmla="*/ 0 h 120"/>
                <a:gd name="T28" fmla="*/ 0 w 54"/>
                <a:gd name="T29" fmla="*/ 0 h 120"/>
                <a:gd name="T30" fmla="*/ 0 w 54"/>
                <a:gd name="T31" fmla="*/ 0 h 120"/>
                <a:gd name="T32" fmla="*/ 0 w 54"/>
                <a:gd name="T33" fmla="*/ 0 h 120"/>
                <a:gd name="T34" fmla="*/ 0 w 54"/>
                <a:gd name="T35" fmla="*/ 0 h 120"/>
                <a:gd name="T36" fmla="*/ 0 w 54"/>
                <a:gd name="T37" fmla="*/ 0 h 120"/>
                <a:gd name="T38" fmla="*/ 0 w 54"/>
                <a:gd name="T39" fmla="*/ 0 h 120"/>
                <a:gd name="T40" fmla="*/ 0 w 54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0"/>
                <a:gd name="T65" fmla="*/ 54 w 54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0">
                  <a:moveTo>
                    <a:pt x="54" y="24"/>
                  </a:moveTo>
                  <a:lnTo>
                    <a:pt x="54" y="3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5" y="18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4"/>
                  </a:lnTo>
                  <a:lnTo>
                    <a:pt x="16" y="103"/>
                  </a:lnTo>
                  <a:lnTo>
                    <a:pt x="33" y="116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9" y="90"/>
                  </a:lnTo>
                  <a:lnTo>
                    <a:pt x="28" y="70"/>
                  </a:lnTo>
                  <a:lnTo>
                    <a:pt x="54" y="70"/>
                  </a:lnTo>
                  <a:lnTo>
                    <a:pt x="54" y="50"/>
                  </a:lnTo>
                  <a:lnTo>
                    <a:pt x="28" y="50"/>
                  </a:lnTo>
                  <a:lnTo>
                    <a:pt x="35" y="31"/>
                  </a:lnTo>
                  <a:lnTo>
                    <a:pt x="52" y="22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065" y="536"/>
              <a:ext cx="23" cy="37"/>
            </a:xfrm>
            <a:custGeom>
              <a:avLst/>
              <a:gdLst>
                <a:gd name="T0" fmla="*/ 0 w 68"/>
                <a:gd name="T1" fmla="*/ 0 h 113"/>
                <a:gd name="T2" fmla="*/ 0 w 68"/>
                <a:gd name="T3" fmla="*/ 0 h 113"/>
                <a:gd name="T4" fmla="*/ 0 w 68"/>
                <a:gd name="T5" fmla="*/ 0 h 113"/>
                <a:gd name="T6" fmla="*/ 0 w 68"/>
                <a:gd name="T7" fmla="*/ 0 h 113"/>
                <a:gd name="T8" fmla="*/ 0 w 68"/>
                <a:gd name="T9" fmla="*/ 0 h 113"/>
                <a:gd name="T10" fmla="*/ 0 w 68"/>
                <a:gd name="T11" fmla="*/ 0 h 113"/>
                <a:gd name="T12" fmla="*/ 0 w 68"/>
                <a:gd name="T13" fmla="*/ 0 h 113"/>
                <a:gd name="T14" fmla="*/ 0 w 68"/>
                <a:gd name="T15" fmla="*/ 0 h 113"/>
                <a:gd name="T16" fmla="*/ 0 w 68"/>
                <a:gd name="T17" fmla="*/ 0 h 113"/>
                <a:gd name="T18" fmla="*/ 0 w 68"/>
                <a:gd name="T19" fmla="*/ 0 h 113"/>
                <a:gd name="T20" fmla="*/ 0 w 68"/>
                <a:gd name="T21" fmla="*/ 0 h 113"/>
                <a:gd name="T22" fmla="*/ 0 w 68"/>
                <a:gd name="T23" fmla="*/ 0 h 113"/>
                <a:gd name="T24" fmla="*/ 0 w 68"/>
                <a:gd name="T25" fmla="*/ 0 h 113"/>
                <a:gd name="T26" fmla="*/ 0 w 68"/>
                <a:gd name="T27" fmla="*/ 0 h 113"/>
                <a:gd name="T28" fmla="*/ 0 w 68"/>
                <a:gd name="T29" fmla="*/ 0 h 113"/>
                <a:gd name="T30" fmla="*/ 0 w 68"/>
                <a:gd name="T31" fmla="*/ 0 h 113"/>
                <a:gd name="T32" fmla="*/ 0 w 68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13"/>
                <a:gd name="T53" fmla="*/ 68 w 68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13">
                  <a:moveTo>
                    <a:pt x="29" y="113"/>
                  </a:moveTo>
                  <a:lnTo>
                    <a:pt x="29" y="67"/>
                  </a:lnTo>
                  <a:lnTo>
                    <a:pt x="29" y="65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5" y="26"/>
                  </a:lnTo>
                  <a:lnTo>
                    <a:pt x="68" y="28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6" y="9"/>
                  </a:lnTo>
                  <a:lnTo>
                    <a:pt x="26" y="29"/>
                  </a:lnTo>
                  <a:lnTo>
                    <a:pt x="26" y="2"/>
                  </a:lnTo>
                  <a:lnTo>
                    <a:pt x="0" y="2"/>
                  </a:lnTo>
                  <a:lnTo>
                    <a:pt x="2" y="35"/>
                  </a:lnTo>
                  <a:lnTo>
                    <a:pt x="2" y="113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092" y="535"/>
              <a:ext cx="27" cy="39"/>
            </a:xfrm>
            <a:custGeom>
              <a:avLst/>
              <a:gdLst>
                <a:gd name="T0" fmla="*/ 0 w 79"/>
                <a:gd name="T1" fmla="*/ 0 h 119"/>
                <a:gd name="T2" fmla="*/ 0 w 79"/>
                <a:gd name="T3" fmla="*/ 0 h 119"/>
                <a:gd name="T4" fmla="*/ 0 w 79"/>
                <a:gd name="T5" fmla="*/ 0 h 119"/>
                <a:gd name="T6" fmla="*/ 0 w 79"/>
                <a:gd name="T7" fmla="*/ 0 h 119"/>
                <a:gd name="T8" fmla="*/ 0 w 79"/>
                <a:gd name="T9" fmla="*/ 0 h 119"/>
                <a:gd name="T10" fmla="*/ 0 w 79"/>
                <a:gd name="T11" fmla="*/ 0 h 119"/>
                <a:gd name="T12" fmla="*/ 0 w 79"/>
                <a:gd name="T13" fmla="*/ 0 h 119"/>
                <a:gd name="T14" fmla="*/ 0 w 79"/>
                <a:gd name="T15" fmla="*/ 0 h 119"/>
                <a:gd name="T16" fmla="*/ 0 w 79"/>
                <a:gd name="T17" fmla="*/ 0 h 119"/>
                <a:gd name="T18" fmla="*/ 0 w 79"/>
                <a:gd name="T19" fmla="*/ 0 h 119"/>
                <a:gd name="T20" fmla="*/ 0 w 79"/>
                <a:gd name="T21" fmla="*/ 0 h 119"/>
                <a:gd name="T22" fmla="*/ 0 w 79"/>
                <a:gd name="T23" fmla="*/ 0 h 119"/>
                <a:gd name="T24" fmla="*/ 0 w 79"/>
                <a:gd name="T25" fmla="*/ 0 h 119"/>
                <a:gd name="T26" fmla="*/ 0 w 79"/>
                <a:gd name="T27" fmla="*/ 0 h 119"/>
                <a:gd name="T28" fmla="*/ 0 w 79"/>
                <a:gd name="T29" fmla="*/ 0 h 119"/>
                <a:gd name="T30" fmla="*/ 0 w 79"/>
                <a:gd name="T31" fmla="*/ 0 h 119"/>
                <a:gd name="T32" fmla="*/ 0 w 79"/>
                <a:gd name="T33" fmla="*/ 0 h 119"/>
                <a:gd name="T34" fmla="*/ 0 w 79"/>
                <a:gd name="T35" fmla="*/ 0 h 119"/>
                <a:gd name="T36" fmla="*/ 0 w 79"/>
                <a:gd name="T37" fmla="*/ 0 h 119"/>
                <a:gd name="T38" fmla="*/ 0 w 79"/>
                <a:gd name="T39" fmla="*/ 0 h 119"/>
                <a:gd name="T40" fmla="*/ 0 w 79"/>
                <a:gd name="T41" fmla="*/ 0 h 119"/>
                <a:gd name="T42" fmla="*/ 0 w 79"/>
                <a:gd name="T43" fmla="*/ 0 h 119"/>
                <a:gd name="T44" fmla="*/ 0 w 79"/>
                <a:gd name="T45" fmla="*/ 0 h 119"/>
                <a:gd name="T46" fmla="*/ 0 w 79"/>
                <a:gd name="T47" fmla="*/ 0 h 119"/>
                <a:gd name="T48" fmla="*/ 0 w 79"/>
                <a:gd name="T49" fmla="*/ 0 h 119"/>
                <a:gd name="T50" fmla="*/ 0 w 79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19"/>
                <a:gd name="T80" fmla="*/ 79 w 79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19">
                  <a:moveTo>
                    <a:pt x="1" y="112"/>
                  </a:moveTo>
                  <a:lnTo>
                    <a:pt x="31" y="119"/>
                  </a:lnTo>
                  <a:lnTo>
                    <a:pt x="63" y="110"/>
                  </a:lnTo>
                  <a:lnTo>
                    <a:pt x="79" y="83"/>
                  </a:lnTo>
                  <a:lnTo>
                    <a:pt x="72" y="60"/>
                  </a:lnTo>
                  <a:lnTo>
                    <a:pt x="55" y="50"/>
                  </a:lnTo>
                  <a:lnTo>
                    <a:pt x="37" y="42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49" y="24"/>
                  </a:lnTo>
                  <a:lnTo>
                    <a:pt x="72" y="26"/>
                  </a:lnTo>
                  <a:lnTo>
                    <a:pt x="75" y="6"/>
                  </a:lnTo>
                  <a:lnTo>
                    <a:pt x="46" y="0"/>
                  </a:lnTo>
                  <a:lnTo>
                    <a:pt x="31" y="3"/>
                  </a:lnTo>
                  <a:lnTo>
                    <a:pt x="16" y="9"/>
                  </a:lnTo>
                  <a:lnTo>
                    <a:pt x="5" y="21"/>
                  </a:lnTo>
                  <a:lnTo>
                    <a:pt x="0" y="35"/>
                  </a:lnTo>
                  <a:lnTo>
                    <a:pt x="7" y="57"/>
                  </a:lnTo>
                  <a:lnTo>
                    <a:pt x="24" y="68"/>
                  </a:lnTo>
                  <a:lnTo>
                    <a:pt x="42" y="76"/>
                  </a:lnTo>
                  <a:lnTo>
                    <a:pt x="49" y="84"/>
                  </a:lnTo>
                  <a:lnTo>
                    <a:pt x="42" y="93"/>
                  </a:lnTo>
                  <a:lnTo>
                    <a:pt x="31" y="96"/>
                  </a:lnTo>
                  <a:lnTo>
                    <a:pt x="1" y="87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27" y="536"/>
              <a:ext cx="8" cy="37"/>
            </a:xfrm>
            <a:custGeom>
              <a:avLst/>
              <a:gdLst>
                <a:gd name="T0" fmla="*/ 0 w 28"/>
                <a:gd name="T1" fmla="*/ 0 h 111"/>
                <a:gd name="T2" fmla="*/ 0 w 28"/>
                <a:gd name="T3" fmla="*/ 0 h 111"/>
                <a:gd name="T4" fmla="*/ 0 w 28"/>
                <a:gd name="T5" fmla="*/ 0 h 111"/>
                <a:gd name="T6" fmla="*/ 0 w 28"/>
                <a:gd name="T7" fmla="*/ 0 h 111"/>
                <a:gd name="T8" fmla="*/ 0 w 28"/>
                <a:gd name="T9" fmla="*/ 0 h 111"/>
                <a:gd name="T10" fmla="*/ 0 w 28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11"/>
                <a:gd name="T20" fmla="*/ 28 w 28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11">
                  <a:moveTo>
                    <a:pt x="28" y="1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27" y="520"/>
              <a:ext cx="8" cy="10"/>
            </a:xfrm>
            <a:custGeom>
              <a:avLst/>
              <a:gdLst>
                <a:gd name="T0" fmla="*/ 0 w 28"/>
                <a:gd name="T1" fmla="*/ 0 h 30"/>
                <a:gd name="T2" fmla="*/ 0 w 28"/>
                <a:gd name="T3" fmla="*/ 0 h 30"/>
                <a:gd name="T4" fmla="*/ 0 w 28"/>
                <a:gd name="T5" fmla="*/ 0 h 30"/>
                <a:gd name="T6" fmla="*/ 0 w 28"/>
                <a:gd name="T7" fmla="*/ 0 h 30"/>
                <a:gd name="T8" fmla="*/ 0 w 28"/>
                <a:gd name="T9" fmla="*/ 0 h 30"/>
                <a:gd name="T10" fmla="*/ 0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0"/>
                <a:gd name="T20" fmla="*/ 28 w 2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0">
                  <a:moveTo>
                    <a:pt x="28" y="3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141" y="525"/>
              <a:ext cx="26" cy="49"/>
            </a:xfrm>
            <a:custGeom>
              <a:avLst/>
              <a:gdLst>
                <a:gd name="T0" fmla="*/ 0 w 76"/>
                <a:gd name="T1" fmla="*/ 0 h 147"/>
                <a:gd name="T2" fmla="*/ 0 w 76"/>
                <a:gd name="T3" fmla="*/ 0 h 147"/>
                <a:gd name="T4" fmla="*/ 0 w 76"/>
                <a:gd name="T5" fmla="*/ 0 h 147"/>
                <a:gd name="T6" fmla="*/ 0 w 76"/>
                <a:gd name="T7" fmla="*/ 0 h 147"/>
                <a:gd name="T8" fmla="*/ 0 w 76"/>
                <a:gd name="T9" fmla="*/ 0 h 147"/>
                <a:gd name="T10" fmla="*/ 0 w 76"/>
                <a:gd name="T11" fmla="*/ 0 h 147"/>
                <a:gd name="T12" fmla="*/ 0 w 76"/>
                <a:gd name="T13" fmla="*/ 0 h 147"/>
                <a:gd name="T14" fmla="*/ 0 w 76"/>
                <a:gd name="T15" fmla="*/ 0 h 147"/>
                <a:gd name="T16" fmla="*/ 0 w 76"/>
                <a:gd name="T17" fmla="*/ 0 h 147"/>
                <a:gd name="T18" fmla="*/ 0 w 76"/>
                <a:gd name="T19" fmla="*/ 0 h 147"/>
                <a:gd name="T20" fmla="*/ 0 w 76"/>
                <a:gd name="T21" fmla="*/ 0 h 147"/>
                <a:gd name="T22" fmla="*/ 0 w 76"/>
                <a:gd name="T23" fmla="*/ 0 h 147"/>
                <a:gd name="T24" fmla="*/ 0 w 76"/>
                <a:gd name="T25" fmla="*/ 0 h 147"/>
                <a:gd name="T26" fmla="*/ 0 w 76"/>
                <a:gd name="T27" fmla="*/ 0 h 147"/>
                <a:gd name="T28" fmla="*/ 0 w 76"/>
                <a:gd name="T29" fmla="*/ 0 h 147"/>
                <a:gd name="T30" fmla="*/ 0 w 76"/>
                <a:gd name="T31" fmla="*/ 0 h 147"/>
                <a:gd name="T32" fmla="*/ 0 w 76"/>
                <a:gd name="T33" fmla="*/ 0 h 147"/>
                <a:gd name="T34" fmla="*/ 0 w 76"/>
                <a:gd name="T35" fmla="*/ 0 h 147"/>
                <a:gd name="T36" fmla="*/ 0 w 76"/>
                <a:gd name="T37" fmla="*/ 0 h 147"/>
                <a:gd name="T38" fmla="*/ 0 w 76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147"/>
                <a:gd name="T62" fmla="*/ 76 w 76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147">
                  <a:moveTo>
                    <a:pt x="73" y="119"/>
                  </a:moveTo>
                  <a:lnTo>
                    <a:pt x="65" y="121"/>
                  </a:lnTo>
                  <a:lnTo>
                    <a:pt x="50" y="112"/>
                  </a:lnTo>
                  <a:lnTo>
                    <a:pt x="47" y="96"/>
                  </a:lnTo>
                  <a:lnTo>
                    <a:pt x="47" y="53"/>
                  </a:lnTo>
                  <a:lnTo>
                    <a:pt x="73" y="53"/>
                  </a:lnTo>
                  <a:lnTo>
                    <a:pt x="73" y="33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20" y="11"/>
                  </a:lnTo>
                  <a:lnTo>
                    <a:pt x="20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0" y="53"/>
                  </a:lnTo>
                  <a:lnTo>
                    <a:pt x="20" y="102"/>
                  </a:lnTo>
                  <a:lnTo>
                    <a:pt x="28" y="135"/>
                  </a:lnTo>
                  <a:lnTo>
                    <a:pt x="56" y="147"/>
                  </a:lnTo>
                  <a:lnTo>
                    <a:pt x="76" y="141"/>
                  </a:lnTo>
                  <a:lnTo>
                    <a:pt x="7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69" y="536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w 115"/>
                <a:gd name="T19" fmla="*/ 0 h 159"/>
                <a:gd name="T20" fmla="*/ 0 w 115"/>
                <a:gd name="T21" fmla="*/ 0 h 159"/>
                <a:gd name="T22" fmla="*/ 0 w 115"/>
                <a:gd name="T23" fmla="*/ 0 h 159"/>
                <a:gd name="T24" fmla="*/ 0 w 115"/>
                <a:gd name="T25" fmla="*/ 0 h 159"/>
                <a:gd name="T26" fmla="*/ 0 w 115"/>
                <a:gd name="T27" fmla="*/ 0 h 159"/>
                <a:gd name="T28" fmla="*/ 0 w 115"/>
                <a:gd name="T29" fmla="*/ 0 h 159"/>
                <a:gd name="T30" fmla="*/ 0 w 115"/>
                <a:gd name="T31" fmla="*/ 0 h 159"/>
                <a:gd name="T32" fmla="*/ 0 w 115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59"/>
                <a:gd name="T53" fmla="*/ 115 w 115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59">
                  <a:moveTo>
                    <a:pt x="6" y="156"/>
                  </a:moveTo>
                  <a:lnTo>
                    <a:pt x="27" y="159"/>
                  </a:lnTo>
                  <a:lnTo>
                    <a:pt x="55" y="149"/>
                  </a:lnTo>
                  <a:lnTo>
                    <a:pt x="71" y="120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63" y="6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1" y="138"/>
                  </a:lnTo>
                  <a:lnTo>
                    <a:pt x="10" y="137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35" y="624"/>
              <a:ext cx="18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4" y="82"/>
                  </a:lnTo>
                  <a:lnTo>
                    <a:pt x="58" y="59"/>
                  </a:lnTo>
                  <a:lnTo>
                    <a:pt x="54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2" y="23"/>
                  </a:lnTo>
                  <a:lnTo>
                    <a:pt x="20" y="32"/>
                  </a:lnTo>
                  <a:lnTo>
                    <a:pt x="28" y="59"/>
                  </a:lnTo>
                  <a:lnTo>
                    <a:pt x="20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715" y="624"/>
              <a:ext cx="20" cy="40"/>
            </a:xfrm>
            <a:custGeom>
              <a:avLst/>
              <a:gdLst>
                <a:gd name="T0" fmla="*/ 0 w 58"/>
                <a:gd name="T1" fmla="*/ 0 h 119"/>
                <a:gd name="T2" fmla="*/ 0 w 58"/>
                <a:gd name="T3" fmla="*/ 0 h 119"/>
                <a:gd name="T4" fmla="*/ 0 w 58"/>
                <a:gd name="T5" fmla="*/ 0 h 119"/>
                <a:gd name="T6" fmla="*/ 0 w 58"/>
                <a:gd name="T7" fmla="*/ 0 h 119"/>
                <a:gd name="T8" fmla="*/ 0 w 58"/>
                <a:gd name="T9" fmla="*/ 0 h 119"/>
                <a:gd name="T10" fmla="*/ 0 w 58"/>
                <a:gd name="T11" fmla="*/ 0 h 119"/>
                <a:gd name="T12" fmla="*/ 0 w 58"/>
                <a:gd name="T13" fmla="*/ 0 h 119"/>
                <a:gd name="T14" fmla="*/ 0 w 58"/>
                <a:gd name="T15" fmla="*/ 0 h 119"/>
                <a:gd name="T16" fmla="*/ 0 w 58"/>
                <a:gd name="T17" fmla="*/ 0 h 119"/>
                <a:gd name="T18" fmla="*/ 0 w 58"/>
                <a:gd name="T19" fmla="*/ 0 h 119"/>
                <a:gd name="T20" fmla="*/ 0 w 58"/>
                <a:gd name="T21" fmla="*/ 0 h 119"/>
                <a:gd name="T22" fmla="*/ 0 w 58"/>
                <a:gd name="T23" fmla="*/ 0 h 119"/>
                <a:gd name="T24" fmla="*/ 0 w 58"/>
                <a:gd name="T25" fmla="*/ 0 h 119"/>
                <a:gd name="T26" fmla="*/ 0 w 58"/>
                <a:gd name="T27" fmla="*/ 0 h 119"/>
                <a:gd name="T28" fmla="*/ 0 w 58"/>
                <a:gd name="T29" fmla="*/ 0 h 119"/>
                <a:gd name="T30" fmla="*/ 0 w 58"/>
                <a:gd name="T31" fmla="*/ 0 h 119"/>
                <a:gd name="T32" fmla="*/ 0 w 58"/>
                <a:gd name="T33" fmla="*/ 0 h 119"/>
                <a:gd name="T34" fmla="*/ 0 w 58"/>
                <a:gd name="T35" fmla="*/ 0 h 119"/>
                <a:gd name="T36" fmla="*/ 0 w 58"/>
                <a:gd name="T37" fmla="*/ 0 h 119"/>
                <a:gd name="T38" fmla="*/ 0 w 58"/>
                <a:gd name="T39" fmla="*/ 0 h 119"/>
                <a:gd name="T40" fmla="*/ 0 w 58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119"/>
                <a:gd name="T65" fmla="*/ 58 w 58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119">
                  <a:moveTo>
                    <a:pt x="58" y="23"/>
                  </a:moveTo>
                  <a:lnTo>
                    <a:pt x="58" y="1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5" y="34"/>
                  </a:lnTo>
                  <a:lnTo>
                    <a:pt x="0" y="59"/>
                  </a:lnTo>
                  <a:lnTo>
                    <a:pt x="5" y="83"/>
                  </a:lnTo>
                  <a:lnTo>
                    <a:pt x="16" y="102"/>
                  </a:lnTo>
                  <a:lnTo>
                    <a:pt x="34" y="114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8" y="93"/>
                  </a:lnTo>
                  <a:lnTo>
                    <a:pt x="57" y="95"/>
                  </a:lnTo>
                  <a:lnTo>
                    <a:pt x="35" y="83"/>
                  </a:lnTo>
                  <a:lnTo>
                    <a:pt x="31" y="59"/>
                  </a:lnTo>
                  <a:lnTo>
                    <a:pt x="35" y="33"/>
                  </a:lnTo>
                  <a:lnTo>
                    <a:pt x="44" y="24"/>
                  </a:lnTo>
                  <a:lnTo>
                    <a:pt x="57" y="2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752" y="608"/>
              <a:ext cx="27" cy="54"/>
            </a:xfrm>
            <a:custGeom>
              <a:avLst/>
              <a:gdLst>
                <a:gd name="T0" fmla="*/ 0 w 81"/>
                <a:gd name="T1" fmla="*/ 0 h 162"/>
                <a:gd name="T2" fmla="*/ 0 w 81"/>
                <a:gd name="T3" fmla="*/ 0 h 162"/>
                <a:gd name="T4" fmla="*/ 0 w 81"/>
                <a:gd name="T5" fmla="*/ 0 h 162"/>
                <a:gd name="T6" fmla="*/ 0 w 81"/>
                <a:gd name="T7" fmla="*/ 0 h 162"/>
                <a:gd name="T8" fmla="*/ 0 w 81"/>
                <a:gd name="T9" fmla="*/ 0 h 162"/>
                <a:gd name="T10" fmla="*/ 0 w 81"/>
                <a:gd name="T11" fmla="*/ 0 h 162"/>
                <a:gd name="T12" fmla="*/ 0 w 81"/>
                <a:gd name="T13" fmla="*/ 0 h 162"/>
                <a:gd name="T14" fmla="*/ 0 w 81"/>
                <a:gd name="T15" fmla="*/ 0 h 162"/>
                <a:gd name="T16" fmla="*/ 0 w 81"/>
                <a:gd name="T17" fmla="*/ 0 h 162"/>
                <a:gd name="T18" fmla="*/ 0 w 81"/>
                <a:gd name="T19" fmla="*/ 0 h 162"/>
                <a:gd name="T20" fmla="*/ 0 w 81"/>
                <a:gd name="T21" fmla="*/ 0 h 162"/>
                <a:gd name="T22" fmla="*/ 0 w 81"/>
                <a:gd name="T23" fmla="*/ 0 h 162"/>
                <a:gd name="T24" fmla="*/ 0 w 81"/>
                <a:gd name="T25" fmla="*/ 0 h 162"/>
                <a:gd name="T26" fmla="*/ 0 w 81"/>
                <a:gd name="T27" fmla="*/ 0 h 162"/>
                <a:gd name="T28" fmla="*/ 0 w 81"/>
                <a:gd name="T29" fmla="*/ 0 h 162"/>
                <a:gd name="T30" fmla="*/ 0 w 81"/>
                <a:gd name="T31" fmla="*/ 0 h 162"/>
                <a:gd name="T32" fmla="*/ 0 w 81"/>
                <a:gd name="T33" fmla="*/ 0 h 162"/>
                <a:gd name="T34" fmla="*/ 0 w 81"/>
                <a:gd name="T35" fmla="*/ 0 h 162"/>
                <a:gd name="T36" fmla="*/ 0 w 81"/>
                <a:gd name="T37" fmla="*/ 0 h 162"/>
                <a:gd name="T38" fmla="*/ 0 w 81"/>
                <a:gd name="T39" fmla="*/ 0 h 162"/>
                <a:gd name="T40" fmla="*/ 0 w 81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162"/>
                <a:gd name="T65" fmla="*/ 81 w 8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162">
                  <a:moveTo>
                    <a:pt x="52" y="162"/>
                  </a:moveTo>
                  <a:lnTo>
                    <a:pt x="52" y="72"/>
                  </a:lnTo>
                  <a:lnTo>
                    <a:pt x="78" y="72"/>
                  </a:lnTo>
                  <a:lnTo>
                    <a:pt x="78" y="52"/>
                  </a:lnTo>
                  <a:lnTo>
                    <a:pt x="52" y="52"/>
                  </a:lnTo>
                  <a:lnTo>
                    <a:pt x="55" y="35"/>
                  </a:lnTo>
                  <a:lnTo>
                    <a:pt x="59" y="27"/>
                  </a:lnTo>
                  <a:lnTo>
                    <a:pt x="69" y="26"/>
                  </a:lnTo>
                  <a:lnTo>
                    <a:pt x="78" y="27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6" y="3"/>
                  </a:lnTo>
                  <a:lnTo>
                    <a:pt x="32" y="14"/>
                  </a:lnTo>
                  <a:lnTo>
                    <a:pt x="26" y="3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162"/>
                  </a:lnTo>
                  <a:lnTo>
                    <a:pt x="52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19" y="612"/>
              <a:ext cx="40" cy="50"/>
            </a:xfrm>
            <a:custGeom>
              <a:avLst/>
              <a:gdLst>
                <a:gd name="T0" fmla="*/ 0 w 120"/>
                <a:gd name="T1" fmla="*/ 0 h 150"/>
                <a:gd name="T2" fmla="*/ 0 w 120"/>
                <a:gd name="T3" fmla="*/ 0 h 150"/>
                <a:gd name="T4" fmla="*/ 0 w 120"/>
                <a:gd name="T5" fmla="*/ 0 h 150"/>
                <a:gd name="T6" fmla="*/ 0 w 120"/>
                <a:gd name="T7" fmla="*/ 0 h 150"/>
                <a:gd name="T8" fmla="*/ 0 w 120"/>
                <a:gd name="T9" fmla="*/ 0 h 150"/>
                <a:gd name="T10" fmla="*/ 0 w 120"/>
                <a:gd name="T11" fmla="*/ 0 h 150"/>
                <a:gd name="T12" fmla="*/ 0 w 120"/>
                <a:gd name="T13" fmla="*/ 0 h 150"/>
                <a:gd name="T14" fmla="*/ 0 w 120"/>
                <a:gd name="T15" fmla="*/ 0 h 150"/>
                <a:gd name="T16" fmla="*/ 0 w 120"/>
                <a:gd name="T17" fmla="*/ 0 h 150"/>
                <a:gd name="T18" fmla="*/ 0 w 120"/>
                <a:gd name="T19" fmla="*/ 0 h 150"/>
                <a:gd name="T20" fmla="*/ 0 w 120"/>
                <a:gd name="T21" fmla="*/ 0 h 150"/>
                <a:gd name="T22" fmla="*/ 0 w 120"/>
                <a:gd name="T23" fmla="*/ 0 h 150"/>
                <a:gd name="T24" fmla="*/ 0 w 120"/>
                <a:gd name="T25" fmla="*/ 0 h 150"/>
                <a:gd name="T26" fmla="*/ 0 w 120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50"/>
                <a:gd name="T44" fmla="*/ 120 w 120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50">
                  <a:moveTo>
                    <a:pt x="120" y="150"/>
                  </a:moveTo>
                  <a:lnTo>
                    <a:pt x="120" y="0"/>
                  </a:lnTo>
                  <a:lnTo>
                    <a:pt x="92" y="0"/>
                  </a:lnTo>
                  <a:lnTo>
                    <a:pt x="92" y="62"/>
                  </a:lnTo>
                  <a:lnTo>
                    <a:pt x="30" y="6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30" y="150"/>
                  </a:lnTo>
                  <a:lnTo>
                    <a:pt x="30" y="86"/>
                  </a:lnTo>
                  <a:lnTo>
                    <a:pt x="92" y="86"/>
                  </a:lnTo>
                  <a:lnTo>
                    <a:pt x="92" y="150"/>
                  </a:lnTo>
                  <a:lnTo>
                    <a:pt x="12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87" y="624"/>
              <a:ext cx="20" cy="40"/>
            </a:xfrm>
            <a:custGeom>
              <a:avLst/>
              <a:gdLst>
                <a:gd name="T0" fmla="*/ 0 w 56"/>
                <a:gd name="T1" fmla="*/ 0 h 118"/>
                <a:gd name="T2" fmla="*/ 0 w 56"/>
                <a:gd name="T3" fmla="*/ 0 h 118"/>
                <a:gd name="T4" fmla="*/ 0 w 56"/>
                <a:gd name="T5" fmla="*/ 0 h 118"/>
                <a:gd name="T6" fmla="*/ 0 w 56"/>
                <a:gd name="T7" fmla="*/ 0 h 118"/>
                <a:gd name="T8" fmla="*/ 0 w 56"/>
                <a:gd name="T9" fmla="*/ 0 h 118"/>
                <a:gd name="T10" fmla="*/ 0 w 56"/>
                <a:gd name="T11" fmla="*/ 0 h 118"/>
                <a:gd name="T12" fmla="*/ 0 w 56"/>
                <a:gd name="T13" fmla="*/ 0 h 118"/>
                <a:gd name="T14" fmla="*/ 0 w 56"/>
                <a:gd name="T15" fmla="*/ 0 h 118"/>
                <a:gd name="T16" fmla="*/ 0 w 56"/>
                <a:gd name="T17" fmla="*/ 0 h 118"/>
                <a:gd name="T18" fmla="*/ 0 w 56"/>
                <a:gd name="T19" fmla="*/ 0 h 118"/>
                <a:gd name="T20" fmla="*/ 0 w 56"/>
                <a:gd name="T21" fmla="*/ 0 h 118"/>
                <a:gd name="T22" fmla="*/ 0 w 56"/>
                <a:gd name="T23" fmla="*/ 0 h 118"/>
                <a:gd name="T24" fmla="*/ 0 w 56"/>
                <a:gd name="T25" fmla="*/ 0 h 118"/>
                <a:gd name="T26" fmla="*/ 0 w 56"/>
                <a:gd name="T27" fmla="*/ 0 h 118"/>
                <a:gd name="T28" fmla="*/ 0 w 56"/>
                <a:gd name="T29" fmla="*/ 0 h 118"/>
                <a:gd name="T30" fmla="*/ 0 w 56"/>
                <a:gd name="T31" fmla="*/ 0 h 118"/>
                <a:gd name="T32" fmla="*/ 0 w 56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18"/>
                <a:gd name="T53" fmla="*/ 56 w 56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18">
                  <a:moveTo>
                    <a:pt x="0" y="92"/>
                  </a:moveTo>
                  <a:lnTo>
                    <a:pt x="0" y="118"/>
                  </a:lnTo>
                  <a:lnTo>
                    <a:pt x="22" y="113"/>
                  </a:lnTo>
                  <a:lnTo>
                    <a:pt x="40" y="101"/>
                  </a:lnTo>
                  <a:lnTo>
                    <a:pt x="52" y="82"/>
                  </a:lnTo>
                  <a:lnTo>
                    <a:pt x="56" y="59"/>
                  </a:lnTo>
                  <a:lnTo>
                    <a:pt x="52" y="35"/>
                  </a:lnTo>
                  <a:lnTo>
                    <a:pt x="40" y="16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3"/>
                  </a:lnTo>
                  <a:lnTo>
                    <a:pt x="19" y="32"/>
                  </a:lnTo>
                  <a:lnTo>
                    <a:pt x="26" y="59"/>
                  </a:lnTo>
                  <a:lnTo>
                    <a:pt x="19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868" y="624"/>
              <a:ext cx="19" cy="40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0 h 119"/>
                <a:gd name="T4" fmla="*/ 0 w 59"/>
                <a:gd name="T5" fmla="*/ 0 h 119"/>
                <a:gd name="T6" fmla="*/ 0 w 59"/>
                <a:gd name="T7" fmla="*/ 0 h 119"/>
                <a:gd name="T8" fmla="*/ 0 w 59"/>
                <a:gd name="T9" fmla="*/ 0 h 119"/>
                <a:gd name="T10" fmla="*/ 0 w 59"/>
                <a:gd name="T11" fmla="*/ 0 h 119"/>
                <a:gd name="T12" fmla="*/ 0 w 59"/>
                <a:gd name="T13" fmla="*/ 0 h 119"/>
                <a:gd name="T14" fmla="*/ 0 w 59"/>
                <a:gd name="T15" fmla="*/ 0 h 119"/>
                <a:gd name="T16" fmla="*/ 0 w 59"/>
                <a:gd name="T17" fmla="*/ 0 h 119"/>
                <a:gd name="T18" fmla="*/ 0 w 59"/>
                <a:gd name="T19" fmla="*/ 0 h 119"/>
                <a:gd name="T20" fmla="*/ 0 w 59"/>
                <a:gd name="T21" fmla="*/ 0 h 119"/>
                <a:gd name="T22" fmla="*/ 0 w 59"/>
                <a:gd name="T23" fmla="*/ 0 h 119"/>
                <a:gd name="T24" fmla="*/ 0 w 59"/>
                <a:gd name="T25" fmla="*/ 0 h 119"/>
                <a:gd name="T26" fmla="*/ 0 w 59"/>
                <a:gd name="T27" fmla="*/ 0 h 119"/>
                <a:gd name="T28" fmla="*/ 0 w 59"/>
                <a:gd name="T29" fmla="*/ 0 h 119"/>
                <a:gd name="T30" fmla="*/ 0 w 59"/>
                <a:gd name="T31" fmla="*/ 0 h 119"/>
                <a:gd name="T32" fmla="*/ 0 w 59"/>
                <a:gd name="T33" fmla="*/ 0 h 119"/>
                <a:gd name="T34" fmla="*/ 0 w 59"/>
                <a:gd name="T35" fmla="*/ 0 h 119"/>
                <a:gd name="T36" fmla="*/ 0 w 59"/>
                <a:gd name="T37" fmla="*/ 0 h 119"/>
                <a:gd name="T38" fmla="*/ 0 w 59"/>
                <a:gd name="T39" fmla="*/ 0 h 119"/>
                <a:gd name="T40" fmla="*/ 0 w 59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9"/>
                <a:gd name="T65" fmla="*/ 59 w 59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9">
                  <a:moveTo>
                    <a:pt x="59" y="23"/>
                  </a:moveTo>
                  <a:lnTo>
                    <a:pt x="59" y="1"/>
                  </a:lnTo>
                  <a:lnTo>
                    <a:pt x="56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9"/>
                  </a:lnTo>
                  <a:lnTo>
                    <a:pt x="4" y="83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34" y="83"/>
                  </a:lnTo>
                  <a:lnTo>
                    <a:pt x="30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6" y="2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913" y="624"/>
              <a:ext cx="35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30" y="113"/>
                  </a:lnTo>
                  <a:lnTo>
                    <a:pt x="30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6" y="26"/>
                  </a:lnTo>
                  <a:lnTo>
                    <a:pt x="74" y="35"/>
                  </a:lnTo>
                  <a:lnTo>
                    <a:pt x="76" y="59"/>
                  </a:lnTo>
                  <a:lnTo>
                    <a:pt x="76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975" y="625"/>
              <a:ext cx="16" cy="53"/>
            </a:xfrm>
            <a:custGeom>
              <a:avLst/>
              <a:gdLst>
                <a:gd name="T0" fmla="*/ 0 w 52"/>
                <a:gd name="T1" fmla="*/ 0 h 159"/>
                <a:gd name="T2" fmla="*/ 0 w 52"/>
                <a:gd name="T3" fmla="*/ 0 h 159"/>
                <a:gd name="T4" fmla="*/ 0 w 52"/>
                <a:gd name="T5" fmla="*/ 0 h 159"/>
                <a:gd name="T6" fmla="*/ 0 w 52"/>
                <a:gd name="T7" fmla="*/ 0 h 159"/>
                <a:gd name="T8" fmla="*/ 0 w 52"/>
                <a:gd name="T9" fmla="*/ 0 h 159"/>
                <a:gd name="T10" fmla="*/ 0 w 52"/>
                <a:gd name="T11" fmla="*/ 0 h 159"/>
                <a:gd name="T12" fmla="*/ 0 w 52"/>
                <a:gd name="T13" fmla="*/ 0 h 159"/>
                <a:gd name="T14" fmla="*/ 0 w 52"/>
                <a:gd name="T15" fmla="*/ 0 h 159"/>
                <a:gd name="T16" fmla="*/ 0 w 52"/>
                <a:gd name="T17" fmla="*/ 0 h 159"/>
                <a:gd name="T18" fmla="*/ 0 w 52"/>
                <a:gd name="T19" fmla="*/ 0 h 159"/>
                <a:gd name="T20" fmla="*/ 0 w 52"/>
                <a:gd name="T21" fmla="*/ 0 h 159"/>
                <a:gd name="T22" fmla="*/ 0 w 52"/>
                <a:gd name="T23" fmla="*/ 0 h 159"/>
                <a:gd name="T24" fmla="*/ 0 w 52"/>
                <a:gd name="T25" fmla="*/ 0 h 159"/>
                <a:gd name="T26" fmla="*/ 0 w 52"/>
                <a:gd name="T27" fmla="*/ 0 h 159"/>
                <a:gd name="T28" fmla="*/ 0 w 52"/>
                <a:gd name="T29" fmla="*/ 0 h 159"/>
                <a:gd name="T30" fmla="*/ 0 w 52"/>
                <a:gd name="T31" fmla="*/ 0 h 159"/>
                <a:gd name="T32" fmla="*/ 0 w 52"/>
                <a:gd name="T33" fmla="*/ 0 h 159"/>
                <a:gd name="T34" fmla="*/ 0 w 52"/>
                <a:gd name="T35" fmla="*/ 0 h 159"/>
                <a:gd name="T36" fmla="*/ 0 w 52"/>
                <a:gd name="T37" fmla="*/ 0 h 159"/>
                <a:gd name="T38" fmla="*/ 0 w 52"/>
                <a:gd name="T39" fmla="*/ 0 h 159"/>
                <a:gd name="T40" fmla="*/ 0 w 52"/>
                <a:gd name="T41" fmla="*/ 0 h 159"/>
                <a:gd name="T42" fmla="*/ 0 w 52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159"/>
                <a:gd name="T68" fmla="*/ 52 w 5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159">
                  <a:moveTo>
                    <a:pt x="0" y="133"/>
                  </a:moveTo>
                  <a:lnTo>
                    <a:pt x="0" y="159"/>
                  </a:lnTo>
                  <a:lnTo>
                    <a:pt x="22" y="156"/>
                  </a:lnTo>
                  <a:lnTo>
                    <a:pt x="39" y="143"/>
                  </a:lnTo>
                  <a:lnTo>
                    <a:pt x="49" y="124"/>
                  </a:lnTo>
                  <a:lnTo>
                    <a:pt x="52" y="97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24" y="17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" y="30"/>
                  </a:lnTo>
                  <a:lnTo>
                    <a:pt x="24" y="55"/>
                  </a:lnTo>
                  <a:lnTo>
                    <a:pt x="17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0" y="104"/>
                  </a:lnTo>
                  <a:lnTo>
                    <a:pt x="26" y="88"/>
                  </a:lnTo>
                  <a:lnTo>
                    <a:pt x="23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956" y="624"/>
              <a:ext cx="19" cy="38"/>
            </a:xfrm>
            <a:custGeom>
              <a:avLst/>
              <a:gdLst>
                <a:gd name="T0" fmla="*/ 0 w 55"/>
                <a:gd name="T1" fmla="*/ 0 h 114"/>
                <a:gd name="T2" fmla="*/ 0 w 55"/>
                <a:gd name="T3" fmla="*/ 0 h 114"/>
                <a:gd name="T4" fmla="*/ 0 w 55"/>
                <a:gd name="T5" fmla="*/ 0 h 114"/>
                <a:gd name="T6" fmla="*/ 0 w 55"/>
                <a:gd name="T7" fmla="*/ 0 h 114"/>
                <a:gd name="T8" fmla="*/ 0 w 55"/>
                <a:gd name="T9" fmla="*/ 0 h 114"/>
                <a:gd name="T10" fmla="*/ 0 w 55"/>
                <a:gd name="T11" fmla="*/ 0 h 114"/>
                <a:gd name="T12" fmla="*/ 0 w 55"/>
                <a:gd name="T13" fmla="*/ 0 h 114"/>
                <a:gd name="T14" fmla="*/ 0 w 55"/>
                <a:gd name="T15" fmla="*/ 0 h 114"/>
                <a:gd name="T16" fmla="*/ 0 w 55"/>
                <a:gd name="T17" fmla="*/ 0 h 114"/>
                <a:gd name="T18" fmla="*/ 0 w 55"/>
                <a:gd name="T19" fmla="*/ 0 h 114"/>
                <a:gd name="T20" fmla="*/ 0 w 55"/>
                <a:gd name="T21" fmla="*/ 0 h 114"/>
                <a:gd name="T22" fmla="*/ 0 w 55"/>
                <a:gd name="T23" fmla="*/ 0 h 114"/>
                <a:gd name="T24" fmla="*/ 0 w 55"/>
                <a:gd name="T25" fmla="*/ 0 h 114"/>
                <a:gd name="T26" fmla="*/ 0 w 55"/>
                <a:gd name="T27" fmla="*/ 0 h 114"/>
                <a:gd name="T28" fmla="*/ 0 w 55"/>
                <a:gd name="T29" fmla="*/ 0 h 114"/>
                <a:gd name="T30" fmla="*/ 0 w 55"/>
                <a:gd name="T31" fmla="*/ 0 h 114"/>
                <a:gd name="T32" fmla="*/ 0 w 55"/>
                <a:gd name="T33" fmla="*/ 0 h 114"/>
                <a:gd name="T34" fmla="*/ 0 w 55"/>
                <a:gd name="T35" fmla="*/ 0 h 114"/>
                <a:gd name="T36" fmla="*/ 0 w 55"/>
                <a:gd name="T37" fmla="*/ 0 h 114"/>
                <a:gd name="T38" fmla="*/ 0 w 55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114"/>
                <a:gd name="T62" fmla="*/ 55 w 55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114">
                  <a:moveTo>
                    <a:pt x="55" y="27"/>
                  </a:moveTo>
                  <a:lnTo>
                    <a:pt x="55" y="4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10" y="18"/>
                  </a:lnTo>
                  <a:lnTo>
                    <a:pt x="3" y="36"/>
                  </a:lnTo>
                  <a:lnTo>
                    <a:pt x="0" y="59"/>
                  </a:lnTo>
                  <a:lnTo>
                    <a:pt x="10" y="96"/>
                  </a:lnTo>
                  <a:lnTo>
                    <a:pt x="25" y="109"/>
                  </a:lnTo>
                  <a:lnTo>
                    <a:pt x="43" y="114"/>
                  </a:lnTo>
                  <a:lnTo>
                    <a:pt x="55" y="111"/>
                  </a:lnTo>
                  <a:lnTo>
                    <a:pt x="55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29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959" y="667"/>
              <a:ext cx="16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3"/>
                <a:gd name="T26" fmla="*/ 45 w 4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3">
                  <a:moveTo>
                    <a:pt x="45" y="33"/>
                  </a:moveTo>
                  <a:lnTo>
                    <a:pt x="45" y="7"/>
                  </a:lnTo>
                  <a:lnTo>
                    <a:pt x="35" y="13"/>
                  </a:lnTo>
                  <a:lnTo>
                    <a:pt x="3" y="0"/>
                  </a:lnTo>
                  <a:lnTo>
                    <a:pt x="0" y="26"/>
                  </a:lnTo>
                  <a:lnTo>
                    <a:pt x="38" y="33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035" y="612"/>
              <a:ext cx="40" cy="50"/>
            </a:xfrm>
            <a:custGeom>
              <a:avLst/>
              <a:gdLst>
                <a:gd name="T0" fmla="*/ 0 w 121"/>
                <a:gd name="T1" fmla="*/ 0 h 150"/>
                <a:gd name="T2" fmla="*/ 0 w 121"/>
                <a:gd name="T3" fmla="*/ 0 h 150"/>
                <a:gd name="T4" fmla="*/ 0 w 121"/>
                <a:gd name="T5" fmla="*/ 0 h 150"/>
                <a:gd name="T6" fmla="*/ 0 w 121"/>
                <a:gd name="T7" fmla="*/ 0 h 150"/>
                <a:gd name="T8" fmla="*/ 0 w 121"/>
                <a:gd name="T9" fmla="*/ 0 h 150"/>
                <a:gd name="T10" fmla="*/ 0 w 121"/>
                <a:gd name="T11" fmla="*/ 0 h 150"/>
                <a:gd name="T12" fmla="*/ 0 w 121"/>
                <a:gd name="T13" fmla="*/ 0 h 150"/>
                <a:gd name="T14" fmla="*/ 0 w 121"/>
                <a:gd name="T15" fmla="*/ 0 h 150"/>
                <a:gd name="T16" fmla="*/ 0 w 121"/>
                <a:gd name="T17" fmla="*/ 0 h 150"/>
                <a:gd name="T18" fmla="*/ 0 w 121"/>
                <a:gd name="T19" fmla="*/ 0 h 150"/>
                <a:gd name="T20" fmla="*/ 0 w 121"/>
                <a:gd name="T21" fmla="*/ 0 h 150"/>
                <a:gd name="T22" fmla="*/ 0 w 121"/>
                <a:gd name="T23" fmla="*/ 0 h 150"/>
                <a:gd name="T24" fmla="*/ 0 w 121"/>
                <a:gd name="T25" fmla="*/ 0 h 150"/>
                <a:gd name="T26" fmla="*/ 0 w 121"/>
                <a:gd name="T27" fmla="*/ 0 h 150"/>
                <a:gd name="T28" fmla="*/ 0 w 121"/>
                <a:gd name="T29" fmla="*/ 0 h 150"/>
                <a:gd name="T30" fmla="*/ 0 w 121"/>
                <a:gd name="T31" fmla="*/ 0 h 150"/>
                <a:gd name="T32" fmla="*/ 0 w 121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50"/>
                <a:gd name="T53" fmla="*/ 121 w 121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50">
                  <a:moveTo>
                    <a:pt x="121" y="150"/>
                  </a:moveTo>
                  <a:lnTo>
                    <a:pt x="58" y="69"/>
                  </a:lnTo>
                  <a:lnTo>
                    <a:pt x="118" y="0"/>
                  </a:lnTo>
                  <a:lnTo>
                    <a:pt x="84" y="0"/>
                  </a:lnTo>
                  <a:lnTo>
                    <a:pt x="34" y="54"/>
                  </a:lnTo>
                  <a:lnTo>
                    <a:pt x="27" y="66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7" y="150"/>
                  </a:lnTo>
                  <a:lnTo>
                    <a:pt x="27" y="92"/>
                  </a:lnTo>
                  <a:lnTo>
                    <a:pt x="27" y="79"/>
                  </a:lnTo>
                  <a:lnTo>
                    <a:pt x="34" y="88"/>
                  </a:lnTo>
                  <a:lnTo>
                    <a:pt x="85" y="15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099" y="624"/>
              <a:ext cx="20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5" y="82"/>
                  </a:lnTo>
                  <a:lnTo>
                    <a:pt x="58" y="59"/>
                  </a:lnTo>
                  <a:lnTo>
                    <a:pt x="55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3"/>
                  </a:lnTo>
                  <a:lnTo>
                    <a:pt x="22" y="32"/>
                  </a:lnTo>
                  <a:lnTo>
                    <a:pt x="29" y="59"/>
                  </a:lnTo>
                  <a:lnTo>
                    <a:pt x="22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080" y="624"/>
              <a:ext cx="19" cy="40"/>
            </a:xfrm>
            <a:custGeom>
              <a:avLst/>
              <a:gdLst>
                <a:gd name="T0" fmla="*/ 0 w 56"/>
                <a:gd name="T1" fmla="*/ 0 h 119"/>
                <a:gd name="T2" fmla="*/ 0 w 56"/>
                <a:gd name="T3" fmla="*/ 0 h 119"/>
                <a:gd name="T4" fmla="*/ 0 w 56"/>
                <a:gd name="T5" fmla="*/ 0 h 119"/>
                <a:gd name="T6" fmla="*/ 0 w 56"/>
                <a:gd name="T7" fmla="*/ 0 h 119"/>
                <a:gd name="T8" fmla="*/ 0 w 56"/>
                <a:gd name="T9" fmla="*/ 0 h 119"/>
                <a:gd name="T10" fmla="*/ 0 w 56"/>
                <a:gd name="T11" fmla="*/ 0 h 119"/>
                <a:gd name="T12" fmla="*/ 0 w 56"/>
                <a:gd name="T13" fmla="*/ 0 h 119"/>
                <a:gd name="T14" fmla="*/ 0 w 56"/>
                <a:gd name="T15" fmla="*/ 0 h 119"/>
                <a:gd name="T16" fmla="*/ 0 w 56"/>
                <a:gd name="T17" fmla="*/ 0 h 119"/>
                <a:gd name="T18" fmla="*/ 0 w 56"/>
                <a:gd name="T19" fmla="*/ 0 h 119"/>
                <a:gd name="T20" fmla="*/ 0 w 56"/>
                <a:gd name="T21" fmla="*/ 0 h 119"/>
                <a:gd name="T22" fmla="*/ 0 w 56"/>
                <a:gd name="T23" fmla="*/ 0 h 119"/>
                <a:gd name="T24" fmla="*/ 0 w 56"/>
                <a:gd name="T25" fmla="*/ 0 h 119"/>
                <a:gd name="T26" fmla="*/ 0 w 56"/>
                <a:gd name="T27" fmla="*/ 0 h 119"/>
                <a:gd name="T28" fmla="*/ 0 w 56"/>
                <a:gd name="T29" fmla="*/ 0 h 119"/>
                <a:gd name="T30" fmla="*/ 0 w 56"/>
                <a:gd name="T31" fmla="*/ 0 h 119"/>
                <a:gd name="T32" fmla="*/ 0 w 56"/>
                <a:gd name="T33" fmla="*/ 0 h 119"/>
                <a:gd name="T34" fmla="*/ 0 w 56"/>
                <a:gd name="T35" fmla="*/ 0 h 119"/>
                <a:gd name="T36" fmla="*/ 0 w 56"/>
                <a:gd name="T37" fmla="*/ 0 h 119"/>
                <a:gd name="T38" fmla="*/ 0 w 56"/>
                <a:gd name="T39" fmla="*/ 0 h 119"/>
                <a:gd name="T40" fmla="*/ 0 w 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19"/>
                <a:gd name="T65" fmla="*/ 56 w 56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19">
                  <a:moveTo>
                    <a:pt x="56" y="23"/>
                  </a:moveTo>
                  <a:lnTo>
                    <a:pt x="56" y="1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2" y="34"/>
                  </a:lnTo>
                  <a:lnTo>
                    <a:pt x="0" y="59"/>
                  </a:lnTo>
                  <a:lnTo>
                    <a:pt x="2" y="83"/>
                  </a:lnTo>
                  <a:lnTo>
                    <a:pt x="15" y="102"/>
                  </a:lnTo>
                  <a:lnTo>
                    <a:pt x="33" y="114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34" y="83"/>
                  </a:lnTo>
                  <a:lnTo>
                    <a:pt x="28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21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127" y="624"/>
              <a:ext cx="33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4" y="35"/>
                  </a:lnTo>
                  <a:lnTo>
                    <a:pt x="40" y="26"/>
                  </a:lnTo>
                  <a:lnTo>
                    <a:pt x="53" y="23"/>
                  </a:lnTo>
                  <a:lnTo>
                    <a:pt x="65" y="26"/>
                  </a:lnTo>
                  <a:lnTo>
                    <a:pt x="72" y="35"/>
                  </a:lnTo>
                  <a:lnTo>
                    <a:pt x="75" y="59"/>
                  </a:lnTo>
                  <a:lnTo>
                    <a:pt x="75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4" y="4"/>
                  </a:lnTo>
                  <a:lnTo>
                    <a:pt x="63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187" y="625"/>
              <a:ext cx="17" cy="53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0 h 159"/>
                <a:gd name="T4" fmla="*/ 0 w 51"/>
                <a:gd name="T5" fmla="*/ 0 h 159"/>
                <a:gd name="T6" fmla="*/ 0 w 51"/>
                <a:gd name="T7" fmla="*/ 0 h 159"/>
                <a:gd name="T8" fmla="*/ 0 w 51"/>
                <a:gd name="T9" fmla="*/ 0 h 159"/>
                <a:gd name="T10" fmla="*/ 0 w 51"/>
                <a:gd name="T11" fmla="*/ 0 h 159"/>
                <a:gd name="T12" fmla="*/ 0 w 51"/>
                <a:gd name="T13" fmla="*/ 0 h 159"/>
                <a:gd name="T14" fmla="*/ 0 w 51"/>
                <a:gd name="T15" fmla="*/ 0 h 159"/>
                <a:gd name="T16" fmla="*/ 0 w 51"/>
                <a:gd name="T17" fmla="*/ 0 h 159"/>
                <a:gd name="T18" fmla="*/ 0 w 51"/>
                <a:gd name="T19" fmla="*/ 0 h 159"/>
                <a:gd name="T20" fmla="*/ 0 w 51"/>
                <a:gd name="T21" fmla="*/ 0 h 159"/>
                <a:gd name="T22" fmla="*/ 0 w 51"/>
                <a:gd name="T23" fmla="*/ 0 h 159"/>
                <a:gd name="T24" fmla="*/ 0 w 51"/>
                <a:gd name="T25" fmla="*/ 0 h 159"/>
                <a:gd name="T26" fmla="*/ 0 w 51"/>
                <a:gd name="T27" fmla="*/ 0 h 159"/>
                <a:gd name="T28" fmla="*/ 0 w 51"/>
                <a:gd name="T29" fmla="*/ 0 h 159"/>
                <a:gd name="T30" fmla="*/ 0 w 51"/>
                <a:gd name="T31" fmla="*/ 0 h 159"/>
                <a:gd name="T32" fmla="*/ 0 w 51"/>
                <a:gd name="T33" fmla="*/ 0 h 159"/>
                <a:gd name="T34" fmla="*/ 0 w 51"/>
                <a:gd name="T35" fmla="*/ 0 h 159"/>
                <a:gd name="T36" fmla="*/ 0 w 51"/>
                <a:gd name="T37" fmla="*/ 0 h 159"/>
                <a:gd name="T38" fmla="*/ 0 w 51"/>
                <a:gd name="T39" fmla="*/ 0 h 159"/>
                <a:gd name="T40" fmla="*/ 0 w 51"/>
                <a:gd name="T41" fmla="*/ 0 h 159"/>
                <a:gd name="T42" fmla="*/ 0 w 5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59"/>
                <a:gd name="T68" fmla="*/ 51 w 51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59">
                  <a:moveTo>
                    <a:pt x="0" y="131"/>
                  </a:moveTo>
                  <a:lnTo>
                    <a:pt x="0" y="159"/>
                  </a:lnTo>
                  <a:lnTo>
                    <a:pt x="19" y="156"/>
                  </a:lnTo>
                  <a:lnTo>
                    <a:pt x="36" y="143"/>
                  </a:lnTo>
                  <a:lnTo>
                    <a:pt x="46" y="124"/>
                  </a:lnTo>
                  <a:lnTo>
                    <a:pt x="51" y="97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2" y="1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3"/>
                  </a:lnTo>
                  <a:lnTo>
                    <a:pt x="16" y="30"/>
                  </a:lnTo>
                  <a:lnTo>
                    <a:pt x="22" y="55"/>
                  </a:lnTo>
                  <a:lnTo>
                    <a:pt x="16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9" y="104"/>
                  </a:lnTo>
                  <a:lnTo>
                    <a:pt x="25" y="88"/>
                  </a:lnTo>
                  <a:lnTo>
                    <a:pt x="20" y="12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167" y="624"/>
              <a:ext cx="20" cy="38"/>
            </a:xfrm>
            <a:custGeom>
              <a:avLst/>
              <a:gdLst>
                <a:gd name="T0" fmla="*/ 0 w 58"/>
                <a:gd name="T1" fmla="*/ 0 h 114"/>
                <a:gd name="T2" fmla="*/ 0 w 58"/>
                <a:gd name="T3" fmla="*/ 0 h 114"/>
                <a:gd name="T4" fmla="*/ 0 w 58"/>
                <a:gd name="T5" fmla="*/ 0 h 114"/>
                <a:gd name="T6" fmla="*/ 0 w 58"/>
                <a:gd name="T7" fmla="*/ 0 h 114"/>
                <a:gd name="T8" fmla="*/ 0 w 58"/>
                <a:gd name="T9" fmla="*/ 0 h 114"/>
                <a:gd name="T10" fmla="*/ 0 w 58"/>
                <a:gd name="T11" fmla="*/ 0 h 114"/>
                <a:gd name="T12" fmla="*/ 0 w 58"/>
                <a:gd name="T13" fmla="*/ 0 h 114"/>
                <a:gd name="T14" fmla="*/ 0 w 58"/>
                <a:gd name="T15" fmla="*/ 0 h 114"/>
                <a:gd name="T16" fmla="*/ 0 w 58"/>
                <a:gd name="T17" fmla="*/ 0 h 114"/>
                <a:gd name="T18" fmla="*/ 0 w 58"/>
                <a:gd name="T19" fmla="*/ 0 h 114"/>
                <a:gd name="T20" fmla="*/ 0 w 58"/>
                <a:gd name="T21" fmla="*/ 0 h 114"/>
                <a:gd name="T22" fmla="*/ 0 w 58"/>
                <a:gd name="T23" fmla="*/ 0 h 114"/>
                <a:gd name="T24" fmla="*/ 0 w 58"/>
                <a:gd name="T25" fmla="*/ 0 h 114"/>
                <a:gd name="T26" fmla="*/ 0 w 58"/>
                <a:gd name="T27" fmla="*/ 0 h 114"/>
                <a:gd name="T28" fmla="*/ 0 w 58"/>
                <a:gd name="T29" fmla="*/ 0 h 114"/>
                <a:gd name="T30" fmla="*/ 0 w 58"/>
                <a:gd name="T31" fmla="*/ 0 h 114"/>
                <a:gd name="T32" fmla="*/ 0 w 58"/>
                <a:gd name="T33" fmla="*/ 0 h 114"/>
                <a:gd name="T34" fmla="*/ 0 w 58"/>
                <a:gd name="T35" fmla="*/ 0 h 114"/>
                <a:gd name="T36" fmla="*/ 0 w 58"/>
                <a:gd name="T37" fmla="*/ 0 h 114"/>
                <a:gd name="T38" fmla="*/ 0 w 58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14"/>
                <a:gd name="T62" fmla="*/ 58 w 58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14">
                  <a:moveTo>
                    <a:pt x="58" y="27"/>
                  </a:moveTo>
                  <a:lnTo>
                    <a:pt x="58" y="5"/>
                  </a:lnTo>
                  <a:lnTo>
                    <a:pt x="44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5" y="36"/>
                  </a:lnTo>
                  <a:lnTo>
                    <a:pt x="0" y="59"/>
                  </a:lnTo>
                  <a:lnTo>
                    <a:pt x="11" y="96"/>
                  </a:lnTo>
                  <a:lnTo>
                    <a:pt x="25" y="109"/>
                  </a:lnTo>
                  <a:lnTo>
                    <a:pt x="44" y="114"/>
                  </a:lnTo>
                  <a:lnTo>
                    <a:pt x="58" y="111"/>
                  </a:lnTo>
                  <a:lnTo>
                    <a:pt x="58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31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171" y="667"/>
              <a:ext cx="16" cy="11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w 47"/>
                <a:gd name="T11" fmla="*/ 0 h 33"/>
                <a:gd name="T12" fmla="*/ 0 w 47"/>
                <a:gd name="T13" fmla="*/ 0 h 33"/>
                <a:gd name="T14" fmla="*/ 0 w 4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3"/>
                <a:gd name="T26" fmla="*/ 47 w 4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3">
                  <a:moveTo>
                    <a:pt x="47" y="33"/>
                  </a:moveTo>
                  <a:lnTo>
                    <a:pt x="47" y="5"/>
                  </a:lnTo>
                  <a:lnTo>
                    <a:pt x="34" y="13"/>
                  </a:lnTo>
                  <a:lnTo>
                    <a:pt x="4" y="0"/>
                  </a:lnTo>
                  <a:lnTo>
                    <a:pt x="0" y="26"/>
                  </a:lnTo>
                  <a:lnTo>
                    <a:pt x="39" y="3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297" y="361"/>
              <a:ext cx="206" cy="274"/>
            </a:xfrm>
            <a:custGeom>
              <a:avLst/>
              <a:gdLst>
                <a:gd name="T0" fmla="*/ 0 w 618"/>
                <a:gd name="T1" fmla="*/ 0 h 824"/>
                <a:gd name="T2" fmla="*/ 0 w 618"/>
                <a:gd name="T3" fmla="*/ 0 h 824"/>
                <a:gd name="T4" fmla="*/ 0 w 618"/>
                <a:gd name="T5" fmla="*/ 0 h 824"/>
                <a:gd name="T6" fmla="*/ 0 w 618"/>
                <a:gd name="T7" fmla="*/ 0 h 824"/>
                <a:gd name="T8" fmla="*/ 0 w 618"/>
                <a:gd name="T9" fmla="*/ 0 h 824"/>
                <a:gd name="T10" fmla="*/ 0 w 618"/>
                <a:gd name="T11" fmla="*/ 0 h 824"/>
                <a:gd name="T12" fmla="*/ 0 w 618"/>
                <a:gd name="T13" fmla="*/ 0 h 824"/>
                <a:gd name="T14" fmla="*/ 0 w 618"/>
                <a:gd name="T15" fmla="*/ 0 h 824"/>
                <a:gd name="T16" fmla="*/ 0 w 618"/>
                <a:gd name="T17" fmla="*/ 0 h 824"/>
                <a:gd name="T18" fmla="*/ 0 w 618"/>
                <a:gd name="T19" fmla="*/ 0 h 824"/>
                <a:gd name="T20" fmla="*/ 0 w 618"/>
                <a:gd name="T21" fmla="*/ 0 h 824"/>
                <a:gd name="T22" fmla="*/ 0 w 618"/>
                <a:gd name="T23" fmla="*/ 0 h 824"/>
                <a:gd name="T24" fmla="*/ 0 w 618"/>
                <a:gd name="T25" fmla="*/ 0 h 824"/>
                <a:gd name="T26" fmla="*/ 0 w 618"/>
                <a:gd name="T27" fmla="*/ 0 h 824"/>
                <a:gd name="T28" fmla="*/ 0 w 618"/>
                <a:gd name="T29" fmla="*/ 0 h 824"/>
                <a:gd name="T30" fmla="*/ 0 w 618"/>
                <a:gd name="T31" fmla="*/ 0 h 824"/>
                <a:gd name="T32" fmla="*/ 0 w 618"/>
                <a:gd name="T33" fmla="*/ 0 h 824"/>
                <a:gd name="T34" fmla="*/ 0 w 618"/>
                <a:gd name="T35" fmla="*/ 0 h 824"/>
                <a:gd name="T36" fmla="*/ 0 w 618"/>
                <a:gd name="T37" fmla="*/ 0 h 824"/>
                <a:gd name="T38" fmla="*/ 0 w 618"/>
                <a:gd name="T39" fmla="*/ 0 h 824"/>
                <a:gd name="T40" fmla="*/ 0 w 618"/>
                <a:gd name="T41" fmla="*/ 0 h 824"/>
                <a:gd name="T42" fmla="*/ 0 w 618"/>
                <a:gd name="T43" fmla="*/ 0 h 824"/>
                <a:gd name="T44" fmla="*/ 0 w 618"/>
                <a:gd name="T45" fmla="*/ 0 h 824"/>
                <a:gd name="T46" fmla="*/ 0 w 618"/>
                <a:gd name="T47" fmla="*/ 0 h 824"/>
                <a:gd name="T48" fmla="*/ 0 w 618"/>
                <a:gd name="T49" fmla="*/ 0 h 824"/>
                <a:gd name="T50" fmla="*/ 0 w 618"/>
                <a:gd name="T51" fmla="*/ 0 h 824"/>
                <a:gd name="T52" fmla="*/ 0 w 618"/>
                <a:gd name="T53" fmla="*/ 0 h 8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8"/>
                <a:gd name="T82" fmla="*/ 0 h 824"/>
                <a:gd name="T83" fmla="*/ 618 w 618"/>
                <a:gd name="T84" fmla="*/ 824 h 8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8" h="824">
                  <a:moveTo>
                    <a:pt x="618" y="0"/>
                  </a:moveTo>
                  <a:lnTo>
                    <a:pt x="313" y="0"/>
                  </a:lnTo>
                  <a:lnTo>
                    <a:pt x="273" y="8"/>
                  </a:lnTo>
                  <a:lnTo>
                    <a:pt x="242" y="33"/>
                  </a:lnTo>
                  <a:lnTo>
                    <a:pt x="27" y="249"/>
                  </a:lnTo>
                  <a:lnTo>
                    <a:pt x="5" y="278"/>
                  </a:lnTo>
                  <a:lnTo>
                    <a:pt x="0" y="309"/>
                  </a:lnTo>
                  <a:lnTo>
                    <a:pt x="0" y="794"/>
                  </a:lnTo>
                  <a:lnTo>
                    <a:pt x="10" y="814"/>
                  </a:lnTo>
                  <a:lnTo>
                    <a:pt x="30" y="824"/>
                  </a:lnTo>
                  <a:lnTo>
                    <a:pt x="245" y="824"/>
                  </a:lnTo>
                  <a:lnTo>
                    <a:pt x="494" y="574"/>
                  </a:lnTo>
                  <a:lnTo>
                    <a:pt x="313" y="574"/>
                  </a:lnTo>
                  <a:lnTo>
                    <a:pt x="290" y="570"/>
                  </a:lnTo>
                  <a:lnTo>
                    <a:pt x="270" y="557"/>
                  </a:lnTo>
                  <a:lnTo>
                    <a:pt x="254" y="537"/>
                  </a:lnTo>
                  <a:lnTo>
                    <a:pt x="248" y="509"/>
                  </a:lnTo>
                  <a:lnTo>
                    <a:pt x="248" y="310"/>
                  </a:lnTo>
                  <a:lnTo>
                    <a:pt x="254" y="286"/>
                  </a:lnTo>
                  <a:lnTo>
                    <a:pt x="265" y="265"/>
                  </a:lnTo>
                  <a:lnTo>
                    <a:pt x="287" y="251"/>
                  </a:lnTo>
                  <a:lnTo>
                    <a:pt x="313" y="245"/>
                  </a:lnTo>
                  <a:lnTo>
                    <a:pt x="358" y="245"/>
                  </a:lnTo>
                  <a:lnTo>
                    <a:pt x="378" y="241"/>
                  </a:lnTo>
                  <a:lnTo>
                    <a:pt x="394" y="2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444" y="409"/>
              <a:ext cx="100" cy="121"/>
            </a:xfrm>
            <a:custGeom>
              <a:avLst/>
              <a:gdLst>
                <a:gd name="T0" fmla="*/ 0 w 299"/>
                <a:gd name="T1" fmla="*/ 0 h 363"/>
                <a:gd name="T2" fmla="*/ 0 w 299"/>
                <a:gd name="T3" fmla="*/ 0 h 363"/>
                <a:gd name="T4" fmla="*/ 0 w 299"/>
                <a:gd name="T5" fmla="*/ 0 h 363"/>
                <a:gd name="T6" fmla="*/ 0 w 299"/>
                <a:gd name="T7" fmla="*/ 0 h 363"/>
                <a:gd name="T8" fmla="*/ 0 w 299"/>
                <a:gd name="T9" fmla="*/ 0 h 363"/>
                <a:gd name="T10" fmla="*/ 0 w 299"/>
                <a:gd name="T11" fmla="*/ 0 h 363"/>
                <a:gd name="T12" fmla="*/ 0 w 299"/>
                <a:gd name="T13" fmla="*/ 0 h 363"/>
                <a:gd name="T14" fmla="*/ 0 w 299"/>
                <a:gd name="T15" fmla="*/ 0 h 363"/>
                <a:gd name="T16" fmla="*/ 0 w 299"/>
                <a:gd name="T17" fmla="*/ 0 h 363"/>
                <a:gd name="T18" fmla="*/ 0 w 299"/>
                <a:gd name="T19" fmla="*/ 0 h 363"/>
                <a:gd name="T20" fmla="*/ 0 w 299"/>
                <a:gd name="T21" fmla="*/ 0 h 363"/>
                <a:gd name="T22" fmla="*/ 0 w 299"/>
                <a:gd name="T23" fmla="*/ 0 h 363"/>
                <a:gd name="T24" fmla="*/ 0 w 299"/>
                <a:gd name="T25" fmla="*/ 0 h 363"/>
                <a:gd name="T26" fmla="*/ 0 w 299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363"/>
                <a:gd name="T44" fmla="*/ 299 w 299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363">
                  <a:moveTo>
                    <a:pt x="91" y="0"/>
                  </a:moveTo>
                  <a:lnTo>
                    <a:pt x="0" y="102"/>
                  </a:lnTo>
                  <a:lnTo>
                    <a:pt x="65" y="102"/>
                  </a:lnTo>
                  <a:lnTo>
                    <a:pt x="87" y="106"/>
                  </a:lnTo>
                  <a:lnTo>
                    <a:pt x="106" y="121"/>
                  </a:lnTo>
                  <a:lnTo>
                    <a:pt x="123" y="157"/>
                  </a:lnTo>
                  <a:lnTo>
                    <a:pt x="123" y="363"/>
                  </a:lnTo>
                  <a:lnTo>
                    <a:pt x="230" y="258"/>
                  </a:lnTo>
                  <a:lnTo>
                    <a:pt x="230" y="131"/>
                  </a:lnTo>
                  <a:lnTo>
                    <a:pt x="235" y="85"/>
                  </a:lnTo>
                  <a:lnTo>
                    <a:pt x="259" y="44"/>
                  </a:lnTo>
                  <a:lnTo>
                    <a:pt x="29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536" y="409"/>
              <a:ext cx="77" cy="122"/>
            </a:xfrm>
            <a:custGeom>
              <a:avLst/>
              <a:gdLst>
                <a:gd name="T0" fmla="*/ 0 w 230"/>
                <a:gd name="T1" fmla="*/ 0 h 365"/>
                <a:gd name="T2" fmla="*/ 0 w 230"/>
                <a:gd name="T3" fmla="*/ 0 h 365"/>
                <a:gd name="T4" fmla="*/ 0 w 230"/>
                <a:gd name="T5" fmla="*/ 0 h 365"/>
                <a:gd name="T6" fmla="*/ 0 w 230"/>
                <a:gd name="T7" fmla="*/ 0 h 365"/>
                <a:gd name="T8" fmla="*/ 0 w 230"/>
                <a:gd name="T9" fmla="*/ 0 h 365"/>
                <a:gd name="T10" fmla="*/ 0 w 230"/>
                <a:gd name="T11" fmla="*/ 0 h 365"/>
                <a:gd name="T12" fmla="*/ 0 w 230"/>
                <a:gd name="T13" fmla="*/ 0 h 365"/>
                <a:gd name="T14" fmla="*/ 0 w 230"/>
                <a:gd name="T15" fmla="*/ 0 h 365"/>
                <a:gd name="T16" fmla="*/ 0 w 230"/>
                <a:gd name="T17" fmla="*/ 0 h 365"/>
                <a:gd name="T18" fmla="*/ 0 w 230"/>
                <a:gd name="T19" fmla="*/ 0 h 365"/>
                <a:gd name="T20" fmla="*/ 0 w 230"/>
                <a:gd name="T21" fmla="*/ 0 h 365"/>
                <a:gd name="T22" fmla="*/ 0 w 230"/>
                <a:gd name="T23" fmla="*/ 0 h 365"/>
                <a:gd name="T24" fmla="*/ 0 w 230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365"/>
                <a:gd name="T41" fmla="*/ 230 w 230"/>
                <a:gd name="T42" fmla="*/ 365 h 3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365">
                  <a:moveTo>
                    <a:pt x="81" y="0"/>
                  </a:moveTo>
                  <a:lnTo>
                    <a:pt x="26" y="54"/>
                  </a:lnTo>
                  <a:lnTo>
                    <a:pt x="6" y="86"/>
                  </a:lnTo>
                  <a:lnTo>
                    <a:pt x="0" y="122"/>
                  </a:lnTo>
                  <a:lnTo>
                    <a:pt x="0" y="365"/>
                  </a:lnTo>
                  <a:lnTo>
                    <a:pt x="110" y="255"/>
                  </a:lnTo>
                  <a:lnTo>
                    <a:pt x="108" y="189"/>
                  </a:lnTo>
                  <a:lnTo>
                    <a:pt x="113" y="138"/>
                  </a:lnTo>
                  <a:lnTo>
                    <a:pt x="118" y="115"/>
                  </a:lnTo>
                  <a:lnTo>
                    <a:pt x="131" y="98"/>
                  </a:lnTo>
                  <a:lnTo>
                    <a:pt x="23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392" y="374"/>
              <a:ext cx="276" cy="351"/>
            </a:xfrm>
            <a:custGeom>
              <a:avLst/>
              <a:gdLst>
                <a:gd name="T0" fmla="*/ 0 w 827"/>
                <a:gd name="T1" fmla="*/ 0 h 1054"/>
                <a:gd name="T2" fmla="*/ 0 w 827"/>
                <a:gd name="T3" fmla="*/ 0 h 1054"/>
                <a:gd name="T4" fmla="*/ 0 w 827"/>
                <a:gd name="T5" fmla="*/ 0 h 1054"/>
                <a:gd name="T6" fmla="*/ 0 w 827"/>
                <a:gd name="T7" fmla="*/ 0 h 1054"/>
                <a:gd name="T8" fmla="*/ 0 w 827"/>
                <a:gd name="T9" fmla="*/ 0 h 1054"/>
                <a:gd name="T10" fmla="*/ 0 w 827"/>
                <a:gd name="T11" fmla="*/ 0 h 1054"/>
                <a:gd name="T12" fmla="*/ 0 w 827"/>
                <a:gd name="T13" fmla="*/ 0 h 1054"/>
                <a:gd name="T14" fmla="*/ 0 w 827"/>
                <a:gd name="T15" fmla="*/ 0 h 1054"/>
                <a:gd name="T16" fmla="*/ 0 w 827"/>
                <a:gd name="T17" fmla="*/ 0 h 1054"/>
                <a:gd name="T18" fmla="*/ 0 w 827"/>
                <a:gd name="T19" fmla="*/ 0 h 1054"/>
                <a:gd name="T20" fmla="*/ 0 w 827"/>
                <a:gd name="T21" fmla="*/ 0 h 1054"/>
                <a:gd name="T22" fmla="*/ 0 w 827"/>
                <a:gd name="T23" fmla="*/ 0 h 1054"/>
                <a:gd name="T24" fmla="*/ 0 w 827"/>
                <a:gd name="T25" fmla="*/ 0 h 1054"/>
                <a:gd name="T26" fmla="*/ 0 w 827"/>
                <a:gd name="T27" fmla="*/ 0 h 1054"/>
                <a:gd name="T28" fmla="*/ 0 w 827"/>
                <a:gd name="T29" fmla="*/ 0 h 1054"/>
                <a:gd name="T30" fmla="*/ 0 w 827"/>
                <a:gd name="T31" fmla="*/ 0 h 1054"/>
                <a:gd name="T32" fmla="*/ 0 w 827"/>
                <a:gd name="T33" fmla="*/ 0 h 1054"/>
                <a:gd name="T34" fmla="*/ 0 w 827"/>
                <a:gd name="T35" fmla="*/ 0 h 1054"/>
                <a:gd name="T36" fmla="*/ 0 w 827"/>
                <a:gd name="T37" fmla="*/ 0 h 1054"/>
                <a:gd name="T38" fmla="*/ 0 w 827"/>
                <a:gd name="T39" fmla="*/ 0 h 1054"/>
                <a:gd name="T40" fmla="*/ 0 w 827"/>
                <a:gd name="T41" fmla="*/ 0 h 1054"/>
                <a:gd name="T42" fmla="*/ 0 w 827"/>
                <a:gd name="T43" fmla="*/ 0 h 1054"/>
                <a:gd name="T44" fmla="*/ 0 w 827"/>
                <a:gd name="T45" fmla="*/ 0 h 1054"/>
                <a:gd name="T46" fmla="*/ 0 w 827"/>
                <a:gd name="T47" fmla="*/ 0 h 10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1054"/>
                <a:gd name="T74" fmla="*/ 827 w 827"/>
                <a:gd name="T75" fmla="*/ 1054 h 10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1054">
                  <a:moveTo>
                    <a:pt x="248" y="556"/>
                  </a:moveTo>
                  <a:lnTo>
                    <a:pt x="0" y="806"/>
                  </a:lnTo>
                  <a:lnTo>
                    <a:pt x="0" y="1027"/>
                  </a:lnTo>
                  <a:lnTo>
                    <a:pt x="8" y="1046"/>
                  </a:lnTo>
                  <a:lnTo>
                    <a:pt x="30" y="1054"/>
                  </a:lnTo>
                  <a:lnTo>
                    <a:pt x="525" y="1054"/>
                  </a:lnTo>
                  <a:lnTo>
                    <a:pt x="559" y="1036"/>
                  </a:lnTo>
                  <a:lnTo>
                    <a:pt x="599" y="991"/>
                  </a:lnTo>
                  <a:lnTo>
                    <a:pt x="762" y="828"/>
                  </a:lnTo>
                  <a:lnTo>
                    <a:pt x="806" y="783"/>
                  </a:lnTo>
                  <a:lnTo>
                    <a:pt x="823" y="757"/>
                  </a:lnTo>
                  <a:lnTo>
                    <a:pt x="827" y="731"/>
                  </a:lnTo>
                  <a:lnTo>
                    <a:pt x="827" y="0"/>
                  </a:lnTo>
                  <a:lnTo>
                    <a:pt x="611" y="218"/>
                  </a:lnTo>
                  <a:lnTo>
                    <a:pt x="590" y="248"/>
                  </a:lnTo>
                  <a:lnTo>
                    <a:pt x="583" y="290"/>
                  </a:lnTo>
                  <a:lnTo>
                    <a:pt x="583" y="781"/>
                  </a:lnTo>
                  <a:lnTo>
                    <a:pt x="574" y="800"/>
                  </a:lnTo>
                  <a:lnTo>
                    <a:pt x="554" y="809"/>
                  </a:lnTo>
                  <a:lnTo>
                    <a:pt x="280" y="809"/>
                  </a:lnTo>
                  <a:lnTo>
                    <a:pt x="257" y="800"/>
                  </a:lnTo>
                  <a:lnTo>
                    <a:pt x="248" y="776"/>
                  </a:lnTo>
                  <a:lnTo>
                    <a:pt x="248" y="5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425" y="457"/>
              <a:ext cx="43" cy="81"/>
            </a:xfrm>
            <a:custGeom>
              <a:avLst/>
              <a:gdLst>
                <a:gd name="T0" fmla="*/ 0 w 130"/>
                <a:gd name="T1" fmla="*/ 0 h 243"/>
                <a:gd name="T2" fmla="*/ 0 w 130"/>
                <a:gd name="T3" fmla="*/ 0 h 243"/>
                <a:gd name="T4" fmla="*/ 0 w 130"/>
                <a:gd name="T5" fmla="*/ 0 h 243"/>
                <a:gd name="T6" fmla="*/ 0 w 130"/>
                <a:gd name="T7" fmla="*/ 0 h 243"/>
                <a:gd name="T8" fmla="*/ 0 w 130"/>
                <a:gd name="T9" fmla="*/ 0 h 243"/>
                <a:gd name="T10" fmla="*/ 0 w 130"/>
                <a:gd name="T11" fmla="*/ 0 h 243"/>
                <a:gd name="T12" fmla="*/ 0 w 130"/>
                <a:gd name="T13" fmla="*/ 0 h 243"/>
                <a:gd name="T14" fmla="*/ 0 w 130"/>
                <a:gd name="T15" fmla="*/ 0 h 243"/>
                <a:gd name="T16" fmla="*/ 0 w 130"/>
                <a:gd name="T17" fmla="*/ 0 h 243"/>
                <a:gd name="T18" fmla="*/ 0 w 130"/>
                <a:gd name="T19" fmla="*/ 0 h 243"/>
                <a:gd name="T20" fmla="*/ 0 w 130"/>
                <a:gd name="T21" fmla="*/ 0 h 243"/>
                <a:gd name="T22" fmla="*/ 0 w 130"/>
                <a:gd name="T23" fmla="*/ 0 h 243"/>
                <a:gd name="T24" fmla="*/ 0 w 130"/>
                <a:gd name="T25" fmla="*/ 0 h 243"/>
                <a:gd name="T26" fmla="*/ 0 w 130"/>
                <a:gd name="T27" fmla="*/ 0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243"/>
                <a:gd name="T44" fmla="*/ 130 w 130"/>
                <a:gd name="T45" fmla="*/ 243 h 2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243">
                  <a:moveTo>
                    <a:pt x="103" y="243"/>
                  </a:moveTo>
                  <a:lnTo>
                    <a:pt x="122" y="234"/>
                  </a:lnTo>
                  <a:lnTo>
                    <a:pt x="130" y="214"/>
                  </a:lnTo>
                  <a:lnTo>
                    <a:pt x="130" y="31"/>
                  </a:lnTo>
                  <a:lnTo>
                    <a:pt x="122" y="9"/>
                  </a:lnTo>
                  <a:lnTo>
                    <a:pt x="103" y="0"/>
                  </a:lnTo>
                  <a:lnTo>
                    <a:pt x="31" y="0"/>
                  </a:lnTo>
                  <a:lnTo>
                    <a:pt x="9" y="9"/>
                  </a:lnTo>
                  <a:lnTo>
                    <a:pt x="0" y="31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31" y="243"/>
                  </a:lnTo>
                  <a:lnTo>
                    <a:pt x="103" y="2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163" y="425"/>
              <a:ext cx="17" cy="13"/>
            </a:xfrm>
            <a:custGeom>
              <a:avLst/>
              <a:gdLst>
                <a:gd name="T0" fmla="*/ 0 w 54"/>
                <a:gd name="T1" fmla="*/ 0 h 39"/>
                <a:gd name="T2" fmla="*/ 0 w 54"/>
                <a:gd name="T3" fmla="*/ 0 h 39"/>
                <a:gd name="T4" fmla="*/ 0 w 54"/>
                <a:gd name="T5" fmla="*/ 0 h 39"/>
                <a:gd name="T6" fmla="*/ 0 w 54"/>
                <a:gd name="T7" fmla="*/ 0 h 39"/>
                <a:gd name="T8" fmla="*/ 0 w 54"/>
                <a:gd name="T9" fmla="*/ 0 h 39"/>
                <a:gd name="T10" fmla="*/ 0 w 54"/>
                <a:gd name="T11" fmla="*/ 0 h 39"/>
                <a:gd name="T12" fmla="*/ 0 w 54"/>
                <a:gd name="T13" fmla="*/ 0 h 39"/>
                <a:gd name="T14" fmla="*/ 0 w 54"/>
                <a:gd name="T15" fmla="*/ 0 h 39"/>
                <a:gd name="T16" fmla="*/ 0 w 54"/>
                <a:gd name="T17" fmla="*/ 0 h 39"/>
                <a:gd name="T18" fmla="*/ 0 w 54"/>
                <a:gd name="T19" fmla="*/ 0 h 39"/>
                <a:gd name="T20" fmla="*/ 0 w 54"/>
                <a:gd name="T21" fmla="*/ 0 h 39"/>
                <a:gd name="T22" fmla="*/ 0 w 54"/>
                <a:gd name="T23" fmla="*/ 0 h 39"/>
                <a:gd name="T24" fmla="*/ 0 w 54"/>
                <a:gd name="T25" fmla="*/ 0 h 39"/>
                <a:gd name="T26" fmla="*/ 0 w 54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39"/>
                <a:gd name="T44" fmla="*/ 54 w 5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39">
                  <a:moveTo>
                    <a:pt x="0" y="32"/>
                  </a:moveTo>
                  <a:lnTo>
                    <a:pt x="6" y="39"/>
                  </a:lnTo>
                  <a:lnTo>
                    <a:pt x="28" y="27"/>
                  </a:lnTo>
                  <a:lnTo>
                    <a:pt x="42" y="39"/>
                  </a:lnTo>
                  <a:lnTo>
                    <a:pt x="51" y="30"/>
                  </a:lnTo>
                  <a:lnTo>
                    <a:pt x="36" y="21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30" y="13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161" y="410"/>
              <a:ext cx="18" cy="13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40"/>
                <a:gd name="T44" fmla="*/ 53 w 5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40">
                  <a:moveTo>
                    <a:pt x="0" y="9"/>
                  </a:moveTo>
                  <a:lnTo>
                    <a:pt x="17" y="19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29" y="27"/>
                  </a:lnTo>
                  <a:lnTo>
                    <a:pt x="46" y="40"/>
                  </a:lnTo>
                  <a:lnTo>
                    <a:pt x="53" y="32"/>
                  </a:lnTo>
                  <a:lnTo>
                    <a:pt x="37" y="19"/>
                  </a:lnTo>
                  <a:lnTo>
                    <a:pt x="53" y="6"/>
                  </a:lnTo>
                  <a:lnTo>
                    <a:pt x="43" y="0"/>
                  </a:lnTo>
                  <a:lnTo>
                    <a:pt x="27" y="12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141" y="447"/>
              <a:ext cx="56" cy="32"/>
            </a:xfrm>
            <a:custGeom>
              <a:avLst/>
              <a:gdLst>
                <a:gd name="T0" fmla="*/ 0 w 167"/>
                <a:gd name="T1" fmla="*/ 0 h 95"/>
                <a:gd name="T2" fmla="*/ 0 w 167"/>
                <a:gd name="T3" fmla="*/ 0 h 95"/>
                <a:gd name="T4" fmla="*/ 0 w 167"/>
                <a:gd name="T5" fmla="*/ 0 h 95"/>
                <a:gd name="T6" fmla="*/ 0 w 167"/>
                <a:gd name="T7" fmla="*/ 0 h 95"/>
                <a:gd name="T8" fmla="*/ 0 w 167"/>
                <a:gd name="T9" fmla="*/ 0 h 95"/>
                <a:gd name="T10" fmla="*/ 0 w 167"/>
                <a:gd name="T11" fmla="*/ 0 h 95"/>
                <a:gd name="T12" fmla="*/ 0 w 167"/>
                <a:gd name="T13" fmla="*/ 0 h 95"/>
                <a:gd name="T14" fmla="*/ 0 w 167"/>
                <a:gd name="T15" fmla="*/ 0 h 95"/>
                <a:gd name="T16" fmla="*/ 0 w 167"/>
                <a:gd name="T17" fmla="*/ 0 h 95"/>
                <a:gd name="T18" fmla="*/ 0 w 167"/>
                <a:gd name="T19" fmla="*/ 0 h 95"/>
                <a:gd name="T20" fmla="*/ 0 w 167"/>
                <a:gd name="T21" fmla="*/ 0 h 95"/>
                <a:gd name="T22" fmla="*/ 0 w 167"/>
                <a:gd name="T23" fmla="*/ 0 h 95"/>
                <a:gd name="T24" fmla="*/ 0 w 167"/>
                <a:gd name="T25" fmla="*/ 0 h 95"/>
                <a:gd name="T26" fmla="*/ 0 w 167"/>
                <a:gd name="T27" fmla="*/ 0 h 95"/>
                <a:gd name="T28" fmla="*/ 0 w 167"/>
                <a:gd name="T29" fmla="*/ 0 h 95"/>
                <a:gd name="T30" fmla="*/ 0 w 167"/>
                <a:gd name="T31" fmla="*/ 0 h 95"/>
                <a:gd name="T32" fmla="*/ 0 w 167"/>
                <a:gd name="T33" fmla="*/ 0 h 95"/>
                <a:gd name="T34" fmla="*/ 0 w 167"/>
                <a:gd name="T35" fmla="*/ 0 h 95"/>
                <a:gd name="T36" fmla="*/ 0 w 167"/>
                <a:gd name="T37" fmla="*/ 0 h 95"/>
                <a:gd name="T38" fmla="*/ 0 w 167"/>
                <a:gd name="T39" fmla="*/ 0 h 95"/>
                <a:gd name="T40" fmla="*/ 0 w 167"/>
                <a:gd name="T41" fmla="*/ 0 h 95"/>
                <a:gd name="T42" fmla="*/ 0 w 167"/>
                <a:gd name="T43" fmla="*/ 0 h 95"/>
                <a:gd name="T44" fmla="*/ 0 w 167"/>
                <a:gd name="T45" fmla="*/ 0 h 95"/>
                <a:gd name="T46" fmla="*/ 0 w 167"/>
                <a:gd name="T47" fmla="*/ 0 h 95"/>
                <a:gd name="T48" fmla="*/ 0 w 167"/>
                <a:gd name="T49" fmla="*/ 0 h 95"/>
                <a:gd name="T50" fmla="*/ 0 w 167"/>
                <a:gd name="T51" fmla="*/ 0 h 95"/>
                <a:gd name="T52" fmla="*/ 0 w 167"/>
                <a:gd name="T53" fmla="*/ 0 h 95"/>
                <a:gd name="T54" fmla="*/ 0 w 167"/>
                <a:gd name="T55" fmla="*/ 0 h 95"/>
                <a:gd name="T56" fmla="*/ 0 w 167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95"/>
                <a:gd name="T89" fmla="*/ 167 w 167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95">
                  <a:moveTo>
                    <a:pt x="34" y="17"/>
                  </a:moveTo>
                  <a:lnTo>
                    <a:pt x="104" y="17"/>
                  </a:lnTo>
                  <a:lnTo>
                    <a:pt x="83" y="33"/>
                  </a:lnTo>
                  <a:lnTo>
                    <a:pt x="74" y="27"/>
                  </a:lnTo>
                  <a:lnTo>
                    <a:pt x="61" y="34"/>
                  </a:lnTo>
                  <a:lnTo>
                    <a:pt x="67" y="37"/>
                  </a:lnTo>
                  <a:lnTo>
                    <a:pt x="77" y="44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87" y="60"/>
                  </a:lnTo>
                  <a:lnTo>
                    <a:pt x="87" y="69"/>
                  </a:lnTo>
                  <a:lnTo>
                    <a:pt x="86" y="76"/>
                  </a:lnTo>
                  <a:lnTo>
                    <a:pt x="76" y="79"/>
                  </a:lnTo>
                  <a:lnTo>
                    <a:pt x="44" y="78"/>
                  </a:lnTo>
                  <a:lnTo>
                    <a:pt x="50" y="93"/>
                  </a:lnTo>
                  <a:lnTo>
                    <a:pt x="77" y="95"/>
                  </a:lnTo>
                  <a:lnTo>
                    <a:pt x="97" y="89"/>
                  </a:lnTo>
                  <a:lnTo>
                    <a:pt x="104" y="72"/>
                  </a:lnTo>
                  <a:lnTo>
                    <a:pt x="104" y="60"/>
                  </a:lnTo>
                  <a:lnTo>
                    <a:pt x="167" y="60"/>
                  </a:lnTo>
                  <a:lnTo>
                    <a:pt x="167" y="43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139" y="1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34" y="1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136" y="409"/>
              <a:ext cx="68" cy="45"/>
            </a:xfrm>
            <a:custGeom>
              <a:avLst/>
              <a:gdLst>
                <a:gd name="T0" fmla="*/ 0 w 204"/>
                <a:gd name="T1" fmla="*/ 0 h 136"/>
                <a:gd name="T2" fmla="*/ 0 w 204"/>
                <a:gd name="T3" fmla="*/ 0 h 136"/>
                <a:gd name="T4" fmla="*/ 0 w 204"/>
                <a:gd name="T5" fmla="*/ 0 h 136"/>
                <a:gd name="T6" fmla="*/ 0 w 204"/>
                <a:gd name="T7" fmla="*/ 0 h 136"/>
                <a:gd name="T8" fmla="*/ 0 w 204"/>
                <a:gd name="T9" fmla="*/ 0 h 136"/>
                <a:gd name="T10" fmla="*/ 0 w 204"/>
                <a:gd name="T11" fmla="*/ 0 h 136"/>
                <a:gd name="T12" fmla="*/ 0 w 204"/>
                <a:gd name="T13" fmla="*/ 0 h 136"/>
                <a:gd name="T14" fmla="*/ 0 w 204"/>
                <a:gd name="T15" fmla="*/ 0 h 136"/>
                <a:gd name="T16" fmla="*/ 0 w 204"/>
                <a:gd name="T17" fmla="*/ 0 h 136"/>
                <a:gd name="T18" fmla="*/ 0 w 204"/>
                <a:gd name="T19" fmla="*/ 0 h 136"/>
                <a:gd name="T20" fmla="*/ 0 w 204"/>
                <a:gd name="T21" fmla="*/ 0 h 136"/>
                <a:gd name="T22" fmla="*/ 0 w 204"/>
                <a:gd name="T23" fmla="*/ 0 h 136"/>
                <a:gd name="T24" fmla="*/ 0 w 204"/>
                <a:gd name="T25" fmla="*/ 0 h 136"/>
                <a:gd name="T26" fmla="*/ 0 w 204"/>
                <a:gd name="T27" fmla="*/ 0 h 136"/>
                <a:gd name="T28" fmla="*/ 0 w 204"/>
                <a:gd name="T29" fmla="*/ 0 h 136"/>
                <a:gd name="T30" fmla="*/ 0 w 204"/>
                <a:gd name="T31" fmla="*/ 0 h 136"/>
                <a:gd name="T32" fmla="*/ 0 w 204"/>
                <a:gd name="T33" fmla="*/ 0 h 136"/>
                <a:gd name="T34" fmla="*/ 0 w 204"/>
                <a:gd name="T35" fmla="*/ 0 h 136"/>
                <a:gd name="T36" fmla="*/ 0 w 204"/>
                <a:gd name="T37" fmla="*/ 0 h 136"/>
                <a:gd name="T38" fmla="*/ 0 w 204"/>
                <a:gd name="T39" fmla="*/ 0 h 136"/>
                <a:gd name="T40" fmla="*/ 0 w 204"/>
                <a:gd name="T41" fmla="*/ 0 h 136"/>
                <a:gd name="T42" fmla="*/ 0 w 204"/>
                <a:gd name="T43" fmla="*/ 0 h 136"/>
                <a:gd name="T44" fmla="*/ 0 w 204"/>
                <a:gd name="T45" fmla="*/ 0 h 136"/>
                <a:gd name="T46" fmla="*/ 0 w 204"/>
                <a:gd name="T47" fmla="*/ 0 h 136"/>
                <a:gd name="T48" fmla="*/ 0 w 204"/>
                <a:gd name="T49" fmla="*/ 0 h 136"/>
                <a:gd name="T50" fmla="*/ 0 w 204"/>
                <a:gd name="T51" fmla="*/ 0 h 136"/>
                <a:gd name="T52" fmla="*/ 0 w 204"/>
                <a:gd name="T53" fmla="*/ 0 h 136"/>
                <a:gd name="T54" fmla="*/ 0 w 204"/>
                <a:gd name="T55" fmla="*/ 0 h 136"/>
                <a:gd name="T56" fmla="*/ 0 w 204"/>
                <a:gd name="T57" fmla="*/ 0 h 136"/>
                <a:gd name="T58" fmla="*/ 0 w 204"/>
                <a:gd name="T59" fmla="*/ 0 h 136"/>
                <a:gd name="T60" fmla="*/ 0 w 204"/>
                <a:gd name="T61" fmla="*/ 0 h 136"/>
                <a:gd name="T62" fmla="*/ 0 w 204"/>
                <a:gd name="T63" fmla="*/ 0 h 136"/>
                <a:gd name="T64" fmla="*/ 0 w 204"/>
                <a:gd name="T65" fmla="*/ 0 h 136"/>
                <a:gd name="T66" fmla="*/ 0 w 204"/>
                <a:gd name="T67" fmla="*/ 0 h 136"/>
                <a:gd name="T68" fmla="*/ 0 w 204"/>
                <a:gd name="T69" fmla="*/ 0 h 136"/>
                <a:gd name="T70" fmla="*/ 0 w 204"/>
                <a:gd name="T71" fmla="*/ 0 h 136"/>
                <a:gd name="T72" fmla="*/ 0 w 204"/>
                <a:gd name="T73" fmla="*/ 0 h 136"/>
                <a:gd name="T74" fmla="*/ 0 w 204"/>
                <a:gd name="T75" fmla="*/ 0 h 136"/>
                <a:gd name="T76" fmla="*/ 0 w 204"/>
                <a:gd name="T77" fmla="*/ 0 h 136"/>
                <a:gd name="T78" fmla="*/ 0 w 204"/>
                <a:gd name="T79" fmla="*/ 0 h 136"/>
                <a:gd name="T80" fmla="*/ 0 w 204"/>
                <a:gd name="T81" fmla="*/ 0 h 136"/>
                <a:gd name="T82" fmla="*/ 0 w 204"/>
                <a:gd name="T83" fmla="*/ 0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4"/>
                <a:gd name="T127" fmla="*/ 0 h 136"/>
                <a:gd name="T128" fmla="*/ 204 w 204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4" h="136">
                  <a:moveTo>
                    <a:pt x="16" y="9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16" y="107"/>
                  </a:lnTo>
                  <a:lnTo>
                    <a:pt x="186" y="107"/>
                  </a:lnTo>
                  <a:lnTo>
                    <a:pt x="186" y="136"/>
                  </a:lnTo>
                  <a:lnTo>
                    <a:pt x="204" y="136"/>
                  </a:lnTo>
                  <a:lnTo>
                    <a:pt x="204" y="90"/>
                  </a:lnTo>
                  <a:lnTo>
                    <a:pt x="191" y="90"/>
                  </a:lnTo>
                  <a:lnTo>
                    <a:pt x="191" y="4"/>
                  </a:lnTo>
                  <a:lnTo>
                    <a:pt x="140" y="4"/>
                  </a:lnTo>
                  <a:lnTo>
                    <a:pt x="140" y="20"/>
                  </a:lnTo>
                  <a:lnTo>
                    <a:pt x="175" y="20"/>
                  </a:lnTo>
                  <a:lnTo>
                    <a:pt x="175" y="36"/>
                  </a:lnTo>
                  <a:lnTo>
                    <a:pt x="140" y="36"/>
                  </a:lnTo>
                  <a:lnTo>
                    <a:pt x="140" y="52"/>
                  </a:lnTo>
                  <a:lnTo>
                    <a:pt x="175" y="52"/>
                  </a:lnTo>
                  <a:lnTo>
                    <a:pt x="175" y="62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0" y="75"/>
                  </a:lnTo>
                  <a:lnTo>
                    <a:pt x="175" y="75"/>
                  </a:lnTo>
                  <a:lnTo>
                    <a:pt x="175" y="90"/>
                  </a:lnTo>
                  <a:lnTo>
                    <a:pt x="32" y="9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64"/>
                  </a:lnTo>
                  <a:lnTo>
                    <a:pt x="32" y="64"/>
                  </a:lnTo>
                  <a:lnTo>
                    <a:pt x="32" y="49"/>
                  </a:lnTo>
                  <a:lnTo>
                    <a:pt x="62" y="49"/>
                  </a:lnTo>
                  <a:lnTo>
                    <a:pt x="62" y="35"/>
                  </a:lnTo>
                  <a:lnTo>
                    <a:pt x="32" y="35"/>
                  </a:lnTo>
                  <a:lnTo>
                    <a:pt x="32" y="23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58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051" y="409"/>
              <a:ext cx="70" cy="70"/>
            </a:xfrm>
            <a:custGeom>
              <a:avLst/>
              <a:gdLst>
                <a:gd name="T0" fmla="*/ 0 w 211"/>
                <a:gd name="T1" fmla="*/ 0 h 209"/>
                <a:gd name="T2" fmla="*/ 0 w 211"/>
                <a:gd name="T3" fmla="*/ 0 h 209"/>
                <a:gd name="T4" fmla="*/ 0 w 211"/>
                <a:gd name="T5" fmla="*/ 0 h 209"/>
                <a:gd name="T6" fmla="*/ 0 w 211"/>
                <a:gd name="T7" fmla="*/ 0 h 209"/>
                <a:gd name="T8" fmla="*/ 0 w 211"/>
                <a:gd name="T9" fmla="*/ 0 h 209"/>
                <a:gd name="T10" fmla="*/ 0 w 211"/>
                <a:gd name="T11" fmla="*/ 0 h 209"/>
                <a:gd name="T12" fmla="*/ 0 w 211"/>
                <a:gd name="T13" fmla="*/ 0 h 209"/>
                <a:gd name="T14" fmla="*/ 0 w 211"/>
                <a:gd name="T15" fmla="*/ 0 h 209"/>
                <a:gd name="T16" fmla="*/ 0 w 211"/>
                <a:gd name="T17" fmla="*/ 0 h 209"/>
                <a:gd name="T18" fmla="*/ 0 w 211"/>
                <a:gd name="T19" fmla="*/ 0 h 209"/>
                <a:gd name="T20" fmla="*/ 0 w 211"/>
                <a:gd name="T21" fmla="*/ 0 h 209"/>
                <a:gd name="T22" fmla="*/ 0 w 211"/>
                <a:gd name="T23" fmla="*/ 0 h 209"/>
                <a:gd name="T24" fmla="*/ 0 w 211"/>
                <a:gd name="T25" fmla="*/ 0 h 209"/>
                <a:gd name="T26" fmla="*/ 0 w 211"/>
                <a:gd name="T27" fmla="*/ 0 h 209"/>
                <a:gd name="T28" fmla="*/ 0 w 211"/>
                <a:gd name="T29" fmla="*/ 0 h 209"/>
                <a:gd name="T30" fmla="*/ 0 w 211"/>
                <a:gd name="T31" fmla="*/ 0 h 209"/>
                <a:gd name="T32" fmla="*/ 0 w 211"/>
                <a:gd name="T33" fmla="*/ 0 h 209"/>
                <a:gd name="T34" fmla="*/ 0 w 211"/>
                <a:gd name="T35" fmla="*/ 0 h 209"/>
                <a:gd name="T36" fmla="*/ 0 w 211"/>
                <a:gd name="T37" fmla="*/ 0 h 209"/>
                <a:gd name="T38" fmla="*/ 0 w 211"/>
                <a:gd name="T39" fmla="*/ 0 h 209"/>
                <a:gd name="T40" fmla="*/ 0 w 211"/>
                <a:gd name="T41" fmla="*/ 0 h 209"/>
                <a:gd name="T42" fmla="*/ 0 w 211"/>
                <a:gd name="T43" fmla="*/ 0 h 209"/>
                <a:gd name="T44" fmla="*/ 0 w 211"/>
                <a:gd name="T45" fmla="*/ 0 h 209"/>
                <a:gd name="T46" fmla="*/ 0 w 211"/>
                <a:gd name="T47" fmla="*/ 0 h 209"/>
                <a:gd name="T48" fmla="*/ 0 w 211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09"/>
                <a:gd name="T77" fmla="*/ 211 w 211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09">
                  <a:moveTo>
                    <a:pt x="99" y="0"/>
                  </a:moveTo>
                  <a:lnTo>
                    <a:pt x="99" y="62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97" y="79"/>
                  </a:lnTo>
                  <a:lnTo>
                    <a:pt x="87" y="116"/>
                  </a:lnTo>
                  <a:lnTo>
                    <a:pt x="67" y="147"/>
                  </a:lnTo>
                  <a:lnTo>
                    <a:pt x="0" y="194"/>
                  </a:lnTo>
                  <a:lnTo>
                    <a:pt x="13" y="209"/>
                  </a:lnTo>
                  <a:lnTo>
                    <a:pt x="78" y="163"/>
                  </a:lnTo>
                  <a:lnTo>
                    <a:pt x="99" y="134"/>
                  </a:lnTo>
                  <a:lnTo>
                    <a:pt x="110" y="102"/>
                  </a:lnTo>
                  <a:lnTo>
                    <a:pt x="125" y="134"/>
                  </a:lnTo>
                  <a:lnTo>
                    <a:pt x="145" y="164"/>
                  </a:lnTo>
                  <a:lnTo>
                    <a:pt x="197" y="209"/>
                  </a:lnTo>
                  <a:lnTo>
                    <a:pt x="211" y="193"/>
                  </a:lnTo>
                  <a:lnTo>
                    <a:pt x="158" y="148"/>
                  </a:lnTo>
                  <a:lnTo>
                    <a:pt x="136" y="115"/>
                  </a:lnTo>
                  <a:lnTo>
                    <a:pt x="123" y="79"/>
                  </a:lnTo>
                  <a:lnTo>
                    <a:pt x="208" y="79"/>
                  </a:lnTo>
                  <a:lnTo>
                    <a:pt x="208" y="62"/>
                  </a:lnTo>
                  <a:lnTo>
                    <a:pt x="117" y="62"/>
                  </a:lnTo>
                  <a:lnTo>
                    <a:pt x="11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947" y="465"/>
              <a:ext cx="8" cy="14"/>
            </a:xfrm>
            <a:custGeom>
              <a:avLst/>
              <a:gdLst>
                <a:gd name="T0" fmla="*/ 0 w 24"/>
                <a:gd name="T1" fmla="*/ 0 h 43"/>
                <a:gd name="T2" fmla="*/ 0 w 24"/>
                <a:gd name="T3" fmla="*/ 0 h 43"/>
                <a:gd name="T4" fmla="*/ 0 w 24"/>
                <a:gd name="T5" fmla="*/ 0 h 43"/>
                <a:gd name="T6" fmla="*/ 0 w 24"/>
                <a:gd name="T7" fmla="*/ 0 h 43"/>
                <a:gd name="T8" fmla="*/ 0 w 24"/>
                <a:gd name="T9" fmla="*/ 0 h 43"/>
                <a:gd name="T10" fmla="*/ 0 w 24"/>
                <a:gd name="T11" fmla="*/ 0 h 43"/>
                <a:gd name="T12" fmla="*/ 0 w 24"/>
                <a:gd name="T13" fmla="*/ 0 h 43"/>
                <a:gd name="T14" fmla="*/ 0 w 24"/>
                <a:gd name="T15" fmla="*/ 0 h 43"/>
                <a:gd name="T16" fmla="*/ 0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3"/>
                <a:gd name="T29" fmla="*/ 24 w 2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3">
                  <a:moveTo>
                    <a:pt x="0" y="20"/>
                  </a:moveTo>
                  <a:lnTo>
                    <a:pt x="0" y="43"/>
                  </a:lnTo>
                  <a:lnTo>
                    <a:pt x="3" y="43"/>
                  </a:lnTo>
                  <a:lnTo>
                    <a:pt x="15" y="34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947" y="438"/>
              <a:ext cx="6" cy="1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0 w 18"/>
                <a:gd name="T5" fmla="*/ 0 h 45"/>
                <a:gd name="T6" fmla="*/ 0 w 18"/>
                <a:gd name="T7" fmla="*/ 0 h 45"/>
                <a:gd name="T8" fmla="*/ 0 w 18"/>
                <a:gd name="T9" fmla="*/ 0 h 45"/>
                <a:gd name="T10" fmla="*/ 0 w 1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5"/>
                <a:gd name="T20" fmla="*/ 18 w 1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5">
                  <a:moveTo>
                    <a:pt x="0" y="0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947" y="422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947" y="412"/>
              <a:ext cx="5" cy="7"/>
            </a:xfrm>
            <a:custGeom>
              <a:avLst/>
              <a:gdLst>
                <a:gd name="T0" fmla="*/ 0 w 15"/>
                <a:gd name="T1" fmla="*/ 0 h 21"/>
                <a:gd name="T2" fmla="*/ 0 w 15"/>
                <a:gd name="T3" fmla="*/ 0 h 21"/>
                <a:gd name="T4" fmla="*/ 0 w 15"/>
                <a:gd name="T5" fmla="*/ 0 h 21"/>
                <a:gd name="T6" fmla="*/ 0 w 15"/>
                <a:gd name="T7" fmla="*/ 0 h 21"/>
                <a:gd name="T8" fmla="*/ 0 w 15"/>
                <a:gd name="T9" fmla="*/ 0 h 21"/>
                <a:gd name="T10" fmla="*/ 0 w 15"/>
                <a:gd name="T11" fmla="*/ 0 h 21"/>
                <a:gd name="T12" fmla="*/ 0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0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15" y="13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943" y="410"/>
              <a:ext cx="4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24"/>
                  </a:moveTo>
                  <a:lnTo>
                    <a:pt x="14" y="5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901" y="409"/>
              <a:ext cx="46" cy="70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w 138"/>
                <a:gd name="T23" fmla="*/ 0 h 210"/>
                <a:gd name="T24" fmla="*/ 0 w 138"/>
                <a:gd name="T25" fmla="*/ 0 h 210"/>
                <a:gd name="T26" fmla="*/ 0 w 138"/>
                <a:gd name="T27" fmla="*/ 0 h 210"/>
                <a:gd name="T28" fmla="*/ 0 w 138"/>
                <a:gd name="T29" fmla="*/ 0 h 210"/>
                <a:gd name="T30" fmla="*/ 0 w 138"/>
                <a:gd name="T31" fmla="*/ 0 h 210"/>
                <a:gd name="T32" fmla="*/ 0 w 138"/>
                <a:gd name="T33" fmla="*/ 0 h 210"/>
                <a:gd name="T34" fmla="*/ 0 w 138"/>
                <a:gd name="T35" fmla="*/ 0 h 210"/>
                <a:gd name="T36" fmla="*/ 0 w 138"/>
                <a:gd name="T37" fmla="*/ 0 h 210"/>
                <a:gd name="T38" fmla="*/ 0 w 138"/>
                <a:gd name="T39" fmla="*/ 0 h 210"/>
                <a:gd name="T40" fmla="*/ 0 w 138"/>
                <a:gd name="T41" fmla="*/ 0 h 210"/>
                <a:gd name="T42" fmla="*/ 0 w 138"/>
                <a:gd name="T43" fmla="*/ 0 h 210"/>
                <a:gd name="T44" fmla="*/ 0 w 138"/>
                <a:gd name="T45" fmla="*/ 0 h 210"/>
                <a:gd name="T46" fmla="*/ 0 w 138"/>
                <a:gd name="T47" fmla="*/ 0 h 210"/>
                <a:gd name="T48" fmla="*/ 0 w 138"/>
                <a:gd name="T49" fmla="*/ 0 h 210"/>
                <a:gd name="T50" fmla="*/ 0 w 138"/>
                <a:gd name="T51" fmla="*/ 0 h 210"/>
                <a:gd name="T52" fmla="*/ 0 w 138"/>
                <a:gd name="T53" fmla="*/ 0 h 210"/>
                <a:gd name="T54" fmla="*/ 0 w 138"/>
                <a:gd name="T55" fmla="*/ 0 h 210"/>
                <a:gd name="T56" fmla="*/ 0 w 138"/>
                <a:gd name="T57" fmla="*/ 0 h 210"/>
                <a:gd name="T58" fmla="*/ 0 w 138"/>
                <a:gd name="T59" fmla="*/ 0 h 210"/>
                <a:gd name="T60" fmla="*/ 0 w 138"/>
                <a:gd name="T61" fmla="*/ 0 h 210"/>
                <a:gd name="T62" fmla="*/ 0 w 138"/>
                <a:gd name="T63" fmla="*/ 0 h 210"/>
                <a:gd name="T64" fmla="*/ 0 w 138"/>
                <a:gd name="T65" fmla="*/ 0 h 210"/>
                <a:gd name="T66" fmla="*/ 0 w 138"/>
                <a:gd name="T67" fmla="*/ 0 h 210"/>
                <a:gd name="T68" fmla="*/ 0 w 138"/>
                <a:gd name="T69" fmla="*/ 0 h 210"/>
                <a:gd name="T70" fmla="*/ 0 w 138"/>
                <a:gd name="T71" fmla="*/ 0 h 210"/>
                <a:gd name="T72" fmla="*/ 0 w 138"/>
                <a:gd name="T73" fmla="*/ 0 h 210"/>
                <a:gd name="T74" fmla="*/ 0 w 138"/>
                <a:gd name="T75" fmla="*/ 0 h 210"/>
                <a:gd name="T76" fmla="*/ 0 w 138"/>
                <a:gd name="T77" fmla="*/ 0 h 210"/>
                <a:gd name="T78" fmla="*/ 0 w 138"/>
                <a:gd name="T79" fmla="*/ 0 h 210"/>
                <a:gd name="T80" fmla="*/ 0 w 138"/>
                <a:gd name="T81" fmla="*/ 0 h 210"/>
                <a:gd name="T82" fmla="*/ 0 w 138"/>
                <a:gd name="T83" fmla="*/ 0 h 210"/>
                <a:gd name="T84" fmla="*/ 0 w 138"/>
                <a:gd name="T85" fmla="*/ 0 h 210"/>
                <a:gd name="T86" fmla="*/ 0 w 138"/>
                <a:gd name="T87" fmla="*/ 0 h 210"/>
                <a:gd name="T88" fmla="*/ 0 w 138"/>
                <a:gd name="T89" fmla="*/ 0 h 210"/>
                <a:gd name="T90" fmla="*/ 0 w 138"/>
                <a:gd name="T91" fmla="*/ 0 h 210"/>
                <a:gd name="T92" fmla="*/ 0 w 138"/>
                <a:gd name="T93" fmla="*/ 0 h 210"/>
                <a:gd name="T94" fmla="*/ 0 w 138"/>
                <a:gd name="T95" fmla="*/ 0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210"/>
                <a:gd name="T146" fmla="*/ 138 w 138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210">
                  <a:moveTo>
                    <a:pt x="138" y="54"/>
                  </a:moveTo>
                  <a:lnTo>
                    <a:pt x="138" y="37"/>
                  </a:lnTo>
                  <a:lnTo>
                    <a:pt x="112" y="37"/>
                  </a:lnTo>
                  <a:lnTo>
                    <a:pt x="114" y="1"/>
                  </a:lnTo>
                  <a:lnTo>
                    <a:pt x="97" y="0"/>
                  </a:lnTo>
                  <a:lnTo>
                    <a:pt x="97" y="37"/>
                  </a:lnTo>
                  <a:lnTo>
                    <a:pt x="20" y="37"/>
                  </a:lnTo>
                  <a:lnTo>
                    <a:pt x="20" y="114"/>
                  </a:lnTo>
                  <a:lnTo>
                    <a:pt x="14" y="164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7" y="210"/>
                  </a:lnTo>
                  <a:lnTo>
                    <a:pt x="27" y="176"/>
                  </a:lnTo>
                  <a:lnTo>
                    <a:pt x="37" y="137"/>
                  </a:lnTo>
                  <a:lnTo>
                    <a:pt x="37" y="99"/>
                  </a:lnTo>
                  <a:lnTo>
                    <a:pt x="68" y="99"/>
                  </a:lnTo>
                  <a:lnTo>
                    <a:pt x="68" y="131"/>
                  </a:lnTo>
                  <a:lnTo>
                    <a:pt x="63" y="147"/>
                  </a:lnTo>
                  <a:lnTo>
                    <a:pt x="53" y="151"/>
                  </a:lnTo>
                  <a:lnTo>
                    <a:pt x="45" y="151"/>
                  </a:lnTo>
                  <a:lnTo>
                    <a:pt x="53" y="167"/>
                  </a:lnTo>
                  <a:lnTo>
                    <a:pt x="75" y="163"/>
                  </a:lnTo>
                  <a:lnTo>
                    <a:pt x="85" y="142"/>
                  </a:lnTo>
                  <a:lnTo>
                    <a:pt x="85" y="82"/>
                  </a:lnTo>
                  <a:lnTo>
                    <a:pt x="37" y="82"/>
                  </a:lnTo>
                  <a:lnTo>
                    <a:pt x="37" y="54"/>
                  </a:lnTo>
                  <a:lnTo>
                    <a:pt x="97" y="54"/>
                  </a:lnTo>
                  <a:lnTo>
                    <a:pt x="101" y="99"/>
                  </a:lnTo>
                  <a:lnTo>
                    <a:pt x="110" y="148"/>
                  </a:lnTo>
                  <a:lnTo>
                    <a:pt x="85" y="174"/>
                  </a:lnTo>
                  <a:lnTo>
                    <a:pt x="58" y="193"/>
                  </a:lnTo>
                  <a:lnTo>
                    <a:pt x="71" y="206"/>
                  </a:lnTo>
                  <a:lnTo>
                    <a:pt x="94" y="189"/>
                  </a:lnTo>
                  <a:lnTo>
                    <a:pt x="114" y="167"/>
                  </a:lnTo>
                  <a:lnTo>
                    <a:pt x="123" y="186"/>
                  </a:lnTo>
                  <a:lnTo>
                    <a:pt x="130" y="199"/>
                  </a:lnTo>
                  <a:lnTo>
                    <a:pt x="138" y="209"/>
                  </a:lnTo>
                  <a:lnTo>
                    <a:pt x="138" y="186"/>
                  </a:lnTo>
                  <a:lnTo>
                    <a:pt x="131" y="171"/>
                  </a:lnTo>
                  <a:lnTo>
                    <a:pt x="124" y="155"/>
                  </a:lnTo>
                  <a:lnTo>
                    <a:pt x="138" y="131"/>
                  </a:lnTo>
                  <a:lnTo>
                    <a:pt x="138" y="86"/>
                  </a:lnTo>
                  <a:lnTo>
                    <a:pt x="131" y="108"/>
                  </a:lnTo>
                  <a:lnTo>
                    <a:pt x="120" y="131"/>
                  </a:lnTo>
                  <a:lnTo>
                    <a:pt x="114" y="91"/>
                  </a:lnTo>
                  <a:lnTo>
                    <a:pt x="112" y="54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01" y="452"/>
              <a:ext cx="4" cy="6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0 h 16"/>
                <a:gd name="T6" fmla="*/ 0 w 10"/>
                <a:gd name="T7" fmla="*/ 0 h 16"/>
                <a:gd name="T8" fmla="*/ 0 w 10"/>
                <a:gd name="T9" fmla="*/ 0 h 16"/>
                <a:gd name="T10" fmla="*/ 0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0" y="2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901" y="429"/>
              <a:ext cx="4" cy="6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0 w 10"/>
                <a:gd name="T7" fmla="*/ 0 h 17"/>
                <a:gd name="T8" fmla="*/ 0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0" y="0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83" y="410"/>
              <a:ext cx="18" cy="53"/>
            </a:xfrm>
            <a:custGeom>
              <a:avLst/>
              <a:gdLst>
                <a:gd name="T0" fmla="*/ 0 w 54"/>
                <a:gd name="T1" fmla="*/ 0 h 158"/>
                <a:gd name="T2" fmla="*/ 0 w 54"/>
                <a:gd name="T3" fmla="*/ 0 h 158"/>
                <a:gd name="T4" fmla="*/ 0 w 54"/>
                <a:gd name="T5" fmla="*/ 0 h 158"/>
                <a:gd name="T6" fmla="*/ 0 w 54"/>
                <a:gd name="T7" fmla="*/ 0 h 158"/>
                <a:gd name="T8" fmla="*/ 0 w 54"/>
                <a:gd name="T9" fmla="*/ 0 h 158"/>
                <a:gd name="T10" fmla="*/ 0 w 54"/>
                <a:gd name="T11" fmla="*/ 0 h 158"/>
                <a:gd name="T12" fmla="*/ 0 w 54"/>
                <a:gd name="T13" fmla="*/ 0 h 158"/>
                <a:gd name="T14" fmla="*/ 0 w 54"/>
                <a:gd name="T15" fmla="*/ 0 h 158"/>
                <a:gd name="T16" fmla="*/ 0 w 54"/>
                <a:gd name="T17" fmla="*/ 0 h 158"/>
                <a:gd name="T18" fmla="*/ 0 w 54"/>
                <a:gd name="T19" fmla="*/ 0 h 158"/>
                <a:gd name="T20" fmla="*/ 0 w 54"/>
                <a:gd name="T21" fmla="*/ 0 h 158"/>
                <a:gd name="T22" fmla="*/ 0 w 54"/>
                <a:gd name="T23" fmla="*/ 0 h 158"/>
                <a:gd name="T24" fmla="*/ 0 w 54"/>
                <a:gd name="T25" fmla="*/ 0 h 158"/>
                <a:gd name="T26" fmla="*/ 0 w 54"/>
                <a:gd name="T27" fmla="*/ 0 h 158"/>
                <a:gd name="T28" fmla="*/ 0 w 54"/>
                <a:gd name="T29" fmla="*/ 0 h 158"/>
                <a:gd name="T30" fmla="*/ 0 w 54"/>
                <a:gd name="T31" fmla="*/ 0 h 158"/>
                <a:gd name="T32" fmla="*/ 0 w 54"/>
                <a:gd name="T33" fmla="*/ 0 h 158"/>
                <a:gd name="T34" fmla="*/ 0 w 54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58"/>
                <a:gd name="T56" fmla="*/ 54 w 54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58">
                  <a:moveTo>
                    <a:pt x="54" y="74"/>
                  </a:moveTo>
                  <a:lnTo>
                    <a:pt x="54" y="57"/>
                  </a:lnTo>
                  <a:lnTo>
                    <a:pt x="42" y="57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25" y="74"/>
                  </a:lnTo>
                  <a:lnTo>
                    <a:pt x="25" y="136"/>
                  </a:lnTo>
                  <a:lnTo>
                    <a:pt x="0" y="140"/>
                  </a:lnTo>
                  <a:lnTo>
                    <a:pt x="9" y="158"/>
                  </a:lnTo>
                  <a:lnTo>
                    <a:pt x="54" y="143"/>
                  </a:lnTo>
                  <a:lnTo>
                    <a:pt x="54" y="129"/>
                  </a:lnTo>
                  <a:lnTo>
                    <a:pt x="42" y="132"/>
                  </a:lnTo>
                  <a:lnTo>
                    <a:pt x="42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899" y="472"/>
              <a:ext cx="2" cy="6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0 h 18"/>
                <a:gd name="T6" fmla="*/ 0 w 9"/>
                <a:gd name="T7" fmla="*/ 0 h 18"/>
                <a:gd name="T8" fmla="*/ 0 w 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8"/>
                <a:gd name="T17" fmla="*/ 9 w 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8">
                  <a:moveTo>
                    <a:pt x="9" y="18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973" y="429"/>
              <a:ext cx="58" cy="50"/>
            </a:xfrm>
            <a:custGeom>
              <a:avLst/>
              <a:gdLst>
                <a:gd name="T0" fmla="*/ 0 w 171"/>
                <a:gd name="T1" fmla="*/ 0 h 151"/>
                <a:gd name="T2" fmla="*/ 0 w 171"/>
                <a:gd name="T3" fmla="*/ 0 h 151"/>
                <a:gd name="T4" fmla="*/ 0 w 171"/>
                <a:gd name="T5" fmla="*/ 0 h 151"/>
                <a:gd name="T6" fmla="*/ 0 w 171"/>
                <a:gd name="T7" fmla="*/ 0 h 151"/>
                <a:gd name="T8" fmla="*/ 0 w 171"/>
                <a:gd name="T9" fmla="*/ 0 h 151"/>
                <a:gd name="T10" fmla="*/ 0 w 171"/>
                <a:gd name="T11" fmla="*/ 0 h 151"/>
                <a:gd name="T12" fmla="*/ 0 w 171"/>
                <a:gd name="T13" fmla="*/ 0 h 151"/>
                <a:gd name="T14" fmla="*/ 0 w 171"/>
                <a:gd name="T15" fmla="*/ 0 h 151"/>
                <a:gd name="T16" fmla="*/ 0 w 171"/>
                <a:gd name="T17" fmla="*/ 0 h 151"/>
                <a:gd name="T18" fmla="*/ 0 w 171"/>
                <a:gd name="T19" fmla="*/ 0 h 151"/>
                <a:gd name="T20" fmla="*/ 0 w 171"/>
                <a:gd name="T21" fmla="*/ 0 h 151"/>
                <a:gd name="T22" fmla="*/ 0 w 171"/>
                <a:gd name="T23" fmla="*/ 0 h 151"/>
                <a:gd name="T24" fmla="*/ 0 w 171"/>
                <a:gd name="T25" fmla="*/ 0 h 151"/>
                <a:gd name="T26" fmla="*/ 0 w 171"/>
                <a:gd name="T27" fmla="*/ 0 h 151"/>
                <a:gd name="T28" fmla="*/ 0 w 171"/>
                <a:gd name="T29" fmla="*/ 0 h 151"/>
                <a:gd name="T30" fmla="*/ 0 w 171"/>
                <a:gd name="T31" fmla="*/ 0 h 151"/>
                <a:gd name="T32" fmla="*/ 0 w 171"/>
                <a:gd name="T33" fmla="*/ 0 h 151"/>
                <a:gd name="T34" fmla="*/ 0 w 171"/>
                <a:gd name="T35" fmla="*/ 0 h 151"/>
                <a:gd name="T36" fmla="*/ 0 w 171"/>
                <a:gd name="T37" fmla="*/ 0 h 151"/>
                <a:gd name="T38" fmla="*/ 0 w 171"/>
                <a:gd name="T39" fmla="*/ 0 h 151"/>
                <a:gd name="T40" fmla="*/ 0 w 171"/>
                <a:gd name="T41" fmla="*/ 0 h 151"/>
                <a:gd name="T42" fmla="*/ 0 w 171"/>
                <a:gd name="T43" fmla="*/ 0 h 151"/>
                <a:gd name="T44" fmla="*/ 0 w 171"/>
                <a:gd name="T45" fmla="*/ 0 h 151"/>
                <a:gd name="T46" fmla="*/ 0 w 171"/>
                <a:gd name="T47" fmla="*/ 0 h 1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"/>
                <a:gd name="T73" fmla="*/ 0 h 151"/>
                <a:gd name="T74" fmla="*/ 171 w 171"/>
                <a:gd name="T75" fmla="*/ 151 h 1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" h="151">
                  <a:moveTo>
                    <a:pt x="77" y="0"/>
                  </a:moveTo>
                  <a:lnTo>
                    <a:pt x="77" y="23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40"/>
                  </a:lnTo>
                  <a:lnTo>
                    <a:pt x="77" y="40"/>
                  </a:lnTo>
                  <a:lnTo>
                    <a:pt x="77" y="151"/>
                  </a:lnTo>
                  <a:lnTo>
                    <a:pt x="93" y="151"/>
                  </a:lnTo>
                  <a:lnTo>
                    <a:pt x="93" y="40"/>
                  </a:lnTo>
                  <a:lnTo>
                    <a:pt x="153" y="40"/>
                  </a:lnTo>
                  <a:lnTo>
                    <a:pt x="153" y="96"/>
                  </a:lnTo>
                  <a:lnTo>
                    <a:pt x="151" y="109"/>
                  </a:lnTo>
                  <a:lnTo>
                    <a:pt x="133" y="115"/>
                  </a:lnTo>
                  <a:lnTo>
                    <a:pt x="116" y="115"/>
                  </a:lnTo>
                  <a:lnTo>
                    <a:pt x="123" y="134"/>
                  </a:lnTo>
                  <a:lnTo>
                    <a:pt x="136" y="134"/>
                  </a:lnTo>
                  <a:lnTo>
                    <a:pt x="162" y="127"/>
                  </a:lnTo>
                  <a:lnTo>
                    <a:pt x="171" y="104"/>
                  </a:lnTo>
                  <a:lnTo>
                    <a:pt x="171" y="23"/>
                  </a:lnTo>
                  <a:lnTo>
                    <a:pt x="93" y="23"/>
                  </a:lnTo>
                  <a:lnTo>
                    <a:pt x="9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967" y="421"/>
              <a:ext cx="70" cy="6"/>
            </a:xfrm>
            <a:custGeom>
              <a:avLst/>
              <a:gdLst>
                <a:gd name="T0" fmla="*/ 0 w 209"/>
                <a:gd name="T1" fmla="*/ 0 h 18"/>
                <a:gd name="T2" fmla="*/ 0 w 209"/>
                <a:gd name="T3" fmla="*/ 0 h 18"/>
                <a:gd name="T4" fmla="*/ 0 w 209"/>
                <a:gd name="T5" fmla="*/ 0 h 18"/>
                <a:gd name="T6" fmla="*/ 0 w 209"/>
                <a:gd name="T7" fmla="*/ 0 h 18"/>
                <a:gd name="T8" fmla="*/ 0 w 209"/>
                <a:gd name="T9" fmla="*/ 0 h 18"/>
                <a:gd name="T10" fmla="*/ 0 w 209"/>
                <a:gd name="T11" fmla="*/ 0 h 18"/>
                <a:gd name="T12" fmla="*/ 0 w 209"/>
                <a:gd name="T13" fmla="*/ 0 h 18"/>
                <a:gd name="T14" fmla="*/ 0 w 209"/>
                <a:gd name="T15" fmla="*/ 0 h 18"/>
                <a:gd name="T16" fmla="*/ 0 w 20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18"/>
                <a:gd name="T29" fmla="*/ 209 w 20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18">
                  <a:moveTo>
                    <a:pt x="112" y="18"/>
                  </a:moveTo>
                  <a:lnTo>
                    <a:pt x="209" y="18"/>
                  </a:lnTo>
                  <a:lnTo>
                    <a:pt x="209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995" y="409"/>
              <a:ext cx="10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32" y="24"/>
                  </a:moveTo>
                  <a:lnTo>
                    <a:pt x="18" y="0"/>
                  </a:lnTo>
                  <a:lnTo>
                    <a:pt x="0" y="4"/>
                  </a:lnTo>
                  <a:lnTo>
                    <a:pt x="15" y="3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843" y="465"/>
              <a:ext cx="25" cy="14"/>
            </a:xfrm>
            <a:custGeom>
              <a:avLst/>
              <a:gdLst>
                <a:gd name="T0" fmla="*/ 0 w 73"/>
                <a:gd name="T1" fmla="*/ 0 h 42"/>
                <a:gd name="T2" fmla="*/ 0 w 73"/>
                <a:gd name="T3" fmla="*/ 0 h 42"/>
                <a:gd name="T4" fmla="*/ 0 w 73"/>
                <a:gd name="T5" fmla="*/ 0 h 42"/>
                <a:gd name="T6" fmla="*/ 0 w 73"/>
                <a:gd name="T7" fmla="*/ 0 h 42"/>
                <a:gd name="T8" fmla="*/ 0 w 73"/>
                <a:gd name="T9" fmla="*/ 0 h 42"/>
                <a:gd name="T10" fmla="*/ 0 w 73"/>
                <a:gd name="T11" fmla="*/ 0 h 42"/>
                <a:gd name="T12" fmla="*/ 0 w 73"/>
                <a:gd name="T13" fmla="*/ 0 h 42"/>
                <a:gd name="T14" fmla="*/ 0 w 73"/>
                <a:gd name="T15" fmla="*/ 0 h 42"/>
                <a:gd name="T16" fmla="*/ 0 w 73"/>
                <a:gd name="T17" fmla="*/ 0 h 42"/>
                <a:gd name="T18" fmla="*/ 0 w 73"/>
                <a:gd name="T19" fmla="*/ 0 h 42"/>
                <a:gd name="T20" fmla="*/ 0 w 73"/>
                <a:gd name="T21" fmla="*/ 0 h 42"/>
                <a:gd name="T22" fmla="*/ 0 w 73"/>
                <a:gd name="T23" fmla="*/ 0 h 42"/>
                <a:gd name="T24" fmla="*/ 0 w 7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42"/>
                <a:gd name="T41" fmla="*/ 73 w 7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42">
                  <a:moveTo>
                    <a:pt x="0" y="26"/>
                  </a:moveTo>
                  <a:lnTo>
                    <a:pt x="0" y="42"/>
                  </a:lnTo>
                  <a:lnTo>
                    <a:pt x="45" y="42"/>
                  </a:lnTo>
                  <a:lnTo>
                    <a:pt x="61" y="35"/>
                  </a:lnTo>
                  <a:lnTo>
                    <a:pt x="68" y="26"/>
                  </a:lnTo>
                  <a:lnTo>
                    <a:pt x="71" y="16"/>
                  </a:lnTo>
                  <a:lnTo>
                    <a:pt x="73" y="6"/>
                  </a:lnTo>
                  <a:lnTo>
                    <a:pt x="55" y="0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38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843" y="409"/>
              <a:ext cx="28" cy="56"/>
            </a:xfrm>
            <a:custGeom>
              <a:avLst/>
              <a:gdLst>
                <a:gd name="T0" fmla="*/ 0 w 84"/>
                <a:gd name="T1" fmla="*/ 0 h 168"/>
                <a:gd name="T2" fmla="*/ 0 w 84"/>
                <a:gd name="T3" fmla="*/ 0 h 168"/>
                <a:gd name="T4" fmla="*/ 0 w 84"/>
                <a:gd name="T5" fmla="*/ 0 h 168"/>
                <a:gd name="T6" fmla="*/ 0 w 84"/>
                <a:gd name="T7" fmla="*/ 0 h 168"/>
                <a:gd name="T8" fmla="*/ 0 w 84"/>
                <a:gd name="T9" fmla="*/ 0 h 168"/>
                <a:gd name="T10" fmla="*/ 0 w 84"/>
                <a:gd name="T11" fmla="*/ 0 h 168"/>
                <a:gd name="T12" fmla="*/ 0 w 84"/>
                <a:gd name="T13" fmla="*/ 0 h 168"/>
                <a:gd name="T14" fmla="*/ 0 w 84"/>
                <a:gd name="T15" fmla="*/ 0 h 168"/>
                <a:gd name="T16" fmla="*/ 0 w 84"/>
                <a:gd name="T17" fmla="*/ 0 h 168"/>
                <a:gd name="T18" fmla="*/ 0 w 84"/>
                <a:gd name="T19" fmla="*/ 0 h 168"/>
                <a:gd name="T20" fmla="*/ 0 w 84"/>
                <a:gd name="T21" fmla="*/ 0 h 168"/>
                <a:gd name="T22" fmla="*/ 0 w 84"/>
                <a:gd name="T23" fmla="*/ 0 h 168"/>
                <a:gd name="T24" fmla="*/ 0 w 84"/>
                <a:gd name="T25" fmla="*/ 0 h 168"/>
                <a:gd name="T26" fmla="*/ 0 w 84"/>
                <a:gd name="T27" fmla="*/ 0 h 168"/>
                <a:gd name="T28" fmla="*/ 0 w 84"/>
                <a:gd name="T29" fmla="*/ 0 h 168"/>
                <a:gd name="T30" fmla="*/ 0 w 84"/>
                <a:gd name="T31" fmla="*/ 0 h 168"/>
                <a:gd name="T32" fmla="*/ 0 w 84"/>
                <a:gd name="T33" fmla="*/ 0 h 168"/>
                <a:gd name="T34" fmla="*/ 0 w 84"/>
                <a:gd name="T35" fmla="*/ 0 h 168"/>
                <a:gd name="T36" fmla="*/ 0 w 84"/>
                <a:gd name="T37" fmla="*/ 0 h 168"/>
                <a:gd name="T38" fmla="*/ 0 w 84"/>
                <a:gd name="T39" fmla="*/ 0 h 168"/>
                <a:gd name="T40" fmla="*/ 0 w 84"/>
                <a:gd name="T41" fmla="*/ 0 h 168"/>
                <a:gd name="T42" fmla="*/ 0 w 84"/>
                <a:gd name="T43" fmla="*/ 0 h 168"/>
                <a:gd name="T44" fmla="*/ 0 w 84"/>
                <a:gd name="T45" fmla="*/ 0 h 168"/>
                <a:gd name="T46" fmla="*/ 0 w 84"/>
                <a:gd name="T47" fmla="*/ 0 h 168"/>
                <a:gd name="T48" fmla="*/ 0 w 84"/>
                <a:gd name="T49" fmla="*/ 0 h 168"/>
                <a:gd name="T50" fmla="*/ 0 w 84"/>
                <a:gd name="T51" fmla="*/ 0 h 168"/>
                <a:gd name="T52" fmla="*/ 0 w 84"/>
                <a:gd name="T53" fmla="*/ 0 h 168"/>
                <a:gd name="T54" fmla="*/ 0 w 84"/>
                <a:gd name="T55" fmla="*/ 0 h 168"/>
                <a:gd name="T56" fmla="*/ 0 w 84"/>
                <a:gd name="T57" fmla="*/ 0 h 168"/>
                <a:gd name="T58" fmla="*/ 0 w 84"/>
                <a:gd name="T59" fmla="*/ 0 h 168"/>
                <a:gd name="T60" fmla="*/ 0 w 84"/>
                <a:gd name="T61" fmla="*/ 0 h 168"/>
                <a:gd name="T62" fmla="*/ 0 w 84"/>
                <a:gd name="T63" fmla="*/ 0 h 168"/>
                <a:gd name="T64" fmla="*/ 0 w 84"/>
                <a:gd name="T65" fmla="*/ 0 h 168"/>
                <a:gd name="T66" fmla="*/ 0 w 84"/>
                <a:gd name="T67" fmla="*/ 0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68"/>
                <a:gd name="T104" fmla="*/ 84 w 84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68">
                  <a:moveTo>
                    <a:pt x="0" y="150"/>
                  </a:moveTo>
                  <a:lnTo>
                    <a:pt x="0" y="168"/>
                  </a:lnTo>
                  <a:lnTo>
                    <a:pt x="42" y="168"/>
                  </a:lnTo>
                  <a:lnTo>
                    <a:pt x="42" y="116"/>
                  </a:lnTo>
                  <a:lnTo>
                    <a:pt x="58" y="127"/>
                  </a:lnTo>
                  <a:lnTo>
                    <a:pt x="70" y="134"/>
                  </a:lnTo>
                  <a:lnTo>
                    <a:pt x="84" y="117"/>
                  </a:lnTo>
                  <a:lnTo>
                    <a:pt x="63" y="107"/>
                  </a:lnTo>
                  <a:lnTo>
                    <a:pt x="42" y="88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35" y="71"/>
                  </a:lnTo>
                  <a:lnTo>
                    <a:pt x="35" y="46"/>
                  </a:lnTo>
                  <a:lnTo>
                    <a:pt x="73" y="46"/>
                  </a:lnTo>
                  <a:lnTo>
                    <a:pt x="73" y="29"/>
                  </a:lnTo>
                  <a:lnTo>
                    <a:pt x="35" y="29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1" y="88"/>
                  </a:lnTo>
                  <a:lnTo>
                    <a:pt x="29" y="98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26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817" y="409"/>
              <a:ext cx="26" cy="70"/>
            </a:xfrm>
            <a:custGeom>
              <a:avLst/>
              <a:gdLst>
                <a:gd name="T0" fmla="*/ 0 w 78"/>
                <a:gd name="T1" fmla="*/ 0 h 209"/>
                <a:gd name="T2" fmla="*/ 0 w 78"/>
                <a:gd name="T3" fmla="*/ 0 h 209"/>
                <a:gd name="T4" fmla="*/ 0 w 78"/>
                <a:gd name="T5" fmla="*/ 0 h 209"/>
                <a:gd name="T6" fmla="*/ 0 w 78"/>
                <a:gd name="T7" fmla="*/ 0 h 209"/>
                <a:gd name="T8" fmla="*/ 0 w 78"/>
                <a:gd name="T9" fmla="*/ 0 h 209"/>
                <a:gd name="T10" fmla="*/ 0 w 78"/>
                <a:gd name="T11" fmla="*/ 0 h 209"/>
                <a:gd name="T12" fmla="*/ 0 w 78"/>
                <a:gd name="T13" fmla="*/ 0 h 209"/>
                <a:gd name="T14" fmla="*/ 0 w 78"/>
                <a:gd name="T15" fmla="*/ 0 h 209"/>
                <a:gd name="T16" fmla="*/ 0 w 78"/>
                <a:gd name="T17" fmla="*/ 0 h 209"/>
                <a:gd name="T18" fmla="*/ 0 w 78"/>
                <a:gd name="T19" fmla="*/ 0 h 209"/>
                <a:gd name="T20" fmla="*/ 0 w 78"/>
                <a:gd name="T21" fmla="*/ 0 h 209"/>
                <a:gd name="T22" fmla="*/ 0 w 78"/>
                <a:gd name="T23" fmla="*/ 0 h 209"/>
                <a:gd name="T24" fmla="*/ 0 w 78"/>
                <a:gd name="T25" fmla="*/ 0 h 209"/>
                <a:gd name="T26" fmla="*/ 0 w 78"/>
                <a:gd name="T27" fmla="*/ 0 h 209"/>
                <a:gd name="T28" fmla="*/ 0 w 78"/>
                <a:gd name="T29" fmla="*/ 0 h 209"/>
                <a:gd name="T30" fmla="*/ 0 w 78"/>
                <a:gd name="T31" fmla="*/ 0 h 209"/>
                <a:gd name="T32" fmla="*/ 0 w 78"/>
                <a:gd name="T33" fmla="*/ 0 h 209"/>
                <a:gd name="T34" fmla="*/ 0 w 78"/>
                <a:gd name="T35" fmla="*/ 0 h 209"/>
                <a:gd name="T36" fmla="*/ 0 w 78"/>
                <a:gd name="T37" fmla="*/ 0 h 209"/>
                <a:gd name="T38" fmla="*/ 0 w 78"/>
                <a:gd name="T39" fmla="*/ 0 h 209"/>
                <a:gd name="T40" fmla="*/ 0 w 78"/>
                <a:gd name="T41" fmla="*/ 0 h 209"/>
                <a:gd name="T42" fmla="*/ 0 w 78"/>
                <a:gd name="T43" fmla="*/ 0 h 209"/>
                <a:gd name="T44" fmla="*/ 0 w 78"/>
                <a:gd name="T45" fmla="*/ 0 h 209"/>
                <a:gd name="T46" fmla="*/ 0 w 78"/>
                <a:gd name="T47" fmla="*/ 0 h 209"/>
                <a:gd name="T48" fmla="*/ 0 w 78"/>
                <a:gd name="T49" fmla="*/ 0 h 209"/>
                <a:gd name="T50" fmla="*/ 0 w 78"/>
                <a:gd name="T51" fmla="*/ 0 h 209"/>
                <a:gd name="T52" fmla="*/ 0 w 78"/>
                <a:gd name="T53" fmla="*/ 0 h 209"/>
                <a:gd name="T54" fmla="*/ 0 w 78"/>
                <a:gd name="T55" fmla="*/ 0 h 209"/>
                <a:gd name="T56" fmla="*/ 0 w 78"/>
                <a:gd name="T57" fmla="*/ 0 h 209"/>
                <a:gd name="T58" fmla="*/ 0 w 78"/>
                <a:gd name="T59" fmla="*/ 0 h 209"/>
                <a:gd name="T60" fmla="*/ 0 w 78"/>
                <a:gd name="T61" fmla="*/ 0 h 209"/>
                <a:gd name="T62" fmla="*/ 0 w 78"/>
                <a:gd name="T63" fmla="*/ 0 h 209"/>
                <a:gd name="T64" fmla="*/ 0 w 78"/>
                <a:gd name="T65" fmla="*/ 0 h 209"/>
                <a:gd name="T66" fmla="*/ 0 w 78"/>
                <a:gd name="T67" fmla="*/ 0 h 209"/>
                <a:gd name="T68" fmla="*/ 0 w 78"/>
                <a:gd name="T69" fmla="*/ 0 h 209"/>
                <a:gd name="T70" fmla="*/ 0 w 78"/>
                <a:gd name="T71" fmla="*/ 0 h 209"/>
                <a:gd name="T72" fmla="*/ 0 w 78"/>
                <a:gd name="T73" fmla="*/ 0 h 209"/>
                <a:gd name="T74" fmla="*/ 0 w 78"/>
                <a:gd name="T75" fmla="*/ 0 h 209"/>
                <a:gd name="T76" fmla="*/ 0 w 78"/>
                <a:gd name="T77" fmla="*/ 0 h 209"/>
                <a:gd name="T78" fmla="*/ 0 w 78"/>
                <a:gd name="T79" fmla="*/ 0 h 209"/>
                <a:gd name="T80" fmla="*/ 0 w 78"/>
                <a:gd name="T81" fmla="*/ 0 h 209"/>
                <a:gd name="T82" fmla="*/ 0 w 78"/>
                <a:gd name="T83" fmla="*/ 0 h 209"/>
                <a:gd name="T84" fmla="*/ 0 w 7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209"/>
                <a:gd name="T131" fmla="*/ 78 w 78"/>
                <a:gd name="T132" fmla="*/ 209 h 2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209">
                  <a:moveTo>
                    <a:pt x="78" y="44"/>
                  </a:moveTo>
                  <a:lnTo>
                    <a:pt x="78" y="27"/>
                  </a:lnTo>
                  <a:lnTo>
                    <a:pt x="63" y="27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11" y="27"/>
                  </a:lnTo>
                  <a:lnTo>
                    <a:pt x="11" y="44"/>
                  </a:lnTo>
                  <a:lnTo>
                    <a:pt x="45" y="44"/>
                  </a:lnTo>
                  <a:lnTo>
                    <a:pt x="45" y="69"/>
                  </a:lnTo>
                  <a:lnTo>
                    <a:pt x="9" y="69"/>
                  </a:lnTo>
                  <a:lnTo>
                    <a:pt x="9" y="86"/>
                  </a:lnTo>
                  <a:lnTo>
                    <a:pt x="42" y="86"/>
                  </a:lnTo>
                  <a:lnTo>
                    <a:pt x="21" y="10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2" y="132"/>
                  </a:lnTo>
                  <a:lnTo>
                    <a:pt x="24" y="125"/>
                  </a:lnTo>
                  <a:lnTo>
                    <a:pt x="35" y="116"/>
                  </a:lnTo>
                  <a:lnTo>
                    <a:pt x="35" y="190"/>
                  </a:lnTo>
                  <a:lnTo>
                    <a:pt x="41" y="202"/>
                  </a:lnTo>
                  <a:lnTo>
                    <a:pt x="54" y="209"/>
                  </a:lnTo>
                  <a:lnTo>
                    <a:pt x="78" y="209"/>
                  </a:lnTo>
                  <a:lnTo>
                    <a:pt x="78" y="193"/>
                  </a:lnTo>
                  <a:lnTo>
                    <a:pt x="63" y="193"/>
                  </a:lnTo>
                  <a:lnTo>
                    <a:pt x="55" y="189"/>
                  </a:lnTo>
                  <a:lnTo>
                    <a:pt x="51" y="177"/>
                  </a:lnTo>
                  <a:lnTo>
                    <a:pt x="51" y="166"/>
                  </a:lnTo>
                  <a:lnTo>
                    <a:pt x="78" y="166"/>
                  </a:lnTo>
                  <a:lnTo>
                    <a:pt x="78" y="148"/>
                  </a:lnTo>
                  <a:lnTo>
                    <a:pt x="51" y="148"/>
                  </a:lnTo>
                  <a:lnTo>
                    <a:pt x="51" y="125"/>
                  </a:lnTo>
                  <a:lnTo>
                    <a:pt x="78" y="125"/>
                  </a:lnTo>
                  <a:lnTo>
                    <a:pt x="78" y="111"/>
                  </a:lnTo>
                  <a:lnTo>
                    <a:pt x="44" y="111"/>
                  </a:lnTo>
                  <a:lnTo>
                    <a:pt x="54" y="96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78" y="69"/>
                  </a:lnTo>
                  <a:lnTo>
                    <a:pt x="63" y="69"/>
                  </a:lnTo>
                  <a:lnTo>
                    <a:pt x="63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817" y="448"/>
              <a:ext cx="2" cy="2"/>
            </a:xfrm>
            <a:custGeom>
              <a:avLst/>
              <a:gdLst>
                <a:gd name="T0" fmla="*/ 16384 w 1"/>
                <a:gd name="T1" fmla="*/ 0 h 6"/>
                <a:gd name="T2" fmla="*/ 16384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16384 w 1"/>
                <a:gd name="T9" fmla="*/ 0 h 6"/>
                <a:gd name="T10" fmla="*/ 16384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817" y="455"/>
              <a:ext cx="2" cy="4"/>
            </a:xfrm>
            <a:custGeom>
              <a:avLst/>
              <a:gdLst>
                <a:gd name="T0" fmla="*/ 16384 w 1"/>
                <a:gd name="T1" fmla="*/ 0 h 11"/>
                <a:gd name="T2" fmla="*/ 16384 w 1"/>
                <a:gd name="T3" fmla="*/ 0 h 11"/>
                <a:gd name="T4" fmla="*/ 0 w 1"/>
                <a:gd name="T5" fmla="*/ 0 h 11"/>
                <a:gd name="T6" fmla="*/ 0 w 1"/>
                <a:gd name="T7" fmla="*/ 0 h 11"/>
                <a:gd name="T8" fmla="*/ 16384 w 1"/>
                <a:gd name="T9" fmla="*/ 0 h 11"/>
                <a:gd name="T10" fmla="*/ 16384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1" y="1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803" y="410"/>
              <a:ext cx="14" cy="12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w 42"/>
                <a:gd name="T9" fmla="*/ 0 h 36"/>
                <a:gd name="T10" fmla="*/ 0 w 42"/>
                <a:gd name="T11" fmla="*/ 0 h 36"/>
                <a:gd name="T12" fmla="*/ 0 w 42"/>
                <a:gd name="T13" fmla="*/ 0 h 36"/>
                <a:gd name="T14" fmla="*/ 0 w 42"/>
                <a:gd name="T15" fmla="*/ 0 h 36"/>
                <a:gd name="T16" fmla="*/ 0 w 4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6"/>
                <a:gd name="T29" fmla="*/ 42 w 4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6">
                  <a:moveTo>
                    <a:pt x="42" y="23"/>
                  </a:moveTo>
                  <a:lnTo>
                    <a:pt x="42" y="20"/>
                  </a:lnTo>
                  <a:lnTo>
                    <a:pt x="29" y="1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17" y="23"/>
                  </a:lnTo>
                  <a:lnTo>
                    <a:pt x="32" y="36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800" y="452"/>
              <a:ext cx="17" cy="27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80"/>
                <a:gd name="T26" fmla="*/ 52 w 52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80">
                  <a:moveTo>
                    <a:pt x="52" y="19"/>
                  </a:moveTo>
                  <a:lnTo>
                    <a:pt x="52" y="8"/>
                  </a:lnTo>
                  <a:lnTo>
                    <a:pt x="46" y="0"/>
                  </a:lnTo>
                  <a:lnTo>
                    <a:pt x="25" y="35"/>
                  </a:lnTo>
                  <a:lnTo>
                    <a:pt x="0" y="68"/>
                  </a:lnTo>
                  <a:lnTo>
                    <a:pt x="13" y="8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799" y="431"/>
              <a:ext cx="16" cy="12"/>
            </a:xfrm>
            <a:custGeom>
              <a:avLst/>
              <a:gdLst>
                <a:gd name="T0" fmla="*/ 0 w 47"/>
                <a:gd name="T1" fmla="*/ 0 h 37"/>
                <a:gd name="T2" fmla="*/ 0 w 47"/>
                <a:gd name="T3" fmla="*/ 0 h 37"/>
                <a:gd name="T4" fmla="*/ 0 w 47"/>
                <a:gd name="T5" fmla="*/ 0 h 37"/>
                <a:gd name="T6" fmla="*/ 0 w 47"/>
                <a:gd name="T7" fmla="*/ 0 h 37"/>
                <a:gd name="T8" fmla="*/ 0 w 47"/>
                <a:gd name="T9" fmla="*/ 0 h 37"/>
                <a:gd name="T10" fmla="*/ 0 w 47"/>
                <a:gd name="T11" fmla="*/ 0 h 37"/>
                <a:gd name="T12" fmla="*/ 0 w 47"/>
                <a:gd name="T13" fmla="*/ 0 h 37"/>
                <a:gd name="T14" fmla="*/ 0 w 4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7"/>
                <a:gd name="T26" fmla="*/ 47 w 4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7">
                  <a:moveTo>
                    <a:pt x="0" y="13"/>
                  </a:moveTo>
                  <a:lnTo>
                    <a:pt x="20" y="24"/>
                  </a:lnTo>
                  <a:lnTo>
                    <a:pt x="37" y="37"/>
                  </a:lnTo>
                  <a:lnTo>
                    <a:pt x="47" y="21"/>
                  </a:lnTo>
                  <a:lnTo>
                    <a:pt x="30" y="8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00"/>
                <a:gd name="T32" fmla="*/ 135 w 135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00">
                  <a:moveTo>
                    <a:pt x="0" y="0"/>
                  </a:move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716" y="409"/>
              <a:ext cx="72" cy="41"/>
            </a:xfrm>
            <a:custGeom>
              <a:avLst/>
              <a:gdLst>
                <a:gd name="T0" fmla="*/ 0 w 215"/>
                <a:gd name="T1" fmla="*/ 0 h 122"/>
                <a:gd name="T2" fmla="*/ 0 w 215"/>
                <a:gd name="T3" fmla="*/ 0 h 122"/>
                <a:gd name="T4" fmla="*/ 0 w 215"/>
                <a:gd name="T5" fmla="*/ 0 h 122"/>
                <a:gd name="T6" fmla="*/ 0 w 215"/>
                <a:gd name="T7" fmla="*/ 0 h 122"/>
                <a:gd name="T8" fmla="*/ 0 w 215"/>
                <a:gd name="T9" fmla="*/ 0 h 122"/>
                <a:gd name="T10" fmla="*/ 0 w 215"/>
                <a:gd name="T11" fmla="*/ 0 h 122"/>
                <a:gd name="T12" fmla="*/ 0 w 215"/>
                <a:gd name="T13" fmla="*/ 0 h 122"/>
                <a:gd name="T14" fmla="*/ 0 w 215"/>
                <a:gd name="T15" fmla="*/ 0 h 122"/>
                <a:gd name="T16" fmla="*/ 0 w 215"/>
                <a:gd name="T17" fmla="*/ 0 h 122"/>
                <a:gd name="T18" fmla="*/ 0 w 215"/>
                <a:gd name="T19" fmla="*/ 0 h 122"/>
                <a:gd name="T20" fmla="*/ 0 w 215"/>
                <a:gd name="T21" fmla="*/ 0 h 122"/>
                <a:gd name="T22" fmla="*/ 0 w 215"/>
                <a:gd name="T23" fmla="*/ 0 h 122"/>
                <a:gd name="T24" fmla="*/ 0 w 215"/>
                <a:gd name="T25" fmla="*/ 0 h 122"/>
                <a:gd name="T26" fmla="*/ 0 w 215"/>
                <a:gd name="T27" fmla="*/ 0 h 122"/>
                <a:gd name="T28" fmla="*/ 0 w 215"/>
                <a:gd name="T29" fmla="*/ 0 h 122"/>
                <a:gd name="T30" fmla="*/ 0 w 215"/>
                <a:gd name="T31" fmla="*/ 0 h 122"/>
                <a:gd name="T32" fmla="*/ 0 w 215"/>
                <a:gd name="T33" fmla="*/ 0 h 122"/>
                <a:gd name="T34" fmla="*/ 0 w 215"/>
                <a:gd name="T35" fmla="*/ 0 h 122"/>
                <a:gd name="T36" fmla="*/ 0 w 215"/>
                <a:gd name="T37" fmla="*/ 0 h 122"/>
                <a:gd name="T38" fmla="*/ 0 w 215"/>
                <a:gd name="T39" fmla="*/ 0 h 122"/>
                <a:gd name="T40" fmla="*/ 0 w 215"/>
                <a:gd name="T41" fmla="*/ 0 h 122"/>
                <a:gd name="T42" fmla="*/ 0 w 215"/>
                <a:gd name="T43" fmla="*/ 0 h 122"/>
                <a:gd name="T44" fmla="*/ 0 w 215"/>
                <a:gd name="T45" fmla="*/ 0 h 122"/>
                <a:gd name="T46" fmla="*/ 0 w 215"/>
                <a:gd name="T47" fmla="*/ 0 h 122"/>
                <a:gd name="T48" fmla="*/ 0 w 215"/>
                <a:gd name="T49" fmla="*/ 0 h 122"/>
                <a:gd name="T50" fmla="*/ 0 w 215"/>
                <a:gd name="T51" fmla="*/ 0 h 122"/>
                <a:gd name="T52" fmla="*/ 0 w 215"/>
                <a:gd name="T53" fmla="*/ 0 h 122"/>
                <a:gd name="T54" fmla="*/ 0 w 215"/>
                <a:gd name="T55" fmla="*/ 0 h 122"/>
                <a:gd name="T56" fmla="*/ 0 w 215"/>
                <a:gd name="T57" fmla="*/ 0 h 122"/>
                <a:gd name="T58" fmla="*/ 0 w 215"/>
                <a:gd name="T59" fmla="*/ 0 h 122"/>
                <a:gd name="T60" fmla="*/ 0 w 215"/>
                <a:gd name="T61" fmla="*/ 0 h 122"/>
                <a:gd name="T62" fmla="*/ 0 w 215"/>
                <a:gd name="T63" fmla="*/ 0 h 122"/>
                <a:gd name="T64" fmla="*/ 0 w 215"/>
                <a:gd name="T65" fmla="*/ 0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22"/>
                <a:gd name="T101" fmla="*/ 215 w 21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22">
                  <a:moveTo>
                    <a:pt x="37" y="108"/>
                  </a:moveTo>
                  <a:lnTo>
                    <a:pt x="96" y="67"/>
                  </a:lnTo>
                  <a:lnTo>
                    <a:pt x="96" y="108"/>
                  </a:lnTo>
                  <a:lnTo>
                    <a:pt x="114" y="108"/>
                  </a:lnTo>
                  <a:lnTo>
                    <a:pt x="114" y="62"/>
                  </a:lnTo>
                  <a:lnTo>
                    <a:pt x="133" y="79"/>
                  </a:lnTo>
                  <a:lnTo>
                    <a:pt x="200" y="122"/>
                  </a:lnTo>
                  <a:lnTo>
                    <a:pt x="215" y="106"/>
                  </a:lnTo>
                  <a:lnTo>
                    <a:pt x="172" y="89"/>
                  </a:lnTo>
                  <a:lnTo>
                    <a:pt x="133" y="62"/>
                  </a:lnTo>
                  <a:lnTo>
                    <a:pt x="209" y="62"/>
                  </a:lnTo>
                  <a:lnTo>
                    <a:pt x="209" y="46"/>
                  </a:lnTo>
                  <a:lnTo>
                    <a:pt x="114" y="46"/>
                  </a:lnTo>
                  <a:lnTo>
                    <a:pt x="114" y="24"/>
                  </a:lnTo>
                  <a:lnTo>
                    <a:pt x="141" y="18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4" y="10"/>
                  </a:lnTo>
                  <a:lnTo>
                    <a:pt x="163" y="0"/>
                  </a:lnTo>
                  <a:lnTo>
                    <a:pt x="96" y="8"/>
                  </a:lnTo>
                  <a:lnTo>
                    <a:pt x="24" y="11"/>
                  </a:lnTo>
                  <a:lnTo>
                    <a:pt x="36" y="27"/>
                  </a:lnTo>
                  <a:lnTo>
                    <a:pt x="65" y="26"/>
                  </a:lnTo>
                  <a:lnTo>
                    <a:pt x="96" y="24"/>
                  </a:lnTo>
                  <a:lnTo>
                    <a:pt x="98" y="46"/>
                  </a:lnTo>
                  <a:lnTo>
                    <a:pt x="1" y="46"/>
                  </a:lnTo>
                  <a:lnTo>
                    <a:pt x="1" y="62"/>
                  </a:lnTo>
                  <a:lnTo>
                    <a:pt x="85" y="62"/>
                  </a:lnTo>
                  <a:lnTo>
                    <a:pt x="43" y="89"/>
                  </a:lnTo>
                  <a:lnTo>
                    <a:pt x="0" y="103"/>
                  </a:lnTo>
                  <a:lnTo>
                    <a:pt x="16" y="122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4" name="Freeform 74"/>
            <p:cNvSpPr>
              <a:spLocks/>
            </p:cNvSpPr>
            <p:nvPr/>
          </p:nvSpPr>
          <p:spPr bwMode="auto">
            <a:xfrm>
              <a:off x="4736" y="467"/>
              <a:ext cx="33" cy="6"/>
            </a:xfrm>
            <a:custGeom>
              <a:avLst/>
              <a:gdLst>
                <a:gd name="T0" fmla="*/ 0 w 101"/>
                <a:gd name="T1" fmla="*/ 0 h 18"/>
                <a:gd name="T2" fmla="*/ 0 w 101"/>
                <a:gd name="T3" fmla="*/ 0 h 18"/>
                <a:gd name="T4" fmla="*/ 0 w 101"/>
                <a:gd name="T5" fmla="*/ 0 h 18"/>
                <a:gd name="T6" fmla="*/ 0 w 101"/>
                <a:gd name="T7" fmla="*/ 0 h 18"/>
                <a:gd name="T8" fmla="*/ 0 w 101"/>
                <a:gd name="T9" fmla="*/ 0 h 18"/>
                <a:gd name="T10" fmla="*/ 0 w 10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8"/>
                <a:gd name="T20" fmla="*/ 101 w 10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8">
                  <a:moveTo>
                    <a:pt x="0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5" name="Freeform 75"/>
            <p:cNvSpPr>
              <a:spLocks/>
            </p:cNvSpPr>
            <p:nvPr/>
          </p:nvSpPr>
          <p:spPr bwMode="auto">
            <a:xfrm>
              <a:off x="4736" y="453"/>
              <a:ext cx="33" cy="8"/>
            </a:xfrm>
            <a:custGeom>
              <a:avLst/>
              <a:gdLst>
                <a:gd name="T0" fmla="*/ 0 w 101"/>
                <a:gd name="T1" fmla="*/ 0 h 22"/>
                <a:gd name="T2" fmla="*/ 0 w 101"/>
                <a:gd name="T3" fmla="*/ 0 h 22"/>
                <a:gd name="T4" fmla="*/ 0 w 101"/>
                <a:gd name="T5" fmla="*/ 0 h 22"/>
                <a:gd name="T6" fmla="*/ 0 w 101"/>
                <a:gd name="T7" fmla="*/ 0 h 22"/>
                <a:gd name="T8" fmla="*/ 0 w 101"/>
                <a:gd name="T9" fmla="*/ 0 h 22"/>
                <a:gd name="T10" fmla="*/ 0 w 10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2"/>
                <a:gd name="T20" fmla="*/ 101 w 10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2">
                  <a:moveTo>
                    <a:pt x="0" y="0"/>
                  </a:moveTo>
                  <a:lnTo>
                    <a:pt x="101" y="0"/>
                  </a:lnTo>
                  <a:lnTo>
                    <a:pt x="10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w 135"/>
                <a:gd name="T21" fmla="*/ 0 h 100"/>
                <a:gd name="T22" fmla="*/ 0 w 135"/>
                <a:gd name="T23" fmla="*/ 0 h 100"/>
                <a:gd name="T24" fmla="*/ 0 w 135"/>
                <a:gd name="T25" fmla="*/ 0 h 100"/>
                <a:gd name="T26" fmla="*/ 0 w 135"/>
                <a:gd name="T27" fmla="*/ 0 h 100"/>
                <a:gd name="T28" fmla="*/ 0 w 135"/>
                <a:gd name="T29" fmla="*/ 0 h 100"/>
                <a:gd name="T30" fmla="*/ 0 w 135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100"/>
                <a:gd name="T50" fmla="*/ 135 w 135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100">
                  <a:moveTo>
                    <a:pt x="0" y="0"/>
                  </a:moveTo>
                  <a:lnTo>
                    <a:pt x="0" y="100"/>
                  </a:lnTo>
                  <a:lnTo>
                    <a:pt x="17" y="100"/>
                  </a:lnTo>
                  <a:lnTo>
                    <a:pt x="17" y="93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35" y="100"/>
                  </a:ln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77" name="Egyenes összekötő 149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 w="12700">
            <a:solidFill>
              <a:srgbClr val="1DC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18716"/>
            <a:ext cx="3356609" cy="431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45224"/>
            <a:ext cx="6743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2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48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Scattering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liquid or non-crystalline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7504" y="6255593"/>
            <a:ext cx="1211263" cy="485775"/>
            <a:chOff x="4297" y="361"/>
            <a:chExt cx="910" cy="36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715" y="523"/>
              <a:ext cx="40" cy="51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w 116"/>
                <a:gd name="T27" fmla="*/ 0 h 155"/>
                <a:gd name="T28" fmla="*/ 0 w 116"/>
                <a:gd name="T29" fmla="*/ 0 h 155"/>
                <a:gd name="T30" fmla="*/ 0 w 116"/>
                <a:gd name="T31" fmla="*/ 0 h 155"/>
                <a:gd name="T32" fmla="*/ 0 w 116"/>
                <a:gd name="T33" fmla="*/ 0 h 155"/>
                <a:gd name="T34" fmla="*/ 0 w 116"/>
                <a:gd name="T35" fmla="*/ 0 h 155"/>
                <a:gd name="T36" fmla="*/ 0 w 116"/>
                <a:gd name="T37" fmla="*/ 0 h 155"/>
                <a:gd name="T38" fmla="*/ 0 w 116"/>
                <a:gd name="T39" fmla="*/ 0 h 155"/>
                <a:gd name="T40" fmla="*/ 0 w 116"/>
                <a:gd name="T41" fmla="*/ 0 h 155"/>
                <a:gd name="T42" fmla="*/ 0 w 116"/>
                <a:gd name="T43" fmla="*/ 0 h 155"/>
                <a:gd name="T44" fmla="*/ 0 w 116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55"/>
                <a:gd name="T71" fmla="*/ 116 w 116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55">
                  <a:moveTo>
                    <a:pt x="114" y="120"/>
                  </a:moveTo>
                  <a:lnTo>
                    <a:pt x="84" y="127"/>
                  </a:lnTo>
                  <a:lnTo>
                    <a:pt x="62" y="123"/>
                  </a:lnTo>
                  <a:lnTo>
                    <a:pt x="45" y="113"/>
                  </a:lnTo>
                  <a:lnTo>
                    <a:pt x="31" y="74"/>
                  </a:lnTo>
                  <a:lnTo>
                    <a:pt x="35" y="52"/>
                  </a:lnTo>
                  <a:lnTo>
                    <a:pt x="45" y="39"/>
                  </a:lnTo>
                  <a:lnTo>
                    <a:pt x="61" y="31"/>
                  </a:lnTo>
                  <a:lnTo>
                    <a:pt x="81" y="26"/>
                  </a:lnTo>
                  <a:lnTo>
                    <a:pt x="113" y="32"/>
                  </a:lnTo>
                  <a:lnTo>
                    <a:pt x="114" y="6"/>
                  </a:lnTo>
                  <a:lnTo>
                    <a:pt x="80" y="0"/>
                  </a:lnTo>
                  <a:lnTo>
                    <a:pt x="46" y="6"/>
                  </a:lnTo>
                  <a:lnTo>
                    <a:pt x="20" y="19"/>
                  </a:lnTo>
                  <a:lnTo>
                    <a:pt x="5" y="44"/>
                  </a:lnTo>
                  <a:lnTo>
                    <a:pt x="0" y="77"/>
                  </a:lnTo>
                  <a:lnTo>
                    <a:pt x="6" y="110"/>
                  </a:lnTo>
                  <a:lnTo>
                    <a:pt x="23" y="135"/>
                  </a:lnTo>
                  <a:lnTo>
                    <a:pt x="49" y="149"/>
                  </a:lnTo>
                  <a:lnTo>
                    <a:pt x="83" y="155"/>
                  </a:lnTo>
                  <a:lnTo>
                    <a:pt x="116" y="148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761" y="536"/>
              <a:ext cx="10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61" y="520"/>
              <a:ext cx="10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775" y="525"/>
              <a:ext cx="26" cy="49"/>
            </a:xfrm>
            <a:custGeom>
              <a:avLst/>
              <a:gdLst>
                <a:gd name="T0" fmla="*/ 0 w 77"/>
                <a:gd name="T1" fmla="*/ 0 h 147"/>
                <a:gd name="T2" fmla="*/ 0 w 77"/>
                <a:gd name="T3" fmla="*/ 0 h 147"/>
                <a:gd name="T4" fmla="*/ 0 w 77"/>
                <a:gd name="T5" fmla="*/ 0 h 147"/>
                <a:gd name="T6" fmla="*/ 0 w 77"/>
                <a:gd name="T7" fmla="*/ 0 h 147"/>
                <a:gd name="T8" fmla="*/ 0 w 77"/>
                <a:gd name="T9" fmla="*/ 0 h 147"/>
                <a:gd name="T10" fmla="*/ 0 w 77"/>
                <a:gd name="T11" fmla="*/ 0 h 147"/>
                <a:gd name="T12" fmla="*/ 0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0 w 77"/>
                <a:gd name="T19" fmla="*/ 0 h 147"/>
                <a:gd name="T20" fmla="*/ 0 w 77"/>
                <a:gd name="T21" fmla="*/ 0 h 147"/>
                <a:gd name="T22" fmla="*/ 0 w 77"/>
                <a:gd name="T23" fmla="*/ 0 h 147"/>
                <a:gd name="T24" fmla="*/ 0 w 77"/>
                <a:gd name="T25" fmla="*/ 0 h 147"/>
                <a:gd name="T26" fmla="*/ 0 w 77"/>
                <a:gd name="T27" fmla="*/ 0 h 147"/>
                <a:gd name="T28" fmla="*/ 0 w 77"/>
                <a:gd name="T29" fmla="*/ 0 h 147"/>
                <a:gd name="T30" fmla="*/ 0 w 77"/>
                <a:gd name="T31" fmla="*/ 0 h 147"/>
                <a:gd name="T32" fmla="*/ 0 w 77"/>
                <a:gd name="T33" fmla="*/ 0 h 147"/>
                <a:gd name="T34" fmla="*/ 0 w 77"/>
                <a:gd name="T35" fmla="*/ 0 h 147"/>
                <a:gd name="T36" fmla="*/ 0 w 77"/>
                <a:gd name="T37" fmla="*/ 0 h 147"/>
                <a:gd name="T38" fmla="*/ 0 w 77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47"/>
                <a:gd name="T62" fmla="*/ 77 w 77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47">
                  <a:moveTo>
                    <a:pt x="75" y="119"/>
                  </a:moveTo>
                  <a:lnTo>
                    <a:pt x="67" y="121"/>
                  </a:lnTo>
                  <a:lnTo>
                    <a:pt x="51" y="112"/>
                  </a:lnTo>
                  <a:lnTo>
                    <a:pt x="49" y="96"/>
                  </a:lnTo>
                  <a:lnTo>
                    <a:pt x="49" y="53"/>
                  </a:lnTo>
                  <a:lnTo>
                    <a:pt x="75" y="53"/>
                  </a:lnTo>
                  <a:lnTo>
                    <a:pt x="75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22" y="102"/>
                  </a:lnTo>
                  <a:lnTo>
                    <a:pt x="31" y="135"/>
                  </a:lnTo>
                  <a:lnTo>
                    <a:pt x="58" y="147"/>
                  </a:lnTo>
                  <a:lnTo>
                    <a:pt x="77" y="141"/>
                  </a:lnTo>
                  <a:lnTo>
                    <a:pt x="7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804" y="536"/>
              <a:ext cx="39" cy="53"/>
            </a:xfrm>
            <a:custGeom>
              <a:avLst/>
              <a:gdLst>
                <a:gd name="T0" fmla="*/ 0 w 117"/>
                <a:gd name="T1" fmla="*/ 0 h 159"/>
                <a:gd name="T2" fmla="*/ 0 w 117"/>
                <a:gd name="T3" fmla="*/ 0 h 159"/>
                <a:gd name="T4" fmla="*/ 0 w 117"/>
                <a:gd name="T5" fmla="*/ 0 h 159"/>
                <a:gd name="T6" fmla="*/ 0 w 117"/>
                <a:gd name="T7" fmla="*/ 0 h 159"/>
                <a:gd name="T8" fmla="*/ 0 w 117"/>
                <a:gd name="T9" fmla="*/ 0 h 159"/>
                <a:gd name="T10" fmla="*/ 0 w 117"/>
                <a:gd name="T11" fmla="*/ 0 h 159"/>
                <a:gd name="T12" fmla="*/ 0 w 117"/>
                <a:gd name="T13" fmla="*/ 0 h 159"/>
                <a:gd name="T14" fmla="*/ 0 w 117"/>
                <a:gd name="T15" fmla="*/ 0 h 159"/>
                <a:gd name="T16" fmla="*/ 0 w 117"/>
                <a:gd name="T17" fmla="*/ 0 h 159"/>
                <a:gd name="T18" fmla="*/ 0 w 117"/>
                <a:gd name="T19" fmla="*/ 0 h 159"/>
                <a:gd name="T20" fmla="*/ 0 w 117"/>
                <a:gd name="T21" fmla="*/ 0 h 159"/>
                <a:gd name="T22" fmla="*/ 0 w 117"/>
                <a:gd name="T23" fmla="*/ 0 h 159"/>
                <a:gd name="T24" fmla="*/ 0 w 117"/>
                <a:gd name="T25" fmla="*/ 0 h 159"/>
                <a:gd name="T26" fmla="*/ 0 w 117"/>
                <a:gd name="T27" fmla="*/ 0 h 159"/>
                <a:gd name="T28" fmla="*/ 0 w 117"/>
                <a:gd name="T29" fmla="*/ 0 h 159"/>
                <a:gd name="T30" fmla="*/ 0 w 117"/>
                <a:gd name="T31" fmla="*/ 0 h 159"/>
                <a:gd name="T32" fmla="*/ 0 w 11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59"/>
                <a:gd name="T53" fmla="*/ 117 w 11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59">
                  <a:moveTo>
                    <a:pt x="7" y="156"/>
                  </a:moveTo>
                  <a:lnTo>
                    <a:pt x="27" y="159"/>
                  </a:lnTo>
                  <a:lnTo>
                    <a:pt x="56" y="149"/>
                  </a:lnTo>
                  <a:lnTo>
                    <a:pt x="70" y="120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65" y="65"/>
                  </a:lnTo>
                  <a:lnTo>
                    <a:pt x="59" y="81"/>
                  </a:lnTo>
                  <a:lnTo>
                    <a:pt x="53" y="69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3" y="138"/>
                  </a:lnTo>
                  <a:lnTo>
                    <a:pt x="10" y="137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71" y="523"/>
              <a:ext cx="40" cy="52"/>
            </a:xfrm>
            <a:custGeom>
              <a:avLst/>
              <a:gdLst>
                <a:gd name="T0" fmla="*/ 0 w 121"/>
                <a:gd name="T1" fmla="*/ 0 h 156"/>
                <a:gd name="T2" fmla="*/ 0 w 121"/>
                <a:gd name="T3" fmla="*/ 0 h 156"/>
                <a:gd name="T4" fmla="*/ 0 w 121"/>
                <a:gd name="T5" fmla="*/ 0 h 156"/>
                <a:gd name="T6" fmla="*/ 0 w 121"/>
                <a:gd name="T7" fmla="*/ 0 h 156"/>
                <a:gd name="T8" fmla="*/ 0 w 121"/>
                <a:gd name="T9" fmla="*/ 0 h 156"/>
                <a:gd name="T10" fmla="*/ 0 w 121"/>
                <a:gd name="T11" fmla="*/ 0 h 156"/>
                <a:gd name="T12" fmla="*/ 0 w 121"/>
                <a:gd name="T13" fmla="*/ 0 h 156"/>
                <a:gd name="T14" fmla="*/ 0 w 121"/>
                <a:gd name="T15" fmla="*/ 0 h 156"/>
                <a:gd name="T16" fmla="*/ 0 w 121"/>
                <a:gd name="T17" fmla="*/ 0 h 156"/>
                <a:gd name="T18" fmla="*/ 0 w 121"/>
                <a:gd name="T19" fmla="*/ 0 h 156"/>
                <a:gd name="T20" fmla="*/ 0 w 121"/>
                <a:gd name="T21" fmla="*/ 0 h 156"/>
                <a:gd name="T22" fmla="*/ 0 w 121"/>
                <a:gd name="T23" fmla="*/ 0 h 156"/>
                <a:gd name="T24" fmla="*/ 0 w 121"/>
                <a:gd name="T25" fmla="*/ 0 h 156"/>
                <a:gd name="T26" fmla="*/ 0 w 121"/>
                <a:gd name="T27" fmla="*/ 0 h 156"/>
                <a:gd name="T28" fmla="*/ 0 w 121"/>
                <a:gd name="T29" fmla="*/ 0 h 156"/>
                <a:gd name="T30" fmla="*/ 0 w 121"/>
                <a:gd name="T31" fmla="*/ 0 h 156"/>
                <a:gd name="T32" fmla="*/ 0 w 121"/>
                <a:gd name="T33" fmla="*/ 0 h 156"/>
                <a:gd name="T34" fmla="*/ 0 w 121"/>
                <a:gd name="T35" fmla="*/ 0 h 156"/>
                <a:gd name="T36" fmla="*/ 0 w 121"/>
                <a:gd name="T37" fmla="*/ 0 h 156"/>
                <a:gd name="T38" fmla="*/ 0 w 121"/>
                <a:gd name="T39" fmla="*/ 0 h 156"/>
                <a:gd name="T40" fmla="*/ 0 w 121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56"/>
                <a:gd name="T65" fmla="*/ 121 w 121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56">
                  <a:moveTo>
                    <a:pt x="94" y="0"/>
                  </a:moveTo>
                  <a:lnTo>
                    <a:pt x="94" y="87"/>
                  </a:lnTo>
                  <a:lnTo>
                    <a:pt x="88" y="119"/>
                  </a:lnTo>
                  <a:lnTo>
                    <a:pt x="79" y="127"/>
                  </a:lnTo>
                  <a:lnTo>
                    <a:pt x="65" y="130"/>
                  </a:lnTo>
                  <a:lnTo>
                    <a:pt x="36" y="119"/>
                  </a:lnTo>
                  <a:lnTo>
                    <a:pt x="30" y="8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4" y="120"/>
                  </a:lnTo>
                  <a:lnTo>
                    <a:pt x="16" y="139"/>
                  </a:lnTo>
                  <a:lnTo>
                    <a:pt x="35" y="153"/>
                  </a:lnTo>
                  <a:lnTo>
                    <a:pt x="61" y="156"/>
                  </a:lnTo>
                  <a:lnTo>
                    <a:pt x="91" y="152"/>
                  </a:lnTo>
                  <a:lnTo>
                    <a:pt x="108" y="139"/>
                  </a:lnTo>
                  <a:lnTo>
                    <a:pt x="118" y="119"/>
                  </a:lnTo>
                  <a:lnTo>
                    <a:pt x="121" y="93"/>
                  </a:lnTo>
                  <a:lnTo>
                    <a:pt x="12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921" y="536"/>
              <a:ext cx="35" cy="37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2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2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73" y="35"/>
                  </a:lnTo>
                  <a:lnTo>
                    <a:pt x="77" y="58"/>
                  </a:lnTo>
                  <a:lnTo>
                    <a:pt x="77" y="113"/>
                  </a:lnTo>
                  <a:lnTo>
                    <a:pt x="104" y="113"/>
                  </a:lnTo>
                  <a:lnTo>
                    <a:pt x="104" y="49"/>
                  </a:lnTo>
                  <a:lnTo>
                    <a:pt x="97" y="13"/>
                  </a:lnTo>
                  <a:lnTo>
                    <a:pt x="86" y="3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28" y="1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967" y="536"/>
              <a:ext cx="8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967" y="520"/>
              <a:ext cx="8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81" y="536"/>
              <a:ext cx="39" cy="37"/>
            </a:xfrm>
            <a:custGeom>
              <a:avLst/>
              <a:gdLst>
                <a:gd name="T0" fmla="*/ 0 w 115"/>
                <a:gd name="T1" fmla="*/ 0 h 111"/>
                <a:gd name="T2" fmla="*/ 0 w 115"/>
                <a:gd name="T3" fmla="*/ 0 h 111"/>
                <a:gd name="T4" fmla="*/ 0 w 115"/>
                <a:gd name="T5" fmla="*/ 0 h 111"/>
                <a:gd name="T6" fmla="*/ 0 w 115"/>
                <a:gd name="T7" fmla="*/ 0 h 111"/>
                <a:gd name="T8" fmla="*/ 0 w 115"/>
                <a:gd name="T9" fmla="*/ 0 h 111"/>
                <a:gd name="T10" fmla="*/ 0 w 115"/>
                <a:gd name="T11" fmla="*/ 0 h 111"/>
                <a:gd name="T12" fmla="*/ 0 w 115"/>
                <a:gd name="T13" fmla="*/ 0 h 111"/>
                <a:gd name="T14" fmla="*/ 0 w 115"/>
                <a:gd name="T15" fmla="*/ 0 h 111"/>
                <a:gd name="T16" fmla="*/ 0 w 115"/>
                <a:gd name="T17" fmla="*/ 0 h 111"/>
                <a:gd name="T18" fmla="*/ 0 w 115"/>
                <a:gd name="T19" fmla="*/ 0 h 111"/>
                <a:gd name="T20" fmla="*/ 0 w 11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11"/>
                <a:gd name="T35" fmla="*/ 115 w 11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11">
                  <a:moveTo>
                    <a:pt x="72" y="111"/>
                  </a:moveTo>
                  <a:lnTo>
                    <a:pt x="115" y="0"/>
                  </a:lnTo>
                  <a:lnTo>
                    <a:pt x="86" y="0"/>
                  </a:lnTo>
                  <a:lnTo>
                    <a:pt x="64" y="62"/>
                  </a:lnTo>
                  <a:lnTo>
                    <a:pt x="56" y="86"/>
                  </a:lnTo>
                  <a:lnTo>
                    <a:pt x="47" y="5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8" y="111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1" y="563"/>
              <a:ext cx="14" cy="12"/>
            </a:xfrm>
            <a:custGeom>
              <a:avLst/>
              <a:gdLst>
                <a:gd name="T0" fmla="*/ 0 w 41"/>
                <a:gd name="T1" fmla="*/ 0 h 34"/>
                <a:gd name="T2" fmla="*/ 0 w 41"/>
                <a:gd name="T3" fmla="*/ 0 h 34"/>
                <a:gd name="T4" fmla="*/ 0 w 41"/>
                <a:gd name="T5" fmla="*/ 0 h 34"/>
                <a:gd name="T6" fmla="*/ 0 w 41"/>
                <a:gd name="T7" fmla="*/ 0 h 34"/>
                <a:gd name="T8" fmla="*/ 0 w 41"/>
                <a:gd name="T9" fmla="*/ 0 h 34"/>
                <a:gd name="T10" fmla="*/ 0 w 41"/>
                <a:gd name="T11" fmla="*/ 0 h 34"/>
                <a:gd name="T12" fmla="*/ 0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0" y="10"/>
                  </a:moveTo>
                  <a:lnTo>
                    <a:pt x="2" y="34"/>
                  </a:lnTo>
                  <a:lnTo>
                    <a:pt x="41" y="24"/>
                  </a:lnTo>
                  <a:lnTo>
                    <a:pt x="41" y="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41" y="536"/>
              <a:ext cx="18" cy="22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7"/>
                <a:gd name="T38" fmla="*/ 50 w 50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7">
                  <a:moveTo>
                    <a:pt x="0" y="47"/>
                  </a:moveTo>
                  <a:lnTo>
                    <a:pt x="0" y="67"/>
                  </a:lnTo>
                  <a:lnTo>
                    <a:pt x="49" y="67"/>
                  </a:lnTo>
                  <a:lnTo>
                    <a:pt x="50" y="57"/>
                  </a:lnTo>
                  <a:lnTo>
                    <a:pt x="39" y="1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5" y="28"/>
                  </a:lnTo>
                  <a:lnTo>
                    <a:pt x="2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023" y="535"/>
              <a:ext cx="18" cy="40"/>
            </a:xfrm>
            <a:custGeom>
              <a:avLst/>
              <a:gdLst>
                <a:gd name="T0" fmla="*/ 0 w 54"/>
                <a:gd name="T1" fmla="*/ 0 h 120"/>
                <a:gd name="T2" fmla="*/ 0 w 54"/>
                <a:gd name="T3" fmla="*/ 0 h 120"/>
                <a:gd name="T4" fmla="*/ 0 w 54"/>
                <a:gd name="T5" fmla="*/ 0 h 120"/>
                <a:gd name="T6" fmla="*/ 0 w 54"/>
                <a:gd name="T7" fmla="*/ 0 h 120"/>
                <a:gd name="T8" fmla="*/ 0 w 54"/>
                <a:gd name="T9" fmla="*/ 0 h 120"/>
                <a:gd name="T10" fmla="*/ 0 w 54"/>
                <a:gd name="T11" fmla="*/ 0 h 120"/>
                <a:gd name="T12" fmla="*/ 0 w 54"/>
                <a:gd name="T13" fmla="*/ 0 h 120"/>
                <a:gd name="T14" fmla="*/ 0 w 54"/>
                <a:gd name="T15" fmla="*/ 0 h 120"/>
                <a:gd name="T16" fmla="*/ 0 w 54"/>
                <a:gd name="T17" fmla="*/ 0 h 120"/>
                <a:gd name="T18" fmla="*/ 0 w 54"/>
                <a:gd name="T19" fmla="*/ 0 h 120"/>
                <a:gd name="T20" fmla="*/ 0 w 54"/>
                <a:gd name="T21" fmla="*/ 0 h 120"/>
                <a:gd name="T22" fmla="*/ 0 w 54"/>
                <a:gd name="T23" fmla="*/ 0 h 120"/>
                <a:gd name="T24" fmla="*/ 0 w 54"/>
                <a:gd name="T25" fmla="*/ 0 h 120"/>
                <a:gd name="T26" fmla="*/ 0 w 54"/>
                <a:gd name="T27" fmla="*/ 0 h 120"/>
                <a:gd name="T28" fmla="*/ 0 w 54"/>
                <a:gd name="T29" fmla="*/ 0 h 120"/>
                <a:gd name="T30" fmla="*/ 0 w 54"/>
                <a:gd name="T31" fmla="*/ 0 h 120"/>
                <a:gd name="T32" fmla="*/ 0 w 54"/>
                <a:gd name="T33" fmla="*/ 0 h 120"/>
                <a:gd name="T34" fmla="*/ 0 w 54"/>
                <a:gd name="T35" fmla="*/ 0 h 120"/>
                <a:gd name="T36" fmla="*/ 0 w 54"/>
                <a:gd name="T37" fmla="*/ 0 h 120"/>
                <a:gd name="T38" fmla="*/ 0 w 54"/>
                <a:gd name="T39" fmla="*/ 0 h 120"/>
                <a:gd name="T40" fmla="*/ 0 w 54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0"/>
                <a:gd name="T65" fmla="*/ 54 w 54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0">
                  <a:moveTo>
                    <a:pt x="54" y="24"/>
                  </a:moveTo>
                  <a:lnTo>
                    <a:pt x="54" y="3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5" y="18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4"/>
                  </a:lnTo>
                  <a:lnTo>
                    <a:pt x="16" y="103"/>
                  </a:lnTo>
                  <a:lnTo>
                    <a:pt x="33" y="116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9" y="90"/>
                  </a:lnTo>
                  <a:lnTo>
                    <a:pt x="28" y="70"/>
                  </a:lnTo>
                  <a:lnTo>
                    <a:pt x="54" y="70"/>
                  </a:lnTo>
                  <a:lnTo>
                    <a:pt x="54" y="50"/>
                  </a:lnTo>
                  <a:lnTo>
                    <a:pt x="28" y="50"/>
                  </a:lnTo>
                  <a:lnTo>
                    <a:pt x="35" y="31"/>
                  </a:lnTo>
                  <a:lnTo>
                    <a:pt x="52" y="22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065" y="536"/>
              <a:ext cx="23" cy="37"/>
            </a:xfrm>
            <a:custGeom>
              <a:avLst/>
              <a:gdLst>
                <a:gd name="T0" fmla="*/ 0 w 68"/>
                <a:gd name="T1" fmla="*/ 0 h 113"/>
                <a:gd name="T2" fmla="*/ 0 w 68"/>
                <a:gd name="T3" fmla="*/ 0 h 113"/>
                <a:gd name="T4" fmla="*/ 0 w 68"/>
                <a:gd name="T5" fmla="*/ 0 h 113"/>
                <a:gd name="T6" fmla="*/ 0 w 68"/>
                <a:gd name="T7" fmla="*/ 0 h 113"/>
                <a:gd name="T8" fmla="*/ 0 w 68"/>
                <a:gd name="T9" fmla="*/ 0 h 113"/>
                <a:gd name="T10" fmla="*/ 0 w 68"/>
                <a:gd name="T11" fmla="*/ 0 h 113"/>
                <a:gd name="T12" fmla="*/ 0 w 68"/>
                <a:gd name="T13" fmla="*/ 0 h 113"/>
                <a:gd name="T14" fmla="*/ 0 w 68"/>
                <a:gd name="T15" fmla="*/ 0 h 113"/>
                <a:gd name="T16" fmla="*/ 0 w 68"/>
                <a:gd name="T17" fmla="*/ 0 h 113"/>
                <a:gd name="T18" fmla="*/ 0 w 68"/>
                <a:gd name="T19" fmla="*/ 0 h 113"/>
                <a:gd name="T20" fmla="*/ 0 w 68"/>
                <a:gd name="T21" fmla="*/ 0 h 113"/>
                <a:gd name="T22" fmla="*/ 0 w 68"/>
                <a:gd name="T23" fmla="*/ 0 h 113"/>
                <a:gd name="T24" fmla="*/ 0 w 68"/>
                <a:gd name="T25" fmla="*/ 0 h 113"/>
                <a:gd name="T26" fmla="*/ 0 w 68"/>
                <a:gd name="T27" fmla="*/ 0 h 113"/>
                <a:gd name="T28" fmla="*/ 0 w 68"/>
                <a:gd name="T29" fmla="*/ 0 h 113"/>
                <a:gd name="T30" fmla="*/ 0 w 68"/>
                <a:gd name="T31" fmla="*/ 0 h 113"/>
                <a:gd name="T32" fmla="*/ 0 w 68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13"/>
                <a:gd name="T53" fmla="*/ 68 w 68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13">
                  <a:moveTo>
                    <a:pt x="29" y="113"/>
                  </a:moveTo>
                  <a:lnTo>
                    <a:pt x="29" y="67"/>
                  </a:lnTo>
                  <a:lnTo>
                    <a:pt x="29" y="65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5" y="26"/>
                  </a:lnTo>
                  <a:lnTo>
                    <a:pt x="68" y="28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6" y="9"/>
                  </a:lnTo>
                  <a:lnTo>
                    <a:pt x="26" y="29"/>
                  </a:lnTo>
                  <a:lnTo>
                    <a:pt x="26" y="2"/>
                  </a:lnTo>
                  <a:lnTo>
                    <a:pt x="0" y="2"/>
                  </a:lnTo>
                  <a:lnTo>
                    <a:pt x="2" y="35"/>
                  </a:lnTo>
                  <a:lnTo>
                    <a:pt x="2" y="113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092" y="535"/>
              <a:ext cx="27" cy="39"/>
            </a:xfrm>
            <a:custGeom>
              <a:avLst/>
              <a:gdLst>
                <a:gd name="T0" fmla="*/ 0 w 79"/>
                <a:gd name="T1" fmla="*/ 0 h 119"/>
                <a:gd name="T2" fmla="*/ 0 w 79"/>
                <a:gd name="T3" fmla="*/ 0 h 119"/>
                <a:gd name="T4" fmla="*/ 0 w 79"/>
                <a:gd name="T5" fmla="*/ 0 h 119"/>
                <a:gd name="T6" fmla="*/ 0 w 79"/>
                <a:gd name="T7" fmla="*/ 0 h 119"/>
                <a:gd name="T8" fmla="*/ 0 w 79"/>
                <a:gd name="T9" fmla="*/ 0 h 119"/>
                <a:gd name="T10" fmla="*/ 0 w 79"/>
                <a:gd name="T11" fmla="*/ 0 h 119"/>
                <a:gd name="T12" fmla="*/ 0 w 79"/>
                <a:gd name="T13" fmla="*/ 0 h 119"/>
                <a:gd name="T14" fmla="*/ 0 w 79"/>
                <a:gd name="T15" fmla="*/ 0 h 119"/>
                <a:gd name="T16" fmla="*/ 0 w 79"/>
                <a:gd name="T17" fmla="*/ 0 h 119"/>
                <a:gd name="T18" fmla="*/ 0 w 79"/>
                <a:gd name="T19" fmla="*/ 0 h 119"/>
                <a:gd name="T20" fmla="*/ 0 w 79"/>
                <a:gd name="T21" fmla="*/ 0 h 119"/>
                <a:gd name="T22" fmla="*/ 0 w 79"/>
                <a:gd name="T23" fmla="*/ 0 h 119"/>
                <a:gd name="T24" fmla="*/ 0 w 79"/>
                <a:gd name="T25" fmla="*/ 0 h 119"/>
                <a:gd name="T26" fmla="*/ 0 w 79"/>
                <a:gd name="T27" fmla="*/ 0 h 119"/>
                <a:gd name="T28" fmla="*/ 0 w 79"/>
                <a:gd name="T29" fmla="*/ 0 h 119"/>
                <a:gd name="T30" fmla="*/ 0 w 79"/>
                <a:gd name="T31" fmla="*/ 0 h 119"/>
                <a:gd name="T32" fmla="*/ 0 w 79"/>
                <a:gd name="T33" fmla="*/ 0 h 119"/>
                <a:gd name="T34" fmla="*/ 0 w 79"/>
                <a:gd name="T35" fmla="*/ 0 h 119"/>
                <a:gd name="T36" fmla="*/ 0 w 79"/>
                <a:gd name="T37" fmla="*/ 0 h 119"/>
                <a:gd name="T38" fmla="*/ 0 w 79"/>
                <a:gd name="T39" fmla="*/ 0 h 119"/>
                <a:gd name="T40" fmla="*/ 0 w 79"/>
                <a:gd name="T41" fmla="*/ 0 h 119"/>
                <a:gd name="T42" fmla="*/ 0 w 79"/>
                <a:gd name="T43" fmla="*/ 0 h 119"/>
                <a:gd name="T44" fmla="*/ 0 w 79"/>
                <a:gd name="T45" fmla="*/ 0 h 119"/>
                <a:gd name="T46" fmla="*/ 0 w 79"/>
                <a:gd name="T47" fmla="*/ 0 h 119"/>
                <a:gd name="T48" fmla="*/ 0 w 79"/>
                <a:gd name="T49" fmla="*/ 0 h 119"/>
                <a:gd name="T50" fmla="*/ 0 w 79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19"/>
                <a:gd name="T80" fmla="*/ 79 w 79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19">
                  <a:moveTo>
                    <a:pt x="1" y="112"/>
                  </a:moveTo>
                  <a:lnTo>
                    <a:pt x="31" y="119"/>
                  </a:lnTo>
                  <a:lnTo>
                    <a:pt x="63" y="110"/>
                  </a:lnTo>
                  <a:lnTo>
                    <a:pt x="79" y="83"/>
                  </a:lnTo>
                  <a:lnTo>
                    <a:pt x="72" y="60"/>
                  </a:lnTo>
                  <a:lnTo>
                    <a:pt x="55" y="50"/>
                  </a:lnTo>
                  <a:lnTo>
                    <a:pt x="37" y="42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49" y="24"/>
                  </a:lnTo>
                  <a:lnTo>
                    <a:pt x="72" y="26"/>
                  </a:lnTo>
                  <a:lnTo>
                    <a:pt x="75" y="6"/>
                  </a:lnTo>
                  <a:lnTo>
                    <a:pt x="46" y="0"/>
                  </a:lnTo>
                  <a:lnTo>
                    <a:pt x="31" y="3"/>
                  </a:lnTo>
                  <a:lnTo>
                    <a:pt x="16" y="9"/>
                  </a:lnTo>
                  <a:lnTo>
                    <a:pt x="5" y="21"/>
                  </a:lnTo>
                  <a:lnTo>
                    <a:pt x="0" y="35"/>
                  </a:lnTo>
                  <a:lnTo>
                    <a:pt x="7" y="57"/>
                  </a:lnTo>
                  <a:lnTo>
                    <a:pt x="24" y="68"/>
                  </a:lnTo>
                  <a:lnTo>
                    <a:pt x="42" y="76"/>
                  </a:lnTo>
                  <a:lnTo>
                    <a:pt x="49" y="84"/>
                  </a:lnTo>
                  <a:lnTo>
                    <a:pt x="42" y="93"/>
                  </a:lnTo>
                  <a:lnTo>
                    <a:pt x="31" y="96"/>
                  </a:lnTo>
                  <a:lnTo>
                    <a:pt x="1" y="87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27" y="536"/>
              <a:ext cx="8" cy="37"/>
            </a:xfrm>
            <a:custGeom>
              <a:avLst/>
              <a:gdLst>
                <a:gd name="T0" fmla="*/ 0 w 28"/>
                <a:gd name="T1" fmla="*/ 0 h 111"/>
                <a:gd name="T2" fmla="*/ 0 w 28"/>
                <a:gd name="T3" fmla="*/ 0 h 111"/>
                <a:gd name="T4" fmla="*/ 0 w 28"/>
                <a:gd name="T5" fmla="*/ 0 h 111"/>
                <a:gd name="T6" fmla="*/ 0 w 28"/>
                <a:gd name="T7" fmla="*/ 0 h 111"/>
                <a:gd name="T8" fmla="*/ 0 w 28"/>
                <a:gd name="T9" fmla="*/ 0 h 111"/>
                <a:gd name="T10" fmla="*/ 0 w 28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11"/>
                <a:gd name="T20" fmla="*/ 28 w 28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11">
                  <a:moveTo>
                    <a:pt x="28" y="1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27" y="520"/>
              <a:ext cx="8" cy="10"/>
            </a:xfrm>
            <a:custGeom>
              <a:avLst/>
              <a:gdLst>
                <a:gd name="T0" fmla="*/ 0 w 28"/>
                <a:gd name="T1" fmla="*/ 0 h 30"/>
                <a:gd name="T2" fmla="*/ 0 w 28"/>
                <a:gd name="T3" fmla="*/ 0 h 30"/>
                <a:gd name="T4" fmla="*/ 0 w 28"/>
                <a:gd name="T5" fmla="*/ 0 h 30"/>
                <a:gd name="T6" fmla="*/ 0 w 28"/>
                <a:gd name="T7" fmla="*/ 0 h 30"/>
                <a:gd name="T8" fmla="*/ 0 w 28"/>
                <a:gd name="T9" fmla="*/ 0 h 30"/>
                <a:gd name="T10" fmla="*/ 0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0"/>
                <a:gd name="T20" fmla="*/ 28 w 2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0">
                  <a:moveTo>
                    <a:pt x="28" y="3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141" y="525"/>
              <a:ext cx="26" cy="49"/>
            </a:xfrm>
            <a:custGeom>
              <a:avLst/>
              <a:gdLst>
                <a:gd name="T0" fmla="*/ 0 w 76"/>
                <a:gd name="T1" fmla="*/ 0 h 147"/>
                <a:gd name="T2" fmla="*/ 0 w 76"/>
                <a:gd name="T3" fmla="*/ 0 h 147"/>
                <a:gd name="T4" fmla="*/ 0 w 76"/>
                <a:gd name="T5" fmla="*/ 0 h 147"/>
                <a:gd name="T6" fmla="*/ 0 w 76"/>
                <a:gd name="T7" fmla="*/ 0 h 147"/>
                <a:gd name="T8" fmla="*/ 0 w 76"/>
                <a:gd name="T9" fmla="*/ 0 h 147"/>
                <a:gd name="T10" fmla="*/ 0 w 76"/>
                <a:gd name="T11" fmla="*/ 0 h 147"/>
                <a:gd name="T12" fmla="*/ 0 w 76"/>
                <a:gd name="T13" fmla="*/ 0 h 147"/>
                <a:gd name="T14" fmla="*/ 0 w 76"/>
                <a:gd name="T15" fmla="*/ 0 h 147"/>
                <a:gd name="T16" fmla="*/ 0 w 76"/>
                <a:gd name="T17" fmla="*/ 0 h 147"/>
                <a:gd name="T18" fmla="*/ 0 w 76"/>
                <a:gd name="T19" fmla="*/ 0 h 147"/>
                <a:gd name="T20" fmla="*/ 0 w 76"/>
                <a:gd name="T21" fmla="*/ 0 h 147"/>
                <a:gd name="T22" fmla="*/ 0 w 76"/>
                <a:gd name="T23" fmla="*/ 0 h 147"/>
                <a:gd name="T24" fmla="*/ 0 w 76"/>
                <a:gd name="T25" fmla="*/ 0 h 147"/>
                <a:gd name="T26" fmla="*/ 0 w 76"/>
                <a:gd name="T27" fmla="*/ 0 h 147"/>
                <a:gd name="T28" fmla="*/ 0 w 76"/>
                <a:gd name="T29" fmla="*/ 0 h 147"/>
                <a:gd name="T30" fmla="*/ 0 w 76"/>
                <a:gd name="T31" fmla="*/ 0 h 147"/>
                <a:gd name="T32" fmla="*/ 0 w 76"/>
                <a:gd name="T33" fmla="*/ 0 h 147"/>
                <a:gd name="T34" fmla="*/ 0 w 76"/>
                <a:gd name="T35" fmla="*/ 0 h 147"/>
                <a:gd name="T36" fmla="*/ 0 w 76"/>
                <a:gd name="T37" fmla="*/ 0 h 147"/>
                <a:gd name="T38" fmla="*/ 0 w 76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147"/>
                <a:gd name="T62" fmla="*/ 76 w 76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147">
                  <a:moveTo>
                    <a:pt x="73" y="119"/>
                  </a:moveTo>
                  <a:lnTo>
                    <a:pt x="65" y="121"/>
                  </a:lnTo>
                  <a:lnTo>
                    <a:pt x="50" y="112"/>
                  </a:lnTo>
                  <a:lnTo>
                    <a:pt x="47" y="96"/>
                  </a:lnTo>
                  <a:lnTo>
                    <a:pt x="47" y="53"/>
                  </a:lnTo>
                  <a:lnTo>
                    <a:pt x="73" y="53"/>
                  </a:lnTo>
                  <a:lnTo>
                    <a:pt x="73" y="33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20" y="11"/>
                  </a:lnTo>
                  <a:lnTo>
                    <a:pt x="20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0" y="53"/>
                  </a:lnTo>
                  <a:lnTo>
                    <a:pt x="20" y="102"/>
                  </a:lnTo>
                  <a:lnTo>
                    <a:pt x="28" y="135"/>
                  </a:lnTo>
                  <a:lnTo>
                    <a:pt x="56" y="147"/>
                  </a:lnTo>
                  <a:lnTo>
                    <a:pt x="76" y="141"/>
                  </a:lnTo>
                  <a:lnTo>
                    <a:pt x="7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69" y="536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w 115"/>
                <a:gd name="T19" fmla="*/ 0 h 159"/>
                <a:gd name="T20" fmla="*/ 0 w 115"/>
                <a:gd name="T21" fmla="*/ 0 h 159"/>
                <a:gd name="T22" fmla="*/ 0 w 115"/>
                <a:gd name="T23" fmla="*/ 0 h 159"/>
                <a:gd name="T24" fmla="*/ 0 w 115"/>
                <a:gd name="T25" fmla="*/ 0 h 159"/>
                <a:gd name="T26" fmla="*/ 0 w 115"/>
                <a:gd name="T27" fmla="*/ 0 h 159"/>
                <a:gd name="T28" fmla="*/ 0 w 115"/>
                <a:gd name="T29" fmla="*/ 0 h 159"/>
                <a:gd name="T30" fmla="*/ 0 w 115"/>
                <a:gd name="T31" fmla="*/ 0 h 159"/>
                <a:gd name="T32" fmla="*/ 0 w 115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59"/>
                <a:gd name="T53" fmla="*/ 115 w 115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59">
                  <a:moveTo>
                    <a:pt x="6" y="156"/>
                  </a:moveTo>
                  <a:lnTo>
                    <a:pt x="27" y="159"/>
                  </a:lnTo>
                  <a:lnTo>
                    <a:pt x="55" y="149"/>
                  </a:lnTo>
                  <a:lnTo>
                    <a:pt x="71" y="120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63" y="6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1" y="138"/>
                  </a:lnTo>
                  <a:lnTo>
                    <a:pt x="10" y="137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35" y="624"/>
              <a:ext cx="18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4" y="82"/>
                  </a:lnTo>
                  <a:lnTo>
                    <a:pt x="58" y="59"/>
                  </a:lnTo>
                  <a:lnTo>
                    <a:pt x="54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2" y="23"/>
                  </a:lnTo>
                  <a:lnTo>
                    <a:pt x="20" y="32"/>
                  </a:lnTo>
                  <a:lnTo>
                    <a:pt x="28" y="59"/>
                  </a:lnTo>
                  <a:lnTo>
                    <a:pt x="20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715" y="624"/>
              <a:ext cx="20" cy="40"/>
            </a:xfrm>
            <a:custGeom>
              <a:avLst/>
              <a:gdLst>
                <a:gd name="T0" fmla="*/ 0 w 58"/>
                <a:gd name="T1" fmla="*/ 0 h 119"/>
                <a:gd name="T2" fmla="*/ 0 w 58"/>
                <a:gd name="T3" fmla="*/ 0 h 119"/>
                <a:gd name="T4" fmla="*/ 0 w 58"/>
                <a:gd name="T5" fmla="*/ 0 h 119"/>
                <a:gd name="T6" fmla="*/ 0 w 58"/>
                <a:gd name="T7" fmla="*/ 0 h 119"/>
                <a:gd name="T8" fmla="*/ 0 w 58"/>
                <a:gd name="T9" fmla="*/ 0 h 119"/>
                <a:gd name="T10" fmla="*/ 0 w 58"/>
                <a:gd name="T11" fmla="*/ 0 h 119"/>
                <a:gd name="T12" fmla="*/ 0 w 58"/>
                <a:gd name="T13" fmla="*/ 0 h 119"/>
                <a:gd name="T14" fmla="*/ 0 w 58"/>
                <a:gd name="T15" fmla="*/ 0 h 119"/>
                <a:gd name="T16" fmla="*/ 0 w 58"/>
                <a:gd name="T17" fmla="*/ 0 h 119"/>
                <a:gd name="T18" fmla="*/ 0 w 58"/>
                <a:gd name="T19" fmla="*/ 0 h 119"/>
                <a:gd name="T20" fmla="*/ 0 w 58"/>
                <a:gd name="T21" fmla="*/ 0 h 119"/>
                <a:gd name="T22" fmla="*/ 0 w 58"/>
                <a:gd name="T23" fmla="*/ 0 h 119"/>
                <a:gd name="T24" fmla="*/ 0 w 58"/>
                <a:gd name="T25" fmla="*/ 0 h 119"/>
                <a:gd name="T26" fmla="*/ 0 w 58"/>
                <a:gd name="T27" fmla="*/ 0 h 119"/>
                <a:gd name="T28" fmla="*/ 0 w 58"/>
                <a:gd name="T29" fmla="*/ 0 h 119"/>
                <a:gd name="T30" fmla="*/ 0 w 58"/>
                <a:gd name="T31" fmla="*/ 0 h 119"/>
                <a:gd name="T32" fmla="*/ 0 w 58"/>
                <a:gd name="T33" fmla="*/ 0 h 119"/>
                <a:gd name="T34" fmla="*/ 0 w 58"/>
                <a:gd name="T35" fmla="*/ 0 h 119"/>
                <a:gd name="T36" fmla="*/ 0 w 58"/>
                <a:gd name="T37" fmla="*/ 0 h 119"/>
                <a:gd name="T38" fmla="*/ 0 w 58"/>
                <a:gd name="T39" fmla="*/ 0 h 119"/>
                <a:gd name="T40" fmla="*/ 0 w 58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119"/>
                <a:gd name="T65" fmla="*/ 58 w 58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119">
                  <a:moveTo>
                    <a:pt x="58" y="23"/>
                  </a:moveTo>
                  <a:lnTo>
                    <a:pt x="58" y="1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5" y="34"/>
                  </a:lnTo>
                  <a:lnTo>
                    <a:pt x="0" y="59"/>
                  </a:lnTo>
                  <a:lnTo>
                    <a:pt x="5" y="83"/>
                  </a:lnTo>
                  <a:lnTo>
                    <a:pt x="16" y="102"/>
                  </a:lnTo>
                  <a:lnTo>
                    <a:pt x="34" y="114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8" y="93"/>
                  </a:lnTo>
                  <a:lnTo>
                    <a:pt x="57" y="95"/>
                  </a:lnTo>
                  <a:lnTo>
                    <a:pt x="35" y="83"/>
                  </a:lnTo>
                  <a:lnTo>
                    <a:pt x="31" y="59"/>
                  </a:lnTo>
                  <a:lnTo>
                    <a:pt x="35" y="33"/>
                  </a:lnTo>
                  <a:lnTo>
                    <a:pt x="44" y="24"/>
                  </a:lnTo>
                  <a:lnTo>
                    <a:pt x="57" y="2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752" y="608"/>
              <a:ext cx="27" cy="54"/>
            </a:xfrm>
            <a:custGeom>
              <a:avLst/>
              <a:gdLst>
                <a:gd name="T0" fmla="*/ 0 w 81"/>
                <a:gd name="T1" fmla="*/ 0 h 162"/>
                <a:gd name="T2" fmla="*/ 0 w 81"/>
                <a:gd name="T3" fmla="*/ 0 h 162"/>
                <a:gd name="T4" fmla="*/ 0 w 81"/>
                <a:gd name="T5" fmla="*/ 0 h 162"/>
                <a:gd name="T6" fmla="*/ 0 w 81"/>
                <a:gd name="T7" fmla="*/ 0 h 162"/>
                <a:gd name="T8" fmla="*/ 0 w 81"/>
                <a:gd name="T9" fmla="*/ 0 h 162"/>
                <a:gd name="T10" fmla="*/ 0 w 81"/>
                <a:gd name="T11" fmla="*/ 0 h 162"/>
                <a:gd name="T12" fmla="*/ 0 w 81"/>
                <a:gd name="T13" fmla="*/ 0 h 162"/>
                <a:gd name="T14" fmla="*/ 0 w 81"/>
                <a:gd name="T15" fmla="*/ 0 h 162"/>
                <a:gd name="T16" fmla="*/ 0 w 81"/>
                <a:gd name="T17" fmla="*/ 0 h 162"/>
                <a:gd name="T18" fmla="*/ 0 w 81"/>
                <a:gd name="T19" fmla="*/ 0 h 162"/>
                <a:gd name="T20" fmla="*/ 0 w 81"/>
                <a:gd name="T21" fmla="*/ 0 h 162"/>
                <a:gd name="T22" fmla="*/ 0 w 81"/>
                <a:gd name="T23" fmla="*/ 0 h 162"/>
                <a:gd name="T24" fmla="*/ 0 w 81"/>
                <a:gd name="T25" fmla="*/ 0 h 162"/>
                <a:gd name="T26" fmla="*/ 0 w 81"/>
                <a:gd name="T27" fmla="*/ 0 h 162"/>
                <a:gd name="T28" fmla="*/ 0 w 81"/>
                <a:gd name="T29" fmla="*/ 0 h 162"/>
                <a:gd name="T30" fmla="*/ 0 w 81"/>
                <a:gd name="T31" fmla="*/ 0 h 162"/>
                <a:gd name="T32" fmla="*/ 0 w 81"/>
                <a:gd name="T33" fmla="*/ 0 h 162"/>
                <a:gd name="T34" fmla="*/ 0 w 81"/>
                <a:gd name="T35" fmla="*/ 0 h 162"/>
                <a:gd name="T36" fmla="*/ 0 w 81"/>
                <a:gd name="T37" fmla="*/ 0 h 162"/>
                <a:gd name="T38" fmla="*/ 0 w 81"/>
                <a:gd name="T39" fmla="*/ 0 h 162"/>
                <a:gd name="T40" fmla="*/ 0 w 81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162"/>
                <a:gd name="T65" fmla="*/ 81 w 8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162">
                  <a:moveTo>
                    <a:pt x="52" y="162"/>
                  </a:moveTo>
                  <a:lnTo>
                    <a:pt x="52" y="72"/>
                  </a:lnTo>
                  <a:lnTo>
                    <a:pt x="78" y="72"/>
                  </a:lnTo>
                  <a:lnTo>
                    <a:pt x="78" y="52"/>
                  </a:lnTo>
                  <a:lnTo>
                    <a:pt x="52" y="52"/>
                  </a:lnTo>
                  <a:lnTo>
                    <a:pt x="55" y="35"/>
                  </a:lnTo>
                  <a:lnTo>
                    <a:pt x="59" y="27"/>
                  </a:lnTo>
                  <a:lnTo>
                    <a:pt x="69" y="26"/>
                  </a:lnTo>
                  <a:lnTo>
                    <a:pt x="78" y="27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6" y="3"/>
                  </a:lnTo>
                  <a:lnTo>
                    <a:pt x="32" y="14"/>
                  </a:lnTo>
                  <a:lnTo>
                    <a:pt x="26" y="3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162"/>
                  </a:lnTo>
                  <a:lnTo>
                    <a:pt x="52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19" y="612"/>
              <a:ext cx="40" cy="50"/>
            </a:xfrm>
            <a:custGeom>
              <a:avLst/>
              <a:gdLst>
                <a:gd name="T0" fmla="*/ 0 w 120"/>
                <a:gd name="T1" fmla="*/ 0 h 150"/>
                <a:gd name="T2" fmla="*/ 0 w 120"/>
                <a:gd name="T3" fmla="*/ 0 h 150"/>
                <a:gd name="T4" fmla="*/ 0 w 120"/>
                <a:gd name="T5" fmla="*/ 0 h 150"/>
                <a:gd name="T6" fmla="*/ 0 w 120"/>
                <a:gd name="T7" fmla="*/ 0 h 150"/>
                <a:gd name="T8" fmla="*/ 0 w 120"/>
                <a:gd name="T9" fmla="*/ 0 h 150"/>
                <a:gd name="T10" fmla="*/ 0 w 120"/>
                <a:gd name="T11" fmla="*/ 0 h 150"/>
                <a:gd name="T12" fmla="*/ 0 w 120"/>
                <a:gd name="T13" fmla="*/ 0 h 150"/>
                <a:gd name="T14" fmla="*/ 0 w 120"/>
                <a:gd name="T15" fmla="*/ 0 h 150"/>
                <a:gd name="T16" fmla="*/ 0 w 120"/>
                <a:gd name="T17" fmla="*/ 0 h 150"/>
                <a:gd name="T18" fmla="*/ 0 w 120"/>
                <a:gd name="T19" fmla="*/ 0 h 150"/>
                <a:gd name="T20" fmla="*/ 0 w 120"/>
                <a:gd name="T21" fmla="*/ 0 h 150"/>
                <a:gd name="T22" fmla="*/ 0 w 120"/>
                <a:gd name="T23" fmla="*/ 0 h 150"/>
                <a:gd name="T24" fmla="*/ 0 w 120"/>
                <a:gd name="T25" fmla="*/ 0 h 150"/>
                <a:gd name="T26" fmla="*/ 0 w 120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50"/>
                <a:gd name="T44" fmla="*/ 120 w 120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50">
                  <a:moveTo>
                    <a:pt x="120" y="150"/>
                  </a:moveTo>
                  <a:lnTo>
                    <a:pt x="120" y="0"/>
                  </a:lnTo>
                  <a:lnTo>
                    <a:pt x="92" y="0"/>
                  </a:lnTo>
                  <a:lnTo>
                    <a:pt x="92" y="62"/>
                  </a:lnTo>
                  <a:lnTo>
                    <a:pt x="30" y="6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30" y="150"/>
                  </a:lnTo>
                  <a:lnTo>
                    <a:pt x="30" y="86"/>
                  </a:lnTo>
                  <a:lnTo>
                    <a:pt x="92" y="86"/>
                  </a:lnTo>
                  <a:lnTo>
                    <a:pt x="92" y="150"/>
                  </a:lnTo>
                  <a:lnTo>
                    <a:pt x="12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87" y="624"/>
              <a:ext cx="20" cy="40"/>
            </a:xfrm>
            <a:custGeom>
              <a:avLst/>
              <a:gdLst>
                <a:gd name="T0" fmla="*/ 0 w 56"/>
                <a:gd name="T1" fmla="*/ 0 h 118"/>
                <a:gd name="T2" fmla="*/ 0 w 56"/>
                <a:gd name="T3" fmla="*/ 0 h 118"/>
                <a:gd name="T4" fmla="*/ 0 w 56"/>
                <a:gd name="T5" fmla="*/ 0 h 118"/>
                <a:gd name="T6" fmla="*/ 0 w 56"/>
                <a:gd name="T7" fmla="*/ 0 h 118"/>
                <a:gd name="T8" fmla="*/ 0 w 56"/>
                <a:gd name="T9" fmla="*/ 0 h 118"/>
                <a:gd name="T10" fmla="*/ 0 w 56"/>
                <a:gd name="T11" fmla="*/ 0 h 118"/>
                <a:gd name="T12" fmla="*/ 0 w 56"/>
                <a:gd name="T13" fmla="*/ 0 h 118"/>
                <a:gd name="T14" fmla="*/ 0 w 56"/>
                <a:gd name="T15" fmla="*/ 0 h 118"/>
                <a:gd name="T16" fmla="*/ 0 w 56"/>
                <a:gd name="T17" fmla="*/ 0 h 118"/>
                <a:gd name="T18" fmla="*/ 0 w 56"/>
                <a:gd name="T19" fmla="*/ 0 h 118"/>
                <a:gd name="T20" fmla="*/ 0 w 56"/>
                <a:gd name="T21" fmla="*/ 0 h 118"/>
                <a:gd name="T22" fmla="*/ 0 w 56"/>
                <a:gd name="T23" fmla="*/ 0 h 118"/>
                <a:gd name="T24" fmla="*/ 0 w 56"/>
                <a:gd name="T25" fmla="*/ 0 h 118"/>
                <a:gd name="T26" fmla="*/ 0 w 56"/>
                <a:gd name="T27" fmla="*/ 0 h 118"/>
                <a:gd name="T28" fmla="*/ 0 w 56"/>
                <a:gd name="T29" fmla="*/ 0 h 118"/>
                <a:gd name="T30" fmla="*/ 0 w 56"/>
                <a:gd name="T31" fmla="*/ 0 h 118"/>
                <a:gd name="T32" fmla="*/ 0 w 56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18"/>
                <a:gd name="T53" fmla="*/ 56 w 56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18">
                  <a:moveTo>
                    <a:pt x="0" y="92"/>
                  </a:moveTo>
                  <a:lnTo>
                    <a:pt x="0" y="118"/>
                  </a:lnTo>
                  <a:lnTo>
                    <a:pt x="22" y="113"/>
                  </a:lnTo>
                  <a:lnTo>
                    <a:pt x="40" y="101"/>
                  </a:lnTo>
                  <a:lnTo>
                    <a:pt x="52" y="82"/>
                  </a:lnTo>
                  <a:lnTo>
                    <a:pt x="56" y="59"/>
                  </a:lnTo>
                  <a:lnTo>
                    <a:pt x="52" y="35"/>
                  </a:lnTo>
                  <a:lnTo>
                    <a:pt x="40" y="16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3"/>
                  </a:lnTo>
                  <a:lnTo>
                    <a:pt x="19" y="32"/>
                  </a:lnTo>
                  <a:lnTo>
                    <a:pt x="26" y="59"/>
                  </a:lnTo>
                  <a:lnTo>
                    <a:pt x="19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868" y="624"/>
              <a:ext cx="19" cy="40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0 h 119"/>
                <a:gd name="T4" fmla="*/ 0 w 59"/>
                <a:gd name="T5" fmla="*/ 0 h 119"/>
                <a:gd name="T6" fmla="*/ 0 w 59"/>
                <a:gd name="T7" fmla="*/ 0 h 119"/>
                <a:gd name="T8" fmla="*/ 0 w 59"/>
                <a:gd name="T9" fmla="*/ 0 h 119"/>
                <a:gd name="T10" fmla="*/ 0 w 59"/>
                <a:gd name="T11" fmla="*/ 0 h 119"/>
                <a:gd name="T12" fmla="*/ 0 w 59"/>
                <a:gd name="T13" fmla="*/ 0 h 119"/>
                <a:gd name="T14" fmla="*/ 0 w 59"/>
                <a:gd name="T15" fmla="*/ 0 h 119"/>
                <a:gd name="T16" fmla="*/ 0 w 59"/>
                <a:gd name="T17" fmla="*/ 0 h 119"/>
                <a:gd name="T18" fmla="*/ 0 w 59"/>
                <a:gd name="T19" fmla="*/ 0 h 119"/>
                <a:gd name="T20" fmla="*/ 0 w 59"/>
                <a:gd name="T21" fmla="*/ 0 h 119"/>
                <a:gd name="T22" fmla="*/ 0 w 59"/>
                <a:gd name="T23" fmla="*/ 0 h 119"/>
                <a:gd name="T24" fmla="*/ 0 w 59"/>
                <a:gd name="T25" fmla="*/ 0 h 119"/>
                <a:gd name="T26" fmla="*/ 0 w 59"/>
                <a:gd name="T27" fmla="*/ 0 h 119"/>
                <a:gd name="T28" fmla="*/ 0 w 59"/>
                <a:gd name="T29" fmla="*/ 0 h 119"/>
                <a:gd name="T30" fmla="*/ 0 w 59"/>
                <a:gd name="T31" fmla="*/ 0 h 119"/>
                <a:gd name="T32" fmla="*/ 0 w 59"/>
                <a:gd name="T33" fmla="*/ 0 h 119"/>
                <a:gd name="T34" fmla="*/ 0 w 59"/>
                <a:gd name="T35" fmla="*/ 0 h 119"/>
                <a:gd name="T36" fmla="*/ 0 w 59"/>
                <a:gd name="T37" fmla="*/ 0 h 119"/>
                <a:gd name="T38" fmla="*/ 0 w 59"/>
                <a:gd name="T39" fmla="*/ 0 h 119"/>
                <a:gd name="T40" fmla="*/ 0 w 59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9"/>
                <a:gd name="T65" fmla="*/ 59 w 59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9">
                  <a:moveTo>
                    <a:pt x="59" y="23"/>
                  </a:moveTo>
                  <a:lnTo>
                    <a:pt x="59" y="1"/>
                  </a:lnTo>
                  <a:lnTo>
                    <a:pt x="56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9"/>
                  </a:lnTo>
                  <a:lnTo>
                    <a:pt x="4" y="83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34" y="83"/>
                  </a:lnTo>
                  <a:lnTo>
                    <a:pt x="30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6" y="2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913" y="624"/>
              <a:ext cx="35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30" y="113"/>
                  </a:lnTo>
                  <a:lnTo>
                    <a:pt x="30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6" y="26"/>
                  </a:lnTo>
                  <a:lnTo>
                    <a:pt x="74" y="35"/>
                  </a:lnTo>
                  <a:lnTo>
                    <a:pt x="76" y="59"/>
                  </a:lnTo>
                  <a:lnTo>
                    <a:pt x="76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975" y="625"/>
              <a:ext cx="16" cy="53"/>
            </a:xfrm>
            <a:custGeom>
              <a:avLst/>
              <a:gdLst>
                <a:gd name="T0" fmla="*/ 0 w 52"/>
                <a:gd name="T1" fmla="*/ 0 h 159"/>
                <a:gd name="T2" fmla="*/ 0 w 52"/>
                <a:gd name="T3" fmla="*/ 0 h 159"/>
                <a:gd name="T4" fmla="*/ 0 w 52"/>
                <a:gd name="T5" fmla="*/ 0 h 159"/>
                <a:gd name="T6" fmla="*/ 0 w 52"/>
                <a:gd name="T7" fmla="*/ 0 h 159"/>
                <a:gd name="T8" fmla="*/ 0 w 52"/>
                <a:gd name="T9" fmla="*/ 0 h 159"/>
                <a:gd name="T10" fmla="*/ 0 w 52"/>
                <a:gd name="T11" fmla="*/ 0 h 159"/>
                <a:gd name="T12" fmla="*/ 0 w 52"/>
                <a:gd name="T13" fmla="*/ 0 h 159"/>
                <a:gd name="T14" fmla="*/ 0 w 52"/>
                <a:gd name="T15" fmla="*/ 0 h 159"/>
                <a:gd name="T16" fmla="*/ 0 w 52"/>
                <a:gd name="T17" fmla="*/ 0 h 159"/>
                <a:gd name="T18" fmla="*/ 0 w 52"/>
                <a:gd name="T19" fmla="*/ 0 h 159"/>
                <a:gd name="T20" fmla="*/ 0 w 52"/>
                <a:gd name="T21" fmla="*/ 0 h 159"/>
                <a:gd name="T22" fmla="*/ 0 w 52"/>
                <a:gd name="T23" fmla="*/ 0 h 159"/>
                <a:gd name="T24" fmla="*/ 0 w 52"/>
                <a:gd name="T25" fmla="*/ 0 h 159"/>
                <a:gd name="T26" fmla="*/ 0 w 52"/>
                <a:gd name="T27" fmla="*/ 0 h 159"/>
                <a:gd name="T28" fmla="*/ 0 w 52"/>
                <a:gd name="T29" fmla="*/ 0 h 159"/>
                <a:gd name="T30" fmla="*/ 0 w 52"/>
                <a:gd name="T31" fmla="*/ 0 h 159"/>
                <a:gd name="T32" fmla="*/ 0 w 52"/>
                <a:gd name="T33" fmla="*/ 0 h 159"/>
                <a:gd name="T34" fmla="*/ 0 w 52"/>
                <a:gd name="T35" fmla="*/ 0 h 159"/>
                <a:gd name="T36" fmla="*/ 0 w 52"/>
                <a:gd name="T37" fmla="*/ 0 h 159"/>
                <a:gd name="T38" fmla="*/ 0 w 52"/>
                <a:gd name="T39" fmla="*/ 0 h 159"/>
                <a:gd name="T40" fmla="*/ 0 w 52"/>
                <a:gd name="T41" fmla="*/ 0 h 159"/>
                <a:gd name="T42" fmla="*/ 0 w 52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159"/>
                <a:gd name="T68" fmla="*/ 52 w 5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159">
                  <a:moveTo>
                    <a:pt x="0" y="133"/>
                  </a:moveTo>
                  <a:lnTo>
                    <a:pt x="0" y="159"/>
                  </a:lnTo>
                  <a:lnTo>
                    <a:pt x="22" y="156"/>
                  </a:lnTo>
                  <a:lnTo>
                    <a:pt x="39" y="143"/>
                  </a:lnTo>
                  <a:lnTo>
                    <a:pt x="49" y="124"/>
                  </a:lnTo>
                  <a:lnTo>
                    <a:pt x="52" y="97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24" y="17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" y="30"/>
                  </a:lnTo>
                  <a:lnTo>
                    <a:pt x="24" y="55"/>
                  </a:lnTo>
                  <a:lnTo>
                    <a:pt x="17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0" y="104"/>
                  </a:lnTo>
                  <a:lnTo>
                    <a:pt x="26" y="88"/>
                  </a:lnTo>
                  <a:lnTo>
                    <a:pt x="23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956" y="624"/>
              <a:ext cx="19" cy="38"/>
            </a:xfrm>
            <a:custGeom>
              <a:avLst/>
              <a:gdLst>
                <a:gd name="T0" fmla="*/ 0 w 55"/>
                <a:gd name="T1" fmla="*/ 0 h 114"/>
                <a:gd name="T2" fmla="*/ 0 w 55"/>
                <a:gd name="T3" fmla="*/ 0 h 114"/>
                <a:gd name="T4" fmla="*/ 0 w 55"/>
                <a:gd name="T5" fmla="*/ 0 h 114"/>
                <a:gd name="T6" fmla="*/ 0 w 55"/>
                <a:gd name="T7" fmla="*/ 0 h 114"/>
                <a:gd name="T8" fmla="*/ 0 w 55"/>
                <a:gd name="T9" fmla="*/ 0 h 114"/>
                <a:gd name="T10" fmla="*/ 0 w 55"/>
                <a:gd name="T11" fmla="*/ 0 h 114"/>
                <a:gd name="T12" fmla="*/ 0 w 55"/>
                <a:gd name="T13" fmla="*/ 0 h 114"/>
                <a:gd name="T14" fmla="*/ 0 w 55"/>
                <a:gd name="T15" fmla="*/ 0 h 114"/>
                <a:gd name="T16" fmla="*/ 0 w 55"/>
                <a:gd name="T17" fmla="*/ 0 h 114"/>
                <a:gd name="T18" fmla="*/ 0 w 55"/>
                <a:gd name="T19" fmla="*/ 0 h 114"/>
                <a:gd name="T20" fmla="*/ 0 w 55"/>
                <a:gd name="T21" fmla="*/ 0 h 114"/>
                <a:gd name="T22" fmla="*/ 0 w 55"/>
                <a:gd name="T23" fmla="*/ 0 h 114"/>
                <a:gd name="T24" fmla="*/ 0 w 55"/>
                <a:gd name="T25" fmla="*/ 0 h 114"/>
                <a:gd name="T26" fmla="*/ 0 w 55"/>
                <a:gd name="T27" fmla="*/ 0 h 114"/>
                <a:gd name="T28" fmla="*/ 0 w 55"/>
                <a:gd name="T29" fmla="*/ 0 h 114"/>
                <a:gd name="T30" fmla="*/ 0 w 55"/>
                <a:gd name="T31" fmla="*/ 0 h 114"/>
                <a:gd name="T32" fmla="*/ 0 w 55"/>
                <a:gd name="T33" fmla="*/ 0 h 114"/>
                <a:gd name="T34" fmla="*/ 0 w 55"/>
                <a:gd name="T35" fmla="*/ 0 h 114"/>
                <a:gd name="T36" fmla="*/ 0 w 55"/>
                <a:gd name="T37" fmla="*/ 0 h 114"/>
                <a:gd name="T38" fmla="*/ 0 w 55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114"/>
                <a:gd name="T62" fmla="*/ 55 w 55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114">
                  <a:moveTo>
                    <a:pt x="55" y="27"/>
                  </a:moveTo>
                  <a:lnTo>
                    <a:pt x="55" y="4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10" y="18"/>
                  </a:lnTo>
                  <a:lnTo>
                    <a:pt x="3" y="36"/>
                  </a:lnTo>
                  <a:lnTo>
                    <a:pt x="0" y="59"/>
                  </a:lnTo>
                  <a:lnTo>
                    <a:pt x="10" y="96"/>
                  </a:lnTo>
                  <a:lnTo>
                    <a:pt x="25" y="109"/>
                  </a:lnTo>
                  <a:lnTo>
                    <a:pt x="43" y="114"/>
                  </a:lnTo>
                  <a:lnTo>
                    <a:pt x="55" y="111"/>
                  </a:lnTo>
                  <a:lnTo>
                    <a:pt x="55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29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959" y="667"/>
              <a:ext cx="16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3"/>
                <a:gd name="T26" fmla="*/ 45 w 4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3">
                  <a:moveTo>
                    <a:pt x="45" y="33"/>
                  </a:moveTo>
                  <a:lnTo>
                    <a:pt x="45" y="7"/>
                  </a:lnTo>
                  <a:lnTo>
                    <a:pt x="35" y="13"/>
                  </a:lnTo>
                  <a:lnTo>
                    <a:pt x="3" y="0"/>
                  </a:lnTo>
                  <a:lnTo>
                    <a:pt x="0" y="26"/>
                  </a:lnTo>
                  <a:lnTo>
                    <a:pt x="38" y="33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035" y="612"/>
              <a:ext cx="40" cy="50"/>
            </a:xfrm>
            <a:custGeom>
              <a:avLst/>
              <a:gdLst>
                <a:gd name="T0" fmla="*/ 0 w 121"/>
                <a:gd name="T1" fmla="*/ 0 h 150"/>
                <a:gd name="T2" fmla="*/ 0 w 121"/>
                <a:gd name="T3" fmla="*/ 0 h 150"/>
                <a:gd name="T4" fmla="*/ 0 w 121"/>
                <a:gd name="T5" fmla="*/ 0 h 150"/>
                <a:gd name="T6" fmla="*/ 0 w 121"/>
                <a:gd name="T7" fmla="*/ 0 h 150"/>
                <a:gd name="T8" fmla="*/ 0 w 121"/>
                <a:gd name="T9" fmla="*/ 0 h 150"/>
                <a:gd name="T10" fmla="*/ 0 w 121"/>
                <a:gd name="T11" fmla="*/ 0 h 150"/>
                <a:gd name="T12" fmla="*/ 0 w 121"/>
                <a:gd name="T13" fmla="*/ 0 h 150"/>
                <a:gd name="T14" fmla="*/ 0 w 121"/>
                <a:gd name="T15" fmla="*/ 0 h 150"/>
                <a:gd name="T16" fmla="*/ 0 w 121"/>
                <a:gd name="T17" fmla="*/ 0 h 150"/>
                <a:gd name="T18" fmla="*/ 0 w 121"/>
                <a:gd name="T19" fmla="*/ 0 h 150"/>
                <a:gd name="T20" fmla="*/ 0 w 121"/>
                <a:gd name="T21" fmla="*/ 0 h 150"/>
                <a:gd name="T22" fmla="*/ 0 w 121"/>
                <a:gd name="T23" fmla="*/ 0 h 150"/>
                <a:gd name="T24" fmla="*/ 0 w 121"/>
                <a:gd name="T25" fmla="*/ 0 h 150"/>
                <a:gd name="T26" fmla="*/ 0 w 121"/>
                <a:gd name="T27" fmla="*/ 0 h 150"/>
                <a:gd name="T28" fmla="*/ 0 w 121"/>
                <a:gd name="T29" fmla="*/ 0 h 150"/>
                <a:gd name="T30" fmla="*/ 0 w 121"/>
                <a:gd name="T31" fmla="*/ 0 h 150"/>
                <a:gd name="T32" fmla="*/ 0 w 121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50"/>
                <a:gd name="T53" fmla="*/ 121 w 121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50">
                  <a:moveTo>
                    <a:pt x="121" y="150"/>
                  </a:moveTo>
                  <a:lnTo>
                    <a:pt x="58" y="69"/>
                  </a:lnTo>
                  <a:lnTo>
                    <a:pt x="118" y="0"/>
                  </a:lnTo>
                  <a:lnTo>
                    <a:pt x="84" y="0"/>
                  </a:lnTo>
                  <a:lnTo>
                    <a:pt x="34" y="54"/>
                  </a:lnTo>
                  <a:lnTo>
                    <a:pt x="27" y="66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7" y="150"/>
                  </a:lnTo>
                  <a:lnTo>
                    <a:pt x="27" y="92"/>
                  </a:lnTo>
                  <a:lnTo>
                    <a:pt x="27" y="79"/>
                  </a:lnTo>
                  <a:lnTo>
                    <a:pt x="34" y="88"/>
                  </a:lnTo>
                  <a:lnTo>
                    <a:pt x="85" y="15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099" y="624"/>
              <a:ext cx="20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5" y="82"/>
                  </a:lnTo>
                  <a:lnTo>
                    <a:pt x="58" y="59"/>
                  </a:lnTo>
                  <a:lnTo>
                    <a:pt x="55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3"/>
                  </a:lnTo>
                  <a:lnTo>
                    <a:pt x="22" y="32"/>
                  </a:lnTo>
                  <a:lnTo>
                    <a:pt x="29" y="59"/>
                  </a:lnTo>
                  <a:lnTo>
                    <a:pt x="22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080" y="624"/>
              <a:ext cx="19" cy="40"/>
            </a:xfrm>
            <a:custGeom>
              <a:avLst/>
              <a:gdLst>
                <a:gd name="T0" fmla="*/ 0 w 56"/>
                <a:gd name="T1" fmla="*/ 0 h 119"/>
                <a:gd name="T2" fmla="*/ 0 w 56"/>
                <a:gd name="T3" fmla="*/ 0 h 119"/>
                <a:gd name="T4" fmla="*/ 0 w 56"/>
                <a:gd name="T5" fmla="*/ 0 h 119"/>
                <a:gd name="T6" fmla="*/ 0 w 56"/>
                <a:gd name="T7" fmla="*/ 0 h 119"/>
                <a:gd name="T8" fmla="*/ 0 w 56"/>
                <a:gd name="T9" fmla="*/ 0 h 119"/>
                <a:gd name="T10" fmla="*/ 0 w 56"/>
                <a:gd name="T11" fmla="*/ 0 h 119"/>
                <a:gd name="T12" fmla="*/ 0 w 56"/>
                <a:gd name="T13" fmla="*/ 0 h 119"/>
                <a:gd name="T14" fmla="*/ 0 w 56"/>
                <a:gd name="T15" fmla="*/ 0 h 119"/>
                <a:gd name="T16" fmla="*/ 0 w 56"/>
                <a:gd name="T17" fmla="*/ 0 h 119"/>
                <a:gd name="T18" fmla="*/ 0 w 56"/>
                <a:gd name="T19" fmla="*/ 0 h 119"/>
                <a:gd name="T20" fmla="*/ 0 w 56"/>
                <a:gd name="T21" fmla="*/ 0 h 119"/>
                <a:gd name="T22" fmla="*/ 0 w 56"/>
                <a:gd name="T23" fmla="*/ 0 h 119"/>
                <a:gd name="T24" fmla="*/ 0 w 56"/>
                <a:gd name="T25" fmla="*/ 0 h 119"/>
                <a:gd name="T26" fmla="*/ 0 w 56"/>
                <a:gd name="T27" fmla="*/ 0 h 119"/>
                <a:gd name="T28" fmla="*/ 0 w 56"/>
                <a:gd name="T29" fmla="*/ 0 h 119"/>
                <a:gd name="T30" fmla="*/ 0 w 56"/>
                <a:gd name="T31" fmla="*/ 0 h 119"/>
                <a:gd name="T32" fmla="*/ 0 w 56"/>
                <a:gd name="T33" fmla="*/ 0 h 119"/>
                <a:gd name="T34" fmla="*/ 0 w 56"/>
                <a:gd name="T35" fmla="*/ 0 h 119"/>
                <a:gd name="T36" fmla="*/ 0 w 56"/>
                <a:gd name="T37" fmla="*/ 0 h 119"/>
                <a:gd name="T38" fmla="*/ 0 w 56"/>
                <a:gd name="T39" fmla="*/ 0 h 119"/>
                <a:gd name="T40" fmla="*/ 0 w 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19"/>
                <a:gd name="T65" fmla="*/ 56 w 56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19">
                  <a:moveTo>
                    <a:pt x="56" y="23"/>
                  </a:moveTo>
                  <a:lnTo>
                    <a:pt x="56" y="1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2" y="34"/>
                  </a:lnTo>
                  <a:lnTo>
                    <a:pt x="0" y="59"/>
                  </a:lnTo>
                  <a:lnTo>
                    <a:pt x="2" y="83"/>
                  </a:lnTo>
                  <a:lnTo>
                    <a:pt x="15" y="102"/>
                  </a:lnTo>
                  <a:lnTo>
                    <a:pt x="33" y="114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34" y="83"/>
                  </a:lnTo>
                  <a:lnTo>
                    <a:pt x="28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21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127" y="624"/>
              <a:ext cx="33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4" y="35"/>
                  </a:lnTo>
                  <a:lnTo>
                    <a:pt x="40" y="26"/>
                  </a:lnTo>
                  <a:lnTo>
                    <a:pt x="53" y="23"/>
                  </a:lnTo>
                  <a:lnTo>
                    <a:pt x="65" y="26"/>
                  </a:lnTo>
                  <a:lnTo>
                    <a:pt x="72" y="35"/>
                  </a:lnTo>
                  <a:lnTo>
                    <a:pt x="75" y="59"/>
                  </a:lnTo>
                  <a:lnTo>
                    <a:pt x="75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4" y="4"/>
                  </a:lnTo>
                  <a:lnTo>
                    <a:pt x="63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187" y="625"/>
              <a:ext cx="17" cy="53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0 h 159"/>
                <a:gd name="T4" fmla="*/ 0 w 51"/>
                <a:gd name="T5" fmla="*/ 0 h 159"/>
                <a:gd name="T6" fmla="*/ 0 w 51"/>
                <a:gd name="T7" fmla="*/ 0 h 159"/>
                <a:gd name="T8" fmla="*/ 0 w 51"/>
                <a:gd name="T9" fmla="*/ 0 h 159"/>
                <a:gd name="T10" fmla="*/ 0 w 51"/>
                <a:gd name="T11" fmla="*/ 0 h 159"/>
                <a:gd name="T12" fmla="*/ 0 w 51"/>
                <a:gd name="T13" fmla="*/ 0 h 159"/>
                <a:gd name="T14" fmla="*/ 0 w 51"/>
                <a:gd name="T15" fmla="*/ 0 h 159"/>
                <a:gd name="T16" fmla="*/ 0 w 51"/>
                <a:gd name="T17" fmla="*/ 0 h 159"/>
                <a:gd name="T18" fmla="*/ 0 w 51"/>
                <a:gd name="T19" fmla="*/ 0 h 159"/>
                <a:gd name="T20" fmla="*/ 0 w 51"/>
                <a:gd name="T21" fmla="*/ 0 h 159"/>
                <a:gd name="T22" fmla="*/ 0 w 51"/>
                <a:gd name="T23" fmla="*/ 0 h 159"/>
                <a:gd name="T24" fmla="*/ 0 w 51"/>
                <a:gd name="T25" fmla="*/ 0 h 159"/>
                <a:gd name="T26" fmla="*/ 0 w 51"/>
                <a:gd name="T27" fmla="*/ 0 h 159"/>
                <a:gd name="T28" fmla="*/ 0 w 51"/>
                <a:gd name="T29" fmla="*/ 0 h 159"/>
                <a:gd name="T30" fmla="*/ 0 w 51"/>
                <a:gd name="T31" fmla="*/ 0 h 159"/>
                <a:gd name="T32" fmla="*/ 0 w 51"/>
                <a:gd name="T33" fmla="*/ 0 h 159"/>
                <a:gd name="T34" fmla="*/ 0 w 51"/>
                <a:gd name="T35" fmla="*/ 0 h 159"/>
                <a:gd name="T36" fmla="*/ 0 w 51"/>
                <a:gd name="T37" fmla="*/ 0 h 159"/>
                <a:gd name="T38" fmla="*/ 0 w 51"/>
                <a:gd name="T39" fmla="*/ 0 h 159"/>
                <a:gd name="T40" fmla="*/ 0 w 51"/>
                <a:gd name="T41" fmla="*/ 0 h 159"/>
                <a:gd name="T42" fmla="*/ 0 w 5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59"/>
                <a:gd name="T68" fmla="*/ 51 w 51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59">
                  <a:moveTo>
                    <a:pt x="0" y="131"/>
                  </a:moveTo>
                  <a:lnTo>
                    <a:pt x="0" y="159"/>
                  </a:lnTo>
                  <a:lnTo>
                    <a:pt x="19" y="156"/>
                  </a:lnTo>
                  <a:lnTo>
                    <a:pt x="36" y="143"/>
                  </a:lnTo>
                  <a:lnTo>
                    <a:pt x="46" y="124"/>
                  </a:lnTo>
                  <a:lnTo>
                    <a:pt x="51" y="97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2" y="1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3"/>
                  </a:lnTo>
                  <a:lnTo>
                    <a:pt x="16" y="30"/>
                  </a:lnTo>
                  <a:lnTo>
                    <a:pt x="22" y="55"/>
                  </a:lnTo>
                  <a:lnTo>
                    <a:pt x="16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9" y="104"/>
                  </a:lnTo>
                  <a:lnTo>
                    <a:pt x="25" y="88"/>
                  </a:lnTo>
                  <a:lnTo>
                    <a:pt x="20" y="12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167" y="624"/>
              <a:ext cx="20" cy="38"/>
            </a:xfrm>
            <a:custGeom>
              <a:avLst/>
              <a:gdLst>
                <a:gd name="T0" fmla="*/ 0 w 58"/>
                <a:gd name="T1" fmla="*/ 0 h 114"/>
                <a:gd name="T2" fmla="*/ 0 w 58"/>
                <a:gd name="T3" fmla="*/ 0 h 114"/>
                <a:gd name="T4" fmla="*/ 0 w 58"/>
                <a:gd name="T5" fmla="*/ 0 h 114"/>
                <a:gd name="T6" fmla="*/ 0 w 58"/>
                <a:gd name="T7" fmla="*/ 0 h 114"/>
                <a:gd name="T8" fmla="*/ 0 w 58"/>
                <a:gd name="T9" fmla="*/ 0 h 114"/>
                <a:gd name="T10" fmla="*/ 0 w 58"/>
                <a:gd name="T11" fmla="*/ 0 h 114"/>
                <a:gd name="T12" fmla="*/ 0 w 58"/>
                <a:gd name="T13" fmla="*/ 0 h 114"/>
                <a:gd name="T14" fmla="*/ 0 w 58"/>
                <a:gd name="T15" fmla="*/ 0 h 114"/>
                <a:gd name="T16" fmla="*/ 0 w 58"/>
                <a:gd name="T17" fmla="*/ 0 h 114"/>
                <a:gd name="T18" fmla="*/ 0 w 58"/>
                <a:gd name="T19" fmla="*/ 0 h 114"/>
                <a:gd name="T20" fmla="*/ 0 w 58"/>
                <a:gd name="T21" fmla="*/ 0 h 114"/>
                <a:gd name="T22" fmla="*/ 0 w 58"/>
                <a:gd name="T23" fmla="*/ 0 h 114"/>
                <a:gd name="T24" fmla="*/ 0 w 58"/>
                <a:gd name="T25" fmla="*/ 0 h 114"/>
                <a:gd name="T26" fmla="*/ 0 w 58"/>
                <a:gd name="T27" fmla="*/ 0 h 114"/>
                <a:gd name="T28" fmla="*/ 0 w 58"/>
                <a:gd name="T29" fmla="*/ 0 h 114"/>
                <a:gd name="T30" fmla="*/ 0 w 58"/>
                <a:gd name="T31" fmla="*/ 0 h 114"/>
                <a:gd name="T32" fmla="*/ 0 w 58"/>
                <a:gd name="T33" fmla="*/ 0 h 114"/>
                <a:gd name="T34" fmla="*/ 0 w 58"/>
                <a:gd name="T35" fmla="*/ 0 h 114"/>
                <a:gd name="T36" fmla="*/ 0 w 58"/>
                <a:gd name="T37" fmla="*/ 0 h 114"/>
                <a:gd name="T38" fmla="*/ 0 w 58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14"/>
                <a:gd name="T62" fmla="*/ 58 w 58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14">
                  <a:moveTo>
                    <a:pt x="58" y="27"/>
                  </a:moveTo>
                  <a:lnTo>
                    <a:pt x="58" y="5"/>
                  </a:lnTo>
                  <a:lnTo>
                    <a:pt x="44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5" y="36"/>
                  </a:lnTo>
                  <a:lnTo>
                    <a:pt x="0" y="59"/>
                  </a:lnTo>
                  <a:lnTo>
                    <a:pt x="11" y="96"/>
                  </a:lnTo>
                  <a:lnTo>
                    <a:pt x="25" y="109"/>
                  </a:lnTo>
                  <a:lnTo>
                    <a:pt x="44" y="114"/>
                  </a:lnTo>
                  <a:lnTo>
                    <a:pt x="58" y="111"/>
                  </a:lnTo>
                  <a:lnTo>
                    <a:pt x="58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31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171" y="667"/>
              <a:ext cx="16" cy="11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w 47"/>
                <a:gd name="T11" fmla="*/ 0 h 33"/>
                <a:gd name="T12" fmla="*/ 0 w 47"/>
                <a:gd name="T13" fmla="*/ 0 h 33"/>
                <a:gd name="T14" fmla="*/ 0 w 4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3"/>
                <a:gd name="T26" fmla="*/ 47 w 4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3">
                  <a:moveTo>
                    <a:pt x="47" y="33"/>
                  </a:moveTo>
                  <a:lnTo>
                    <a:pt x="47" y="5"/>
                  </a:lnTo>
                  <a:lnTo>
                    <a:pt x="34" y="13"/>
                  </a:lnTo>
                  <a:lnTo>
                    <a:pt x="4" y="0"/>
                  </a:lnTo>
                  <a:lnTo>
                    <a:pt x="0" y="26"/>
                  </a:lnTo>
                  <a:lnTo>
                    <a:pt x="39" y="3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297" y="361"/>
              <a:ext cx="206" cy="274"/>
            </a:xfrm>
            <a:custGeom>
              <a:avLst/>
              <a:gdLst>
                <a:gd name="T0" fmla="*/ 0 w 618"/>
                <a:gd name="T1" fmla="*/ 0 h 824"/>
                <a:gd name="T2" fmla="*/ 0 w 618"/>
                <a:gd name="T3" fmla="*/ 0 h 824"/>
                <a:gd name="T4" fmla="*/ 0 w 618"/>
                <a:gd name="T5" fmla="*/ 0 h 824"/>
                <a:gd name="T6" fmla="*/ 0 w 618"/>
                <a:gd name="T7" fmla="*/ 0 h 824"/>
                <a:gd name="T8" fmla="*/ 0 w 618"/>
                <a:gd name="T9" fmla="*/ 0 h 824"/>
                <a:gd name="T10" fmla="*/ 0 w 618"/>
                <a:gd name="T11" fmla="*/ 0 h 824"/>
                <a:gd name="T12" fmla="*/ 0 w 618"/>
                <a:gd name="T13" fmla="*/ 0 h 824"/>
                <a:gd name="T14" fmla="*/ 0 w 618"/>
                <a:gd name="T15" fmla="*/ 0 h 824"/>
                <a:gd name="T16" fmla="*/ 0 w 618"/>
                <a:gd name="T17" fmla="*/ 0 h 824"/>
                <a:gd name="T18" fmla="*/ 0 w 618"/>
                <a:gd name="T19" fmla="*/ 0 h 824"/>
                <a:gd name="T20" fmla="*/ 0 w 618"/>
                <a:gd name="T21" fmla="*/ 0 h 824"/>
                <a:gd name="T22" fmla="*/ 0 w 618"/>
                <a:gd name="T23" fmla="*/ 0 h 824"/>
                <a:gd name="T24" fmla="*/ 0 w 618"/>
                <a:gd name="T25" fmla="*/ 0 h 824"/>
                <a:gd name="T26" fmla="*/ 0 w 618"/>
                <a:gd name="T27" fmla="*/ 0 h 824"/>
                <a:gd name="T28" fmla="*/ 0 w 618"/>
                <a:gd name="T29" fmla="*/ 0 h 824"/>
                <a:gd name="T30" fmla="*/ 0 w 618"/>
                <a:gd name="T31" fmla="*/ 0 h 824"/>
                <a:gd name="T32" fmla="*/ 0 w 618"/>
                <a:gd name="T33" fmla="*/ 0 h 824"/>
                <a:gd name="T34" fmla="*/ 0 w 618"/>
                <a:gd name="T35" fmla="*/ 0 h 824"/>
                <a:gd name="T36" fmla="*/ 0 w 618"/>
                <a:gd name="T37" fmla="*/ 0 h 824"/>
                <a:gd name="T38" fmla="*/ 0 w 618"/>
                <a:gd name="T39" fmla="*/ 0 h 824"/>
                <a:gd name="T40" fmla="*/ 0 w 618"/>
                <a:gd name="T41" fmla="*/ 0 h 824"/>
                <a:gd name="T42" fmla="*/ 0 w 618"/>
                <a:gd name="T43" fmla="*/ 0 h 824"/>
                <a:gd name="T44" fmla="*/ 0 w 618"/>
                <a:gd name="T45" fmla="*/ 0 h 824"/>
                <a:gd name="T46" fmla="*/ 0 w 618"/>
                <a:gd name="T47" fmla="*/ 0 h 824"/>
                <a:gd name="T48" fmla="*/ 0 w 618"/>
                <a:gd name="T49" fmla="*/ 0 h 824"/>
                <a:gd name="T50" fmla="*/ 0 w 618"/>
                <a:gd name="T51" fmla="*/ 0 h 824"/>
                <a:gd name="T52" fmla="*/ 0 w 618"/>
                <a:gd name="T53" fmla="*/ 0 h 8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8"/>
                <a:gd name="T82" fmla="*/ 0 h 824"/>
                <a:gd name="T83" fmla="*/ 618 w 618"/>
                <a:gd name="T84" fmla="*/ 824 h 8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8" h="824">
                  <a:moveTo>
                    <a:pt x="618" y="0"/>
                  </a:moveTo>
                  <a:lnTo>
                    <a:pt x="313" y="0"/>
                  </a:lnTo>
                  <a:lnTo>
                    <a:pt x="273" y="8"/>
                  </a:lnTo>
                  <a:lnTo>
                    <a:pt x="242" y="33"/>
                  </a:lnTo>
                  <a:lnTo>
                    <a:pt x="27" y="249"/>
                  </a:lnTo>
                  <a:lnTo>
                    <a:pt x="5" y="278"/>
                  </a:lnTo>
                  <a:lnTo>
                    <a:pt x="0" y="309"/>
                  </a:lnTo>
                  <a:lnTo>
                    <a:pt x="0" y="794"/>
                  </a:lnTo>
                  <a:lnTo>
                    <a:pt x="10" y="814"/>
                  </a:lnTo>
                  <a:lnTo>
                    <a:pt x="30" y="824"/>
                  </a:lnTo>
                  <a:lnTo>
                    <a:pt x="245" y="824"/>
                  </a:lnTo>
                  <a:lnTo>
                    <a:pt x="494" y="574"/>
                  </a:lnTo>
                  <a:lnTo>
                    <a:pt x="313" y="574"/>
                  </a:lnTo>
                  <a:lnTo>
                    <a:pt x="290" y="570"/>
                  </a:lnTo>
                  <a:lnTo>
                    <a:pt x="270" y="557"/>
                  </a:lnTo>
                  <a:lnTo>
                    <a:pt x="254" y="537"/>
                  </a:lnTo>
                  <a:lnTo>
                    <a:pt x="248" y="509"/>
                  </a:lnTo>
                  <a:lnTo>
                    <a:pt x="248" y="310"/>
                  </a:lnTo>
                  <a:lnTo>
                    <a:pt x="254" y="286"/>
                  </a:lnTo>
                  <a:lnTo>
                    <a:pt x="265" y="265"/>
                  </a:lnTo>
                  <a:lnTo>
                    <a:pt x="287" y="251"/>
                  </a:lnTo>
                  <a:lnTo>
                    <a:pt x="313" y="245"/>
                  </a:lnTo>
                  <a:lnTo>
                    <a:pt x="358" y="245"/>
                  </a:lnTo>
                  <a:lnTo>
                    <a:pt x="378" y="241"/>
                  </a:lnTo>
                  <a:lnTo>
                    <a:pt x="394" y="2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444" y="409"/>
              <a:ext cx="100" cy="121"/>
            </a:xfrm>
            <a:custGeom>
              <a:avLst/>
              <a:gdLst>
                <a:gd name="T0" fmla="*/ 0 w 299"/>
                <a:gd name="T1" fmla="*/ 0 h 363"/>
                <a:gd name="T2" fmla="*/ 0 w 299"/>
                <a:gd name="T3" fmla="*/ 0 h 363"/>
                <a:gd name="T4" fmla="*/ 0 w 299"/>
                <a:gd name="T5" fmla="*/ 0 h 363"/>
                <a:gd name="T6" fmla="*/ 0 w 299"/>
                <a:gd name="T7" fmla="*/ 0 h 363"/>
                <a:gd name="T8" fmla="*/ 0 w 299"/>
                <a:gd name="T9" fmla="*/ 0 h 363"/>
                <a:gd name="T10" fmla="*/ 0 w 299"/>
                <a:gd name="T11" fmla="*/ 0 h 363"/>
                <a:gd name="T12" fmla="*/ 0 w 299"/>
                <a:gd name="T13" fmla="*/ 0 h 363"/>
                <a:gd name="T14" fmla="*/ 0 w 299"/>
                <a:gd name="T15" fmla="*/ 0 h 363"/>
                <a:gd name="T16" fmla="*/ 0 w 299"/>
                <a:gd name="T17" fmla="*/ 0 h 363"/>
                <a:gd name="T18" fmla="*/ 0 w 299"/>
                <a:gd name="T19" fmla="*/ 0 h 363"/>
                <a:gd name="T20" fmla="*/ 0 w 299"/>
                <a:gd name="T21" fmla="*/ 0 h 363"/>
                <a:gd name="T22" fmla="*/ 0 w 299"/>
                <a:gd name="T23" fmla="*/ 0 h 363"/>
                <a:gd name="T24" fmla="*/ 0 w 299"/>
                <a:gd name="T25" fmla="*/ 0 h 363"/>
                <a:gd name="T26" fmla="*/ 0 w 299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363"/>
                <a:gd name="T44" fmla="*/ 299 w 299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363">
                  <a:moveTo>
                    <a:pt x="91" y="0"/>
                  </a:moveTo>
                  <a:lnTo>
                    <a:pt x="0" y="102"/>
                  </a:lnTo>
                  <a:lnTo>
                    <a:pt x="65" y="102"/>
                  </a:lnTo>
                  <a:lnTo>
                    <a:pt x="87" y="106"/>
                  </a:lnTo>
                  <a:lnTo>
                    <a:pt x="106" y="121"/>
                  </a:lnTo>
                  <a:lnTo>
                    <a:pt x="123" y="157"/>
                  </a:lnTo>
                  <a:lnTo>
                    <a:pt x="123" y="363"/>
                  </a:lnTo>
                  <a:lnTo>
                    <a:pt x="230" y="258"/>
                  </a:lnTo>
                  <a:lnTo>
                    <a:pt x="230" y="131"/>
                  </a:lnTo>
                  <a:lnTo>
                    <a:pt x="235" y="85"/>
                  </a:lnTo>
                  <a:lnTo>
                    <a:pt x="259" y="44"/>
                  </a:lnTo>
                  <a:lnTo>
                    <a:pt x="29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536" y="409"/>
              <a:ext cx="77" cy="122"/>
            </a:xfrm>
            <a:custGeom>
              <a:avLst/>
              <a:gdLst>
                <a:gd name="T0" fmla="*/ 0 w 230"/>
                <a:gd name="T1" fmla="*/ 0 h 365"/>
                <a:gd name="T2" fmla="*/ 0 w 230"/>
                <a:gd name="T3" fmla="*/ 0 h 365"/>
                <a:gd name="T4" fmla="*/ 0 w 230"/>
                <a:gd name="T5" fmla="*/ 0 h 365"/>
                <a:gd name="T6" fmla="*/ 0 w 230"/>
                <a:gd name="T7" fmla="*/ 0 h 365"/>
                <a:gd name="T8" fmla="*/ 0 w 230"/>
                <a:gd name="T9" fmla="*/ 0 h 365"/>
                <a:gd name="T10" fmla="*/ 0 w 230"/>
                <a:gd name="T11" fmla="*/ 0 h 365"/>
                <a:gd name="T12" fmla="*/ 0 w 230"/>
                <a:gd name="T13" fmla="*/ 0 h 365"/>
                <a:gd name="T14" fmla="*/ 0 w 230"/>
                <a:gd name="T15" fmla="*/ 0 h 365"/>
                <a:gd name="T16" fmla="*/ 0 w 230"/>
                <a:gd name="T17" fmla="*/ 0 h 365"/>
                <a:gd name="T18" fmla="*/ 0 w 230"/>
                <a:gd name="T19" fmla="*/ 0 h 365"/>
                <a:gd name="T20" fmla="*/ 0 w 230"/>
                <a:gd name="T21" fmla="*/ 0 h 365"/>
                <a:gd name="T22" fmla="*/ 0 w 230"/>
                <a:gd name="T23" fmla="*/ 0 h 365"/>
                <a:gd name="T24" fmla="*/ 0 w 230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365"/>
                <a:gd name="T41" fmla="*/ 230 w 230"/>
                <a:gd name="T42" fmla="*/ 365 h 3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365">
                  <a:moveTo>
                    <a:pt x="81" y="0"/>
                  </a:moveTo>
                  <a:lnTo>
                    <a:pt x="26" y="54"/>
                  </a:lnTo>
                  <a:lnTo>
                    <a:pt x="6" y="86"/>
                  </a:lnTo>
                  <a:lnTo>
                    <a:pt x="0" y="122"/>
                  </a:lnTo>
                  <a:lnTo>
                    <a:pt x="0" y="365"/>
                  </a:lnTo>
                  <a:lnTo>
                    <a:pt x="110" y="255"/>
                  </a:lnTo>
                  <a:lnTo>
                    <a:pt x="108" y="189"/>
                  </a:lnTo>
                  <a:lnTo>
                    <a:pt x="113" y="138"/>
                  </a:lnTo>
                  <a:lnTo>
                    <a:pt x="118" y="115"/>
                  </a:lnTo>
                  <a:lnTo>
                    <a:pt x="131" y="98"/>
                  </a:lnTo>
                  <a:lnTo>
                    <a:pt x="23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392" y="374"/>
              <a:ext cx="276" cy="351"/>
            </a:xfrm>
            <a:custGeom>
              <a:avLst/>
              <a:gdLst>
                <a:gd name="T0" fmla="*/ 0 w 827"/>
                <a:gd name="T1" fmla="*/ 0 h 1054"/>
                <a:gd name="T2" fmla="*/ 0 w 827"/>
                <a:gd name="T3" fmla="*/ 0 h 1054"/>
                <a:gd name="T4" fmla="*/ 0 w 827"/>
                <a:gd name="T5" fmla="*/ 0 h 1054"/>
                <a:gd name="T6" fmla="*/ 0 w 827"/>
                <a:gd name="T7" fmla="*/ 0 h 1054"/>
                <a:gd name="T8" fmla="*/ 0 w 827"/>
                <a:gd name="T9" fmla="*/ 0 h 1054"/>
                <a:gd name="T10" fmla="*/ 0 w 827"/>
                <a:gd name="T11" fmla="*/ 0 h 1054"/>
                <a:gd name="T12" fmla="*/ 0 w 827"/>
                <a:gd name="T13" fmla="*/ 0 h 1054"/>
                <a:gd name="T14" fmla="*/ 0 w 827"/>
                <a:gd name="T15" fmla="*/ 0 h 1054"/>
                <a:gd name="T16" fmla="*/ 0 w 827"/>
                <a:gd name="T17" fmla="*/ 0 h 1054"/>
                <a:gd name="T18" fmla="*/ 0 w 827"/>
                <a:gd name="T19" fmla="*/ 0 h 1054"/>
                <a:gd name="T20" fmla="*/ 0 w 827"/>
                <a:gd name="T21" fmla="*/ 0 h 1054"/>
                <a:gd name="T22" fmla="*/ 0 w 827"/>
                <a:gd name="T23" fmla="*/ 0 h 1054"/>
                <a:gd name="T24" fmla="*/ 0 w 827"/>
                <a:gd name="T25" fmla="*/ 0 h 1054"/>
                <a:gd name="T26" fmla="*/ 0 w 827"/>
                <a:gd name="T27" fmla="*/ 0 h 1054"/>
                <a:gd name="T28" fmla="*/ 0 w 827"/>
                <a:gd name="T29" fmla="*/ 0 h 1054"/>
                <a:gd name="T30" fmla="*/ 0 w 827"/>
                <a:gd name="T31" fmla="*/ 0 h 1054"/>
                <a:gd name="T32" fmla="*/ 0 w 827"/>
                <a:gd name="T33" fmla="*/ 0 h 1054"/>
                <a:gd name="T34" fmla="*/ 0 w 827"/>
                <a:gd name="T35" fmla="*/ 0 h 1054"/>
                <a:gd name="T36" fmla="*/ 0 w 827"/>
                <a:gd name="T37" fmla="*/ 0 h 1054"/>
                <a:gd name="T38" fmla="*/ 0 w 827"/>
                <a:gd name="T39" fmla="*/ 0 h 1054"/>
                <a:gd name="T40" fmla="*/ 0 w 827"/>
                <a:gd name="T41" fmla="*/ 0 h 1054"/>
                <a:gd name="T42" fmla="*/ 0 w 827"/>
                <a:gd name="T43" fmla="*/ 0 h 1054"/>
                <a:gd name="T44" fmla="*/ 0 w 827"/>
                <a:gd name="T45" fmla="*/ 0 h 1054"/>
                <a:gd name="T46" fmla="*/ 0 w 827"/>
                <a:gd name="T47" fmla="*/ 0 h 10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1054"/>
                <a:gd name="T74" fmla="*/ 827 w 827"/>
                <a:gd name="T75" fmla="*/ 1054 h 10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1054">
                  <a:moveTo>
                    <a:pt x="248" y="556"/>
                  </a:moveTo>
                  <a:lnTo>
                    <a:pt x="0" y="806"/>
                  </a:lnTo>
                  <a:lnTo>
                    <a:pt x="0" y="1027"/>
                  </a:lnTo>
                  <a:lnTo>
                    <a:pt x="8" y="1046"/>
                  </a:lnTo>
                  <a:lnTo>
                    <a:pt x="30" y="1054"/>
                  </a:lnTo>
                  <a:lnTo>
                    <a:pt x="525" y="1054"/>
                  </a:lnTo>
                  <a:lnTo>
                    <a:pt x="559" y="1036"/>
                  </a:lnTo>
                  <a:lnTo>
                    <a:pt x="599" y="991"/>
                  </a:lnTo>
                  <a:lnTo>
                    <a:pt x="762" y="828"/>
                  </a:lnTo>
                  <a:lnTo>
                    <a:pt x="806" y="783"/>
                  </a:lnTo>
                  <a:lnTo>
                    <a:pt x="823" y="757"/>
                  </a:lnTo>
                  <a:lnTo>
                    <a:pt x="827" y="731"/>
                  </a:lnTo>
                  <a:lnTo>
                    <a:pt x="827" y="0"/>
                  </a:lnTo>
                  <a:lnTo>
                    <a:pt x="611" y="218"/>
                  </a:lnTo>
                  <a:lnTo>
                    <a:pt x="590" y="248"/>
                  </a:lnTo>
                  <a:lnTo>
                    <a:pt x="583" y="290"/>
                  </a:lnTo>
                  <a:lnTo>
                    <a:pt x="583" y="781"/>
                  </a:lnTo>
                  <a:lnTo>
                    <a:pt x="574" y="800"/>
                  </a:lnTo>
                  <a:lnTo>
                    <a:pt x="554" y="809"/>
                  </a:lnTo>
                  <a:lnTo>
                    <a:pt x="280" y="809"/>
                  </a:lnTo>
                  <a:lnTo>
                    <a:pt x="257" y="800"/>
                  </a:lnTo>
                  <a:lnTo>
                    <a:pt x="248" y="776"/>
                  </a:lnTo>
                  <a:lnTo>
                    <a:pt x="248" y="5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425" y="457"/>
              <a:ext cx="43" cy="81"/>
            </a:xfrm>
            <a:custGeom>
              <a:avLst/>
              <a:gdLst>
                <a:gd name="T0" fmla="*/ 0 w 130"/>
                <a:gd name="T1" fmla="*/ 0 h 243"/>
                <a:gd name="T2" fmla="*/ 0 w 130"/>
                <a:gd name="T3" fmla="*/ 0 h 243"/>
                <a:gd name="T4" fmla="*/ 0 w 130"/>
                <a:gd name="T5" fmla="*/ 0 h 243"/>
                <a:gd name="T6" fmla="*/ 0 w 130"/>
                <a:gd name="T7" fmla="*/ 0 h 243"/>
                <a:gd name="T8" fmla="*/ 0 w 130"/>
                <a:gd name="T9" fmla="*/ 0 h 243"/>
                <a:gd name="T10" fmla="*/ 0 w 130"/>
                <a:gd name="T11" fmla="*/ 0 h 243"/>
                <a:gd name="T12" fmla="*/ 0 w 130"/>
                <a:gd name="T13" fmla="*/ 0 h 243"/>
                <a:gd name="T14" fmla="*/ 0 w 130"/>
                <a:gd name="T15" fmla="*/ 0 h 243"/>
                <a:gd name="T16" fmla="*/ 0 w 130"/>
                <a:gd name="T17" fmla="*/ 0 h 243"/>
                <a:gd name="T18" fmla="*/ 0 w 130"/>
                <a:gd name="T19" fmla="*/ 0 h 243"/>
                <a:gd name="T20" fmla="*/ 0 w 130"/>
                <a:gd name="T21" fmla="*/ 0 h 243"/>
                <a:gd name="T22" fmla="*/ 0 w 130"/>
                <a:gd name="T23" fmla="*/ 0 h 243"/>
                <a:gd name="T24" fmla="*/ 0 w 130"/>
                <a:gd name="T25" fmla="*/ 0 h 243"/>
                <a:gd name="T26" fmla="*/ 0 w 130"/>
                <a:gd name="T27" fmla="*/ 0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243"/>
                <a:gd name="T44" fmla="*/ 130 w 130"/>
                <a:gd name="T45" fmla="*/ 243 h 2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243">
                  <a:moveTo>
                    <a:pt x="103" y="243"/>
                  </a:moveTo>
                  <a:lnTo>
                    <a:pt x="122" y="234"/>
                  </a:lnTo>
                  <a:lnTo>
                    <a:pt x="130" y="214"/>
                  </a:lnTo>
                  <a:lnTo>
                    <a:pt x="130" y="31"/>
                  </a:lnTo>
                  <a:lnTo>
                    <a:pt x="122" y="9"/>
                  </a:lnTo>
                  <a:lnTo>
                    <a:pt x="103" y="0"/>
                  </a:lnTo>
                  <a:lnTo>
                    <a:pt x="31" y="0"/>
                  </a:lnTo>
                  <a:lnTo>
                    <a:pt x="9" y="9"/>
                  </a:lnTo>
                  <a:lnTo>
                    <a:pt x="0" y="31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31" y="243"/>
                  </a:lnTo>
                  <a:lnTo>
                    <a:pt x="103" y="2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163" y="425"/>
              <a:ext cx="17" cy="13"/>
            </a:xfrm>
            <a:custGeom>
              <a:avLst/>
              <a:gdLst>
                <a:gd name="T0" fmla="*/ 0 w 54"/>
                <a:gd name="T1" fmla="*/ 0 h 39"/>
                <a:gd name="T2" fmla="*/ 0 w 54"/>
                <a:gd name="T3" fmla="*/ 0 h 39"/>
                <a:gd name="T4" fmla="*/ 0 w 54"/>
                <a:gd name="T5" fmla="*/ 0 h 39"/>
                <a:gd name="T6" fmla="*/ 0 w 54"/>
                <a:gd name="T7" fmla="*/ 0 h 39"/>
                <a:gd name="T8" fmla="*/ 0 w 54"/>
                <a:gd name="T9" fmla="*/ 0 h 39"/>
                <a:gd name="T10" fmla="*/ 0 w 54"/>
                <a:gd name="T11" fmla="*/ 0 h 39"/>
                <a:gd name="T12" fmla="*/ 0 w 54"/>
                <a:gd name="T13" fmla="*/ 0 h 39"/>
                <a:gd name="T14" fmla="*/ 0 w 54"/>
                <a:gd name="T15" fmla="*/ 0 h 39"/>
                <a:gd name="T16" fmla="*/ 0 w 54"/>
                <a:gd name="T17" fmla="*/ 0 h 39"/>
                <a:gd name="T18" fmla="*/ 0 w 54"/>
                <a:gd name="T19" fmla="*/ 0 h 39"/>
                <a:gd name="T20" fmla="*/ 0 w 54"/>
                <a:gd name="T21" fmla="*/ 0 h 39"/>
                <a:gd name="T22" fmla="*/ 0 w 54"/>
                <a:gd name="T23" fmla="*/ 0 h 39"/>
                <a:gd name="T24" fmla="*/ 0 w 54"/>
                <a:gd name="T25" fmla="*/ 0 h 39"/>
                <a:gd name="T26" fmla="*/ 0 w 54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39"/>
                <a:gd name="T44" fmla="*/ 54 w 5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39">
                  <a:moveTo>
                    <a:pt x="0" y="32"/>
                  </a:moveTo>
                  <a:lnTo>
                    <a:pt x="6" y="39"/>
                  </a:lnTo>
                  <a:lnTo>
                    <a:pt x="28" y="27"/>
                  </a:lnTo>
                  <a:lnTo>
                    <a:pt x="42" y="39"/>
                  </a:lnTo>
                  <a:lnTo>
                    <a:pt x="51" y="30"/>
                  </a:lnTo>
                  <a:lnTo>
                    <a:pt x="36" y="21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30" y="13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161" y="410"/>
              <a:ext cx="18" cy="13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40"/>
                <a:gd name="T44" fmla="*/ 53 w 5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40">
                  <a:moveTo>
                    <a:pt x="0" y="9"/>
                  </a:moveTo>
                  <a:lnTo>
                    <a:pt x="17" y="19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29" y="27"/>
                  </a:lnTo>
                  <a:lnTo>
                    <a:pt x="46" y="40"/>
                  </a:lnTo>
                  <a:lnTo>
                    <a:pt x="53" y="32"/>
                  </a:lnTo>
                  <a:lnTo>
                    <a:pt x="37" y="19"/>
                  </a:lnTo>
                  <a:lnTo>
                    <a:pt x="53" y="6"/>
                  </a:lnTo>
                  <a:lnTo>
                    <a:pt x="43" y="0"/>
                  </a:lnTo>
                  <a:lnTo>
                    <a:pt x="27" y="12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141" y="447"/>
              <a:ext cx="56" cy="32"/>
            </a:xfrm>
            <a:custGeom>
              <a:avLst/>
              <a:gdLst>
                <a:gd name="T0" fmla="*/ 0 w 167"/>
                <a:gd name="T1" fmla="*/ 0 h 95"/>
                <a:gd name="T2" fmla="*/ 0 w 167"/>
                <a:gd name="T3" fmla="*/ 0 h 95"/>
                <a:gd name="T4" fmla="*/ 0 w 167"/>
                <a:gd name="T5" fmla="*/ 0 h 95"/>
                <a:gd name="T6" fmla="*/ 0 w 167"/>
                <a:gd name="T7" fmla="*/ 0 h 95"/>
                <a:gd name="T8" fmla="*/ 0 w 167"/>
                <a:gd name="T9" fmla="*/ 0 h 95"/>
                <a:gd name="T10" fmla="*/ 0 w 167"/>
                <a:gd name="T11" fmla="*/ 0 h 95"/>
                <a:gd name="T12" fmla="*/ 0 w 167"/>
                <a:gd name="T13" fmla="*/ 0 h 95"/>
                <a:gd name="T14" fmla="*/ 0 w 167"/>
                <a:gd name="T15" fmla="*/ 0 h 95"/>
                <a:gd name="T16" fmla="*/ 0 w 167"/>
                <a:gd name="T17" fmla="*/ 0 h 95"/>
                <a:gd name="T18" fmla="*/ 0 w 167"/>
                <a:gd name="T19" fmla="*/ 0 h 95"/>
                <a:gd name="T20" fmla="*/ 0 w 167"/>
                <a:gd name="T21" fmla="*/ 0 h 95"/>
                <a:gd name="T22" fmla="*/ 0 w 167"/>
                <a:gd name="T23" fmla="*/ 0 h 95"/>
                <a:gd name="T24" fmla="*/ 0 w 167"/>
                <a:gd name="T25" fmla="*/ 0 h 95"/>
                <a:gd name="T26" fmla="*/ 0 w 167"/>
                <a:gd name="T27" fmla="*/ 0 h 95"/>
                <a:gd name="T28" fmla="*/ 0 w 167"/>
                <a:gd name="T29" fmla="*/ 0 h 95"/>
                <a:gd name="T30" fmla="*/ 0 w 167"/>
                <a:gd name="T31" fmla="*/ 0 h 95"/>
                <a:gd name="T32" fmla="*/ 0 w 167"/>
                <a:gd name="T33" fmla="*/ 0 h 95"/>
                <a:gd name="T34" fmla="*/ 0 w 167"/>
                <a:gd name="T35" fmla="*/ 0 h 95"/>
                <a:gd name="T36" fmla="*/ 0 w 167"/>
                <a:gd name="T37" fmla="*/ 0 h 95"/>
                <a:gd name="T38" fmla="*/ 0 w 167"/>
                <a:gd name="T39" fmla="*/ 0 h 95"/>
                <a:gd name="T40" fmla="*/ 0 w 167"/>
                <a:gd name="T41" fmla="*/ 0 h 95"/>
                <a:gd name="T42" fmla="*/ 0 w 167"/>
                <a:gd name="T43" fmla="*/ 0 h 95"/>
                <a:gd name="T44" fmla="*/ 0 w 167"/>
                <a:gd name="T45" fmla="*/ 0 h 95"/>
                <a:gd name="T46" fmla="*/ 0 w 167"/>
                <a:gd name="T47" fmla="*/ 0 h 95"/>
                <a:gd name="T48" fmla="*/ 0 w 167"/>
                <a:gd name="T49" fmla="*/ 0 h 95"/>
                <a:gd name="T50" fmla="*/ 0 w 167"/>
                <a:gd name="T51" fmla="*/ 0 h 95"/>
                <a:gd name="T52" fmla="*/ 0 w 167"/>
                <a:gd name="T53" fmla="*/ 0 h 95"/>
                <a:gd name="T54" fmla="*/ 0 w 167"/>
                <a:gd name="T55" fmla="*/ 0 h 95"/>
                <a:gd name="T56" fmla="*/ 0 w 167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95"/>
                <a:gd name="T89" fmla="*/ 167 w 167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95">
                  <a:moveTo>
                    <a:pt x="34" y="17"/>
                  </a:moveTo>
                  <a:lnTo>
                    <a:pt x="104" y="17"/>
                  </a:lnTo>
                  <a:lnTo>
                    <a:pt x="83" y="33"/>
                  </a:lnTo>
                  <a:lnTo>
                    <a:pt x="74" y="27"/>
                  </a:lnTo>
                  <a:lnTo>
                    <a:pt x="61" y="34"/>
                  </a:lnTo>
                  <a:lnTo>
                    <a:pt x="67" y="37"/>
                  </a:lnTo>
                  <a:lnTo>
                    <a:pt x="77" y="44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87" y="60"/>
                  </a:lnTo>
                  <a:lnTo>
                    <a:pt x="87" y="69"/>
                  </a:lnTo>
                  <a:lnTo>
                    <a:pt x="86" y="76"/>
                  </a:lnTo>
                  <a:lnTo>
                    <a:pt x="76" y="79"/>
                  </a:lnTo>
                  <a:lnTo>
                    <a:pt x="44" y="78"/>
                  </a:lnTo>
                  <a:lnTo>
                    <a:pt x="50" y="93"/>
                  </a:lnTo>
                  <a:lnTo>
                    <a:pt x="77" y="95"/>
                  </a:lnTo>
                  <a:lnTo>
                    <a:pt x="97" y="89"/>
                  </a:lnTo>
                  <a:lnTo>
                    <a:pt x="104" y="72"/>
                  </a:lnTo>
                  <a:lnTo>
                    <a:pt x="104" y="60"/>
                  </a:lnTo>
                  <a:lnTo>
                    <a:pt x="167" y="60"/>
                  </a:lnTo>
                  <a:lnTo>
                    <a:pt x="167" y="43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139" y="1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34" y="1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136" y="409"/>
              <a:ext cx="68" cy="45"/>
            </a:xfrm>
            <a:custGeom>
              <a:avLst/>
              <a:gdLst>
                <a:gd name="T0" fmla="*/ 0 w 204"/>
                <a:gd name="T1" fmla="*/ 0 h 136"/>
                <a:gd name="T2" fmla="*/ 0 w 204"/>
                <a:gd name="T3" fmla="*/ 0 h 136"/>
                <a:gd name="T4" fmla="*/ 0 w 204"/>
                <a:gd name="T5" fmla="*/ 0 h 136"/>
                <a:gd name="T6" fmla="*/ 0 w 204"/>
                <a:gd name="T7" fmla="*/ 0 h 136"/>
                <a:gd name="T8" fmla="*/ 0 w 204"/>
                <a:gd name="T9" fmla="*/ 0 h 136"/>
                <a:gd name="T10" fmla="*/ 0 w 204"/>
                <a:gd name="T11" fmla="*/ 0 h 136"/>
                <a:gd name="T12" fmla="*/ 0 w 204"/>
                <a:gd name="T13" fmla="*/ 0 h 136"/>
                <a:gd name="T14" fmla="*/ 0 w 204"/>
                <a:gd name="T15" fmla="*/ 0 h 136"/>
                <a:gd name="T16" fmla="*/ 0 w 204"/>
                <a:gd name="T17" fmla="*/ 0 h 136"/>
                <a:gd name="T18" fmla="*/ 0 w 204"/>
                <a:gd name="T19" fmla="*/ 0 h 136"/>
                <a:gd name="T20" fmla="*/ 0 w 204"/>
                <a:gd name="T21" fmla="*/ 0 h 136"/>
                <a:gd name="T22" fmla="*/ 0 w 204"/>
                <a:gd name="T23" fmla="*/ 0 h 136"/>
                <a:gd name="T24" fmla="*/ 0 w 204"/>
                <a:gd name="T25" fmla="*/ 0 h 136"/>
                <a:gd name="T26" fmla="*/ 0 w 204"/>
                <a:gd name="T27" fmla="*/ 0 h 136"/>
                <a:gd name="T28" fmla="*/ 0 w 204"/>
                <a:gd name="T29" fmla="*/ 0 h 136"/>
                <a:gd name="T30" fmla="*/ 0 w 204"/>
                <a:gd name="T31" fmla="*/ 0 h 136"/>
                <a:gd name="T32" fmla="*/ 0 w 204"/>
                <a:gd name="T33" fmla="*/ 0 h 136"/>
                <a:gd name="T34" fmla="*/ 0 w 204"/>
                <a:gd name="T35" fmla="*/ 0 h 136"/>
                <a:gd name="T36" fmla="*/ 0 w 204"/>
                <a:gd name="T37" fmla="*/ 0 h 136"/>
                <a:gd name="T38" fmla="*/ 0 w 204"/>
                <a:gd name="T39" fmla="*/ 0 h 136"/>
                <a:gd name="T40" fmla="*/ 0 w 204"/>
                <a:gd name="T41" fmla="*/ 0 h 136"/>
                <a:gd name="T42" fmla="*/ 0 w 204"/>
                <a:gd name="T43" fmla="*/ 0 h 136"/>
                <a:gd name="T44" fmla="*/ 0 w 204"/>
                <a:gd name="T45" fmla="*/ 0 h 136"/>
                <a:gd name="T46" fmla="*/ 0 w 204"/>
                <a:gd name="T47" fmla="*/ 0 h 136"/>
                <a:gd name="T48" fmla="*/ 0 w 204"/>
                <a:gd name="T49" fmla="*/ 0 h 136"/>
                <a:gd name="T50" fmla="*/ 0 w 204"/>
                <a:gd name="T51" fmla="*/ 0 h 136"/>
                <a:gd name="T52" fmla="*/ 0 w 204"/>
                <a:gd name="T53" fmla="*/ 0 h 136"/>
                <a:gd name="T54" fmla="*/ 0 w 204"/>
                <a:gd name="T55" fmla="*/ 0 h 136"/>
                <a:gd name="T56" fmla="*/ 0 w 204"/>
                <a:gd name="T57" fmla="*/ 0 h 136"/>
                <a:gd name="T58" fmla="*/ 0 w 204"/>
                <a:gd name="T59" fmla="*/ 0 h 136"/>
                <a:gd name="T60" fmla="*/ 0 w 204"/>
                <a:gd name="T61" fmla="*/ 0 h 136"/>
                <a:gd name="T62" fmla="*/ 0 w 204"/>
                <a:gd name="T63" fmla="*/ 0 h 136"/>
                <a:gd name="T64" fmla="*/ 0 w 204"/>
                <a:gd name="T65" fmla="*/ 0 h 136"/>
                <a:gd name="T66" fmla="*/ 0 w 204"/>
                <a:gd name="T67" fmla="*/ 0 h 136"/>
                <a:gd name="T68" fmla="*/ 0 w 204"/>
                <a:gd name="T69" fmla="*/ 0 h 136"/>
                <a:gd name="T70" fmla="*/ 0 w 204"/>
                <a:gd name="T71" fmla="*/ 0 h 136"/>
                <a:gd name="T72" fmla="*/ 0 w 204"/>
                <a:gd name="T73" fmla="*/ 0 h 136"/>
                <a:gd name="T74" fmla="*/ 0 w 204"/>
                <a:gd name="T75" fmla="*/ 0 h 136"/>
                <a:gd name="T76" fmla="*/ 0 w 204"/>
                <a:gd name="T77" fmla="*/ 0 h 136"/>
                <a:gd name="T78" fmla="*/ 0 w 204"/>
                <a:gd name="T79" fmla="*/ 0 h 136"/>
                <a:gd name="T80" fmla="*/ 0 w 204"/>
                <a:gd name="T81" fmla="*/ 0 h 136"/>
                <a:gd name="T82" fmla="*/ 0 w 204"/>
                <a:gd name="T83" fmla="*/ 0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4"/>
                <a:gd name="T127" fmla="*/ 0 h 136"/>
                <a:gd name="T128" fmla="*/ 204 w 204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4" h="136">
                  <a:moveTo>
                    <a:pt x="16" y="9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16" y="107"/>
                  </a:lnTo>
                  <a:lnTo>
                    <a:pt x="186" y="107"/>
                  </a:lnTo>
                  <a:lnTo>
                    <a:pt x="186" y="136"/>
                  </a:lnTo>
                  <a:lnTo>
                    <a:pt x="204" y="136"/>
                  </a:lnTo>
                  <a:lnTo>
                    <a:pt x="204" y="90"/>
                  </a:lnTo>
                  <a:lnTo>
                    <a:pt x="191" y="90"/>
                  </a:lnTo>
                  <a:lnTo>
                    <a:pt x="191" y="4"/>
                  </a:lnTo>
                  <a:lnTo>
                    <a:pt x="140" y="4"/>
                  </a:lnTo>
                  <a:lnTo>
                    <a:pt x="140" y="20"/>
                  </a:lnTo>
                  <a:lnTo>
                    <a:pt x="175" y="20"/>
                  </a:lnTo>
                  <a:lnTo>
                    <a:pt x="175" y="36"/>
                  </a:lnTo>
                  <a:lnTo>
                    <a:pt x="140" y="36"/>
                  </a:lnTo>
                  <a:lnTo>
                    <a:pt x="140" y="52"/>
                  </a:lnTo>
                  <a:lnTo>
                    <a:pt x="175" y="52"/>
                  </a:lnTo>
                  <a:lnTo>
                    <a:pt x="175" y="62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0" y="75"/>
                  </a:lnTo>
                  <a:lnTo>
                    <a:pt x="175" y="75"/>
                  </a:lnTo>
                  <a:lnTo>
                    <a:pt x="175" y="90"/>
                  </a:lnTo>
                  <a:lnTo>
                    <a:pt x="32" y="9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64"/>
                  </a:lnTo>
                  <a:lnTo>
                    <a:pt x="32" y="64"/>
                  </a:lnTo>
                  <a:lnTo>
                    <a:pt x="32" y="49"/>
                  </a:lnTo>
                  <a:lnTo>
                    <a:pt x="62" y="49"/>
                  </a:lnTo>
                  <a:lnTo>
                    <a:pt x="62" y="35"/>
                  </a:lnTo>
                  <a:lnTo>
                    <a:pt x="32" y="35"/>
                  </a:lnTo>
                  <a:lnTo>
                    <a:pt x="32" y="23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58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051" y="409"/>
              <a:ext cx="70" cy="70"/>
            </a:xfrm>
            <a:custGeom>
              <a:avLst/>
              <a:gdLst>
                <a:gd name="T0" fmla="*/ 0 w 211"/>
                <a:gd name="T1" fmla="*/ 0 h 209"/>
                <a:gd name="T2" fmla="*/ 0 w 211"/>
                <a:gd name="T3" fmla="*/ 0 h 209"/>
                <a:gd name="T4" fmla="*/ 0 w 211"/>
                <a:gd name="T5" fmla="*/ 0 h 209"/>
                <a:gd name="T6" fmla="*/ 0 w 211"/>
                <a:gd name="T7" fmla="*/ 0 h 209"/>
                <a:gd name="T8" fmla="*/ 0 w 211"/>
                <a:gd name="T9" fmla="*/ 0 h 209"/>
                <a:gd name="T10" fmla="*/ 0 w 211"/>
                <a:gd name="T11" fmla="*/ 0 h 209"/>
                <a:gd name="T12" fmla="*/ 0 w 211"/>
                <a:gd name="T13" fmla="*/ 0 h 209"/>
                <a:gd name="T14" fmla="*/ 0 w 211"/>
                <a:gd name="T15" fmla="*/ 0 h 209"/>
                <a:gd name="T16" fmla="*/ 0 w 211"/>
                <a:gd name="T17" fmla="*/ 0 h 209"/>
                <a:gd name="T18" fmla="*/ 0 w 211"/>
                <a:gd name="T19" fmla="*/ 0 h 209"/>
                <a:gd name="T20" fmla="*/ 0 w 211"/>
                <a:gd name="T21" fmla="*/ 0 h 209"/>
                <a:gd name="T22" fmla="*/ 0 w 211"/>
                <a:gd name="T23" fmla="*/ 0 h 209"/>
                <a:gd name="T24" fmla="*/ 0 w 211"/>
                <a:gd name="T25" fmla="*/ 0 h 209"/>
                <a:gd name="T26" fmla="*/ 0 w 211"/>
                <a:gd name="T27" fmla="*/ 0 h 209"/>
                <a:gd name="T28" fmla="*/ 0 w 211"/>
                <a:gd name="T29" fmla="*/ 0 h 209"/>
                <a:gd name="T30" fmla="*/ 0 w 211"/>
                <a:gd name="T31" fmla="*/ 0 h 209"/>
                <a:gd name="T32" fmla="*/ 0 w 211"/>
                <a:gd name="T33" fmla="*/ 0 h 209"/>
                <a:gd name="T34" fmla="*/ 0 w 211"/>
                <a:gd name="T35" fmla="*/ 0 h 209"/>
                <a:gd name="T36" fmla="*/ 0 w 211"/>
                <a:gd name="T37" fmla="*/ 0 h 209"/>
                <a:gd name="T38" fmla="*/ 0 w 211"/>
                <a:gd name="T39" fmla="*/ 0 h 209"/>
                <a:gd name="T40" fmla="*/ 0 w 211"/>
                <a:gd name="T41" fmla="*/ 0 h 209"/>
                <a:gd name="T42" fmla="*/ 0 w 211"/>
                <a:gd name="T43" fmla="*/ 0 h 209"/>
                <a:gd name="T44" fmla="*/ 0 w 211"/>
                <a:gd name="T45" fmla="*/ 0 h 209"/>
                <a:gd name="T46" fmla="*/ 0 w 211"/>
                <a:gd name="T47" fmla="*/ 0 h 209"/>
                <a:gd name="T48" fmla="*/ 0 w 211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09"/>
                <a:gd name="T77" fmla="*/ 211 w 211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09">
                  <a:moveTo>
                    <a:pt x="99" y="0"/>
                  </a:moveTo>
                  <a:lnTo>
                    <a:pt x="99" y="62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97" y="79"/>
                  </a:lnTo>
                  <a:lnTo>
                    <a:pt x="87" y="116"/>
                  </a:lnTo>
                  <a:lnTo>
                    <a:pt x="67" y="147"/>
                  </a:lnTo>
                  <a:lnTo>
                    <a:pt x="0" y="194"/>
                  </a:lnTo>
                  <a:lnTo>
                    <a:pt x="13" y="209"/>
                  </a:lnTo>
                  <a:lnTo>
                    <a:pt x="78" y="163"/>
                  </a:lnTo>
                  <a:lnTo>
                    <a:pt x="99" y="134"/>
                  </a:lnTo>
                  <a:lnTo>
                    <a:pt x="110" y="102"/>
                  </a:lnTo>
                  <a:lnTo>
                    <a:pt x="125" y="134"/>
                  </a:lnTo>
                  <a:lnTo>
                    <a:pt x="145" y="164"/>
                  </a:lnTo>
                  <a:lnTo>
                    <a:pt x="197" y="209"/>
                  </a:lnTo>
                  <a:lnTo>
                    <a:pt x="211" y="193"/>
                  </a:lnTo>
                  <a:lnTo>
                    <a:pt x="158" y="148"/>
                  </a:lnTo>
                  <a:lnTo>
                    <a:pt x="136" y="115"/>
                  </a:lnTo>
                  <a:lnTo>
                    <a:pt x="123" y="79"/>
                  </a:lnTo>
                  <a:lnTo>
                    <a:pt x="208" y="79"/>
                  </a:lnTo>
                  <a:lnTo>
                    <a:pt x="208" y="62"/>
                  </a:lnTo>
                  <a:lnTo>
                    <a:pt x="117" y="62"/>
                  </a:lnTo>
                  <a:lnTo>
                    <a:pt x="11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947" y="465"/>
              <a:ext cx="8" cy="14"/>
            </a:xfrm>
            <a:custGeom>
              <a:avLst/>
              <a:gdLst>
                <a:gd name="T0" fmla="*/ 0 w 24"/>
                <a:gd name="T1" fmla="*/ 0 h 43"/>
                <a:gd name="T2" fmla="*/ 0 w 24"/>
                <a:gd name="T3" fmla="*/ 0 h 43"/>
                <a:gd name="T4" fmla="*/ 0 w 24"/>
                <a:gd name="T5" fmla="*/ 0 h 43"/>
                <a:gd name="T6" fmla="*/ 0 w 24"/>
                <a:gd name="T7" fmla="*/ 0 h 43"/>
                <a:gd name="T8" fmla="*/ 0 w 24"/>
                <a:gd name="T9" fmla="*/ 0 h 43"/>
                <a:gd name="T10" fmla="*/ 0 w 24"/>
                <a:gd name="T11" fmla="*/ 0 h 43"/>
                <a:gd name="T12" fmla="*/ 0 w 24"/>
                <a:gd name="T13" fmla="*/ 0 h 43"/>
                <a:gd name="T14" fmla="*/ 0 w 24"/>
                <a:gd name="T15" fmla="*/ 0 h 43"/>
                <a:gd name="T16" fmla="*/ 0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3"/>
                <a:gd name="T29" fmla="*/ 24 w 2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3">
                  <a:moveTo>
                    <a:pt x="0" y="20"/>
                  </a:moveTo>
                  <a:lnTo>
                    <a:pt x="0" y="43"/>
                  </a:lnTo>
                  <a:lnTo>
                    <a:pt x="3" y="43"/>
                  </a:lnTo>
                  <a:lnTo>
                    <a:pt x="15" y="34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947" y="438"/>
              <a:ext cx="6" cy="1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0 w 18"/>
                <a:gd name="T5" fmla="*/ 0 h 45"/>
                <a:gd name="T6" fmla="*/ 0 w 18"/>
                <a:gd name="T7" fmla="*/ 0 h 45"/>
                <a:gd name="T8" fmla="*/ 0 w 18"/>
                <a:gd name="T9" fmla="*/ 0 h 45"/>
                <a:gd name="T10" fmla="*/ 0 w 1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5"/>
                <a:gd name="T20" fmla="*/ 18 w 1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5">
                  <a:moveTo>
                    <a:pt x="0" y="0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947" y="422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947" y="412"/>
              <a:ext cx="5" cy="7"/>
            </a:xfrm>
            <a:custGeom>
              <a:avLst/>
              <a:gdLst>
                <a:gd name="T0" fmla="*/ 0 w 15"/>
                <a:gd name="T1" fmla="*/ 0 h 21"/>
                <a:gd name="T2" fmla="*/ 0 w 15"/>
                <a:gd name="T3" fmla="*/ 0 h 21"/>
                <a:gd name="T4" fmla="*/ 0 w 15"/>
                <a:gd name="T5" fmla="*/ 0 h 21"/>
                <a:gd name="T6" fmla="*/ 0 w 15"/>
                <a:gd name="T7" fmla="*/ 0 h 21"/>
                <a:gd name="T8" fmla="*/ 0 w 15"/>
                <a:gd name="T9" fmla="*/ 0 h 21"/>
                <a:gd name="T10" fmla="*/ 0 w 15"/>
                <a:gd name="T11" fmla="*/ 0 h 21"/>
                <a:gd name="T12" fmla="*/ 0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0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15" y="13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943" y="410"/>
              <a:ext cx="4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24"/>
                  </a:moveTo>
                  <a:lnTo>
                    <a:pt x="14" y="5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901" y="409"/>
              <a:ext cx="46" cy="70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w 138"/>
                <a:gd name="T23" fmla="*/ 0 h 210"/>
                <a:gd name="T24" fmla="*/ 0 w 138"/>
                <a:gd name="T25" fmla="*/ 0 h 210"/>
                <a:gd name="T26" fmla="*/ 0 w 138"/>
                <a:gd name="T27" fmla="*/ 0 h 210"/>
                <a:gd name="T28" fmla="*/ 0 w 138"/>
                <a:gd name="T29" fmla="*/ 0 h 210"/>
                <a:gd name="T30" fmla="*/ 0 w 138"/>
                <a:gd name="T31" fmla="*/ 0 h 210"/>
                <a:gd name="T32" fmla="*/ 0 w 138"/>
                <a:gd name="T33" fmla="*/ 0 h 210"/>
                <a:gd name="T34" fmla="*/ 0 w 138"/>
                <a:gd name="T35" fmla="*/ 0 h 210"/>
                <a:gd name="T36" fmla="*/ 0 w 138"/>
                <a:gd name="T37" fmla="*/ 0 h 210"/>
                <a:gd name="T38" fmla="*/ 0 w 138"/>
                <a:gd name="T39" fmla="*/ 0 h 210"/>
                <a:gd name="T40" fmla="*/ 0 w 138"/>
                <a:gd name="T41" fmla="*/ 0 h 210"/>
                <a:gd name="T42" fmla="*/ 0 w 138"/>
                <a:gd name="T43" fmla="*/ 0 h 210"/>
                <a:gd name="T44" fmla="*/ 0 w 138"/>
                <a:gd name="T45" fmla="*/ 0 h 210"/>
                <a:gd name="T46" fmla="*/ 0 w 138"/>
                <a:gd name="T47" fmla="*/ 0 h 210"/>
                <a:gd name="T48" fmla="*/ 0 w 138"/>
                <a:gd name="T49" fmla="*/ 0 h 210"/>
                <a:gd name="T50" fmla="*/ 0 w 138"/>
                <a:gd name="T51" fmla="*/ 0 h 210"/>
                <a:gd name="T52" fmla="*/ 0 w 138"/>
                <a:gd name="T53" fmla="*/ 0 h 210"/>
                <a:gd name="T54" fmla="*/ 0 w 138"/>
                <a:gd name="T55" fmla="*/ 0 h 210"/>
                <a:gd name="T56" fmla="*/ 0 w 138"/>
                <a:gd name="T57" fmla="*/ 0 h 210"/>
                <a:gd name="T58" fmla="*/ 0 w 138"/>
                <a:gd name="T59" fmla="*/ 0 h 210"/>
                <a:gd name="T60" fmla="*/ 0 w 138"/>
                <a:gd name="T61" fmla="*/ 0 h 210"/>
                <a:gd name="T62" fmla="*/ 0 w 138"/>
                <a:gd name="T63" fmla="*/ 0 h 210"/>
                <a:gd name="T64" fmla="*/ 0 w 138"/>
                <a:gd name="T65" fmla="*/ 0 h 210"/>
                <a:gd name="T66" fmla="*/ 0 w 138"/>
                <a:gd name="T67" fmla="*/ 0 h 210"/>
                <a:gd name="T68" fmla="*/ 0 w 138"/>
                <a:gd name="T69" fmla="*/ 0 h 210"/>
                <a:gd name="T70" fmla="*/ 0 w 138"/>
                <a:gd name="T71" fmla="*/ 0 h 210"/>
                <a:gd name="T72" fmla="*/ 0 w 138"/>
                <a:gd name="T73" fmla="*/ 0 h 210"/>
                <a:gd name="T74" fmla="*/ 0 w 138"/>
                <a:gd name="T75" fmla="*/ 0 h 210"/>
                <a:gd name="T76" fmla="*/ 0 w 138"/>
                <a:gd name="T77" fmla="*/ 0 h 210"/>
                <a:gd name="T78" fmla="*/ 0 w 138"/>
                <a:gd name="T79" fmla="*/ 0 h 210"/>
                <a:gd name="T80" fmla="*/ 0 w 138"/>
                <a:gd name="T81" fmla="*/ 0 h 210"/>
                <a:gd name="T82" fmla="*/ 0 w 138"/>
                <a:gd name="T83" fmla="*/ 0 h 210"/>
                <a:gd name="T84" fmla="*/ 0 w 138"/>
                <a:gd name="T85" fmla="*/ 0 h 210"/>
                <a:gd name="T86" fmla="*/ 0 w 138"/>
                <a:gd name="T87" fmla="*/ 0 h 210"/>
                <a:gd name="T88" fmla="*/ 0 w 138"/>
                <a:gd name="T89" fmla="*/ 0 h 210"/>
                <a:gd name="T90" fmla="*/ 0 w 138"/>
                <a:gd name="T91" fmla="*/ 0 h 210"/>
                <a:gd name="T92" fmla="*/ 0 w 138"/>
                <a:gd name="T93" fmla="*/ 0 h 210"/>
                <a:gd name="T94" fmla="*/ 0 w 138"/>
                <a:gd name="T95" fmla="*/ 0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210"/>
                <a:gd name="T146" fmla="*/ 138 w 138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210">
                  <a:moveTo>
                    <a:pt x="138" y="54"/>
                  </a:moveTo>
                  <a:lnTo>
                    <a:pt x="138" y="37"/>
                  </a:lnTo>
                  <a:lnTo>
                    <a:pt x="112" y="37"/>
                  </a:lnTo>
                  <a:lnTo>
                    <a:pt x="114" y="1"/>
                  </a:lnTo>
                  <a:lnTo>
                    <a:pt x="97" y="0"/>
                  </a:lnTo>
                  <a:lnTo>
                    <a:pt x="97" y="37"/>
                  </a:lnTo>
                  <a:lnTo>
                    <a:pt x="20" y="37"/>
                  </a:lnTo>
                  <a:lnTo>
                    <a:pt x="20" y="114"/>
                  </a:lnTo>
                  <a:lnTo>
                    <a:pt x="14" y="164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7" y="210"/>
                  </a:lnTo>
                  <a:lnTo>
                    <a:pt x="27" y="176"/>
                  </a:lnTo>
                  <a:lnTo>
                    <a:pt x="37" y="137"/>
                  </a:lnTo>
                  <a:lnTo>
                    <a:pt x="37" y="99"/>
                  </a:lnTo>
                  <a:lnTo>
                    <a:pt x="68" y="99"/>
                  </a:lnTo>
                  <a:lnTo>
                    <a:pt x="68" y="131"/>
                  </a:lnTo>
                  <a:lnTo>
                    <a:pt x="63" y="147"/>
                  </a:lnTo>
                  <a:lnTo>
                    <a:pt x="53" y="151"/>
                  </a:lnTo>
                  <a:lnTo>
                    <a:pt x="45" y="151"/>
                  </a:lnTo>
                  <a:lnTo>
                    <a:pt x="53" y="167"/>
                  </a:lnTo>
                  <a:lnTo>
                    <a:pt x="75" y="163"/>
                  </a:lnTo>
                  <a:lnTo>
                    <a:pt x="85" y="142"/>
                  </a:lnTo>
                  <a:lnTo>
                    <a:pt x="85" y="82"/>
                  </a:lnTo>
                  <a:lnTo>
                    <a:pt x="37" y="82"/>
                  </a:lnTo>
                  <a:lnTo>
                    <a:pt x="37" y="54"/>
                  </a:lnTo>
                  <a:lnTo>
                    <a:pt x="97" y="54"/>
                  </a:lnTo>
                  <a:lnTo>
                    <a:pt x="101" y="99"/>
                  </a:lnTo>
                  <a:lnTo>
                    <a:pt x="110" y="148"/>
                  </a:lnTo>
                  <a:lnTo>
                    <a:pt x="85" y="174"/>
                  </a:lnTo>
                  <a:lnTo>
                    <a:pt x="58" y="193"/>
                  </a:lnTo>
                  <a:lnTo>
                    <a:pt x="71" y="206"/>
                  </a:lnTo>
                  <a:lnTo>
                    <a:pt x="94" y="189"/>
                  </a:lnTo>
                  <a:lnTo>
                    <a:pt x="114" y="167"/>
                  </a:lnTo>
                  <a:lnTo>
                    <a:pt x="123" y="186"/>
                  </a:lnTo>
                  <a:lnTo>
                    <a:pt x="130" y="199"/>
                  </a:lnTo>
                  <a:lnTo>
                    <a:pt x="138" y="209"/>
                  </a:lnTo>
                  <a:lnTo>
                    <a:pt x="138" y="186"/>
                  </a:lnTo>
                  <a:lnTo>
                    <a:pt x="131" y="171"/>
                  </a:lnTo>
                  <a:lnTo>
                    <a:pt x="124" y="155"/>
                  </a:lnTo>
                  <a:lnTo>
                    <a:pt x="138" y="131"/>
                  </a:lnTo>
                  <a:lnTo>
                    <a:pt x="138" y="86"/>
                  </a:lnTo>
                  <a:lnTo>
                    <a:pt x="131" y="108"/>
                  </a:lnTo>
                  <a:lnTo>
                    <a:pt x="120" y="131"/>
                  </a:lnTo>
                  <a:lnTo>
                    <a:pt x="114" y="91"/>
                  </a:lnTo>
                  <a:lnTo>
                    <a:pt x="112" y="54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01" y="452"/>
              <a:ext cx="4" cy="6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0 h 16"/>
                <a:gd name="T6" fmla="*/ 0 w 10"/>
                <a:gd name="T7" fmla="*/ 0 h 16"/>
                <a:gd name="T8" fmla="*/ 0 w 10"/>
                <a:gd name="T9" fmla="*/ 0 h 16"/>
                <a:gd name="T10" fmla="*/ 0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0" y="2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901" y="429"/>
              <a:ext cx="4" cy="6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0 w 10"/>
                <a:gd name="T7" fmla="*/ 0 h 17"/>
                <a:gd name="T8" fmla="*/ 0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0" y="0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83" y="410"/>
              <a:ext cx="18" cy="53"/>
            </a:xfrm>
            <a:custGeom>
              <a:avLst/>
              <a:gdLst>
                <a:gd name="T0" fmla="*/ 0 w 54"/>
                <a:gd name="T1" fmla="*/ 0 h 158"/>
                <a:gd name="T2" fmla="*/ 0 w 54"/>
                <a:gd name="T3" fmla="*/ 0 h 158"/>
                <a:gd name="T4" fmla="*/ 0 w 54"/>
                <a:gd name="T5" fmla="*/ 0 h 158"/>
                <a:gd name="T6" fmla="*/ 0 w 54"/>
                <a:gd name="T7" fmla="*/ 0 h 158"/>
                <a:gd name="T8" fmla="*/ 0 w 54"/>
                <a:gd name="T9" fmla="*/ 0 h 158"/>
                <a:gd name="T10" fmla="*/ 0 w 54"/>
                <a:gd name="T11" fmla="*/ 0 h 158"/>
                <a:gd name="T12" fmla="*/ 0 w 54"/>
                <a:gd name="T13" fmla="*/ 0 h 158"/>
                <a:gd name="T14" fmla="*/ 0 w 54"/>
                <a:gd name="T15" fmla="*/ 0 h 158"/>
                <a:gd name="T16" fmla="*/ 0 w 54"/>
                <a:gd name="T17" fmla="*/ 0 h 158"/>
                <a:gd name="T18" fmla="*/ 0 w 54"/>
                <a:gd name="T19" fmla="*/ 0 h 158"/>
                <a:gd name="T20" fmla="*/ 0 w 54"/>
                <a:gd name="T21" fmla="*/ 0 h 158"/>
                <a:gd name="T22" fmla="*/ 0 w 54"/>
                <a:gd name="T23" fmla="*/ 0 h 158"/>
                <a:gd name="T24" fmla="*/ 0 w 54"/>
                <a:gd name="T25" fmla="*/ 0 h 158"/>
                <a:gd name="T26" fmla="*/ 0 w 54"/>
                <a:gd name="T27" fmla="*/ 0 h 158"/>
                <a:gd name="T28" fmla="*/ 0 w 54"/>
                <a:gd name="T29" fmla="*/ 0 h 158"/>
                <a:gd name="T30" fmla="*/ 0 w 54"/>
                <a:gd name="T31" fmla="*/ 0 h 158"/>
                <a:gd name="T32" fmla="*/ 0 w 54"/>
                <a:gd name="T33" fmla="*/ 0 h 158"/>
                <a:gd name="T34" fmla="*/ 0 w 54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58"/>
                <a:gd name="T56" fmla="*/ 54 w 54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58">
                  <a:moveTo>
                    <a:pt x="54" y="74"/>
                  </a:moveTo>
                  <a:lnTo>
                    <a:pt x="54" y="57"/>
                  </a:lnTo>
                  <a:lnTo>
                    <a:pt x="42" y="57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25" y="74"/>
                  </a:lnTo>
                  <a:lnTo>
                    <a:pt x="25" y="136"/>
                  </a:lnTo>
                  <a:lnTo>
                    <a:pt x="0" y="140"/>
                  </a:lnTo>
                  <a:lnTo>
                    <a:pt x="9" y="158"/>
                  </a:lnTo>
                  <a:lnTo>
                    <a:pt x="54" y="143"/>
                  </a:lnTo>
                  <a:lnTo>
                    <a:pt x="54" y="129"/>
                  </a:lnTo>
                  <a:lnTo>
                    <a:pt x="42" y="132"/>
                  </a:lnTo>
                  <a:lnTo>
                    <a:pt x="42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899" y="472"/>
              <a:ext cx="2" cy="6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0 h 18"/>
                <a:gd name="T6" fmla="*/ 0 w 9"/>
                <a:gd name="T7" fmla="*/ 0 h 18"/>
                <a:gd name="T8" fmla="*/ 0 w 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8"/>
                <a:gd name="T17" fmla="*/ 9 w 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8">
                  <a:moveTo>
                    <a:pt x="9" y="18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973" y="429"/>
              <a:ext cx="58" cy="50"/>
            </a:xfrm>
            <a:custGeom>
              <a:avLst/>
              <a:gdLst>
                <a:gd name="T0" fmla="*/ 0 w 171"/>
                <a:gd name="T1" fmla="*/ 0 h 151"/>
                <a:gd name="T2" fmla="*/ 0 w 171"/>
                <a:gd name="T3" fmla="*/ 0 h 151"/>
                <a:gd name="T4" fmla="*/ 0 w 171"/>
                <a:gd name="T5" fmla="*/ 0 h 151"/>
                <a:gd name="T6" fmla="*/ 0 w 171"/>
                <a:gd name="T7" fmla="*/ 0 h 151"/>
                <a:gd name="T8" fmla="*/ 0 w 171"/>
                <a:gd name="T9" fmla="*/ 0 h 151"/>
                <a:gd name="T10" fmla="*/ 0 w 171"/>
                <a:gd name="T11" fmla="*/ 0 h 151"/>
                <a:gd name="T12" fmla="*/ 0 w 171"/>
                <a:gd name="T13" fmla="*/ 0 h 151"/>
                <a:gd name="T14" fmla="*/ 0 w 171"/>
                <a:gd name="T15" fmla="*/ 0 h 151"/>
                <a:gd name="T16" fmla="*/ 0 w 171"/>
                <a:gd name="T17" fmla="*/ 0 h 151"/>
                <a:gd name="T18" fmla="*/ 0 w 171"/>
                <a:gd name="T19" fmla="*/ 0 h 151"/>
                <a:gd name="T20" fmla="*/ 0 w 171"/>
                <a:gd name="T21" fmla="*/ 0 h 151"/>
                <a:gd name="T22" fmla="*/ 0 w 171"/>
                <a:gd name="T23" fmla="*/ 0 h 151"/>
                <a:gd name="T24" fmla="*/ 0 w 171"/>
                <a:gd name="T25" fmla="*/ 0 h 151"/>
                <a:gd name="T26" fmla="*/ 0 w 171"/>
                <a:gd name="T27" fmla="*/ 0 h 151"/>
                <a:gd name="T28" fmla="*/ 0 w 171"/>
                <a:gd name="T29" fmla="*/ 0 h 151"/>
                <a:gd name="T30" fmla="*/ 0 w 171"/>
                <a:gd name="T31" fmla="*/ 0 h 151"/>
                <a:gd name="T32" fmla="*/ 0 w 171"/>
                <a:gd name="T33" fmla="*/ 0 h 151"/>
                <a:gd name="T34" fmla="*/ 0 w 171"/>
                <a:gd name="T35" fmla="*/ 0 h 151"/>
                <a:gd name="T36" fmla="*/ 0 w 171"/>
                <a:gd name="T37" fmla="*/ 0 h 151"/>
                <a:gd name="T38" fmla="*/ 0 w 171"/>
                <a:gd name="T39" fmla="*/ 0 h 151"/>
                <a:gd name="T40" fmla="*/ 0 w 171"/>
                <a:gd name="T41" fmla="*/ 0 h 151"/>
                <a:gd name="T42" fmla="*/ 0 w 171"/>
                <a:gd name="T43" fmla="*/ 0 h 151"/>
                <a:gd name="T44" fmla="*/ 0 w 171"/>
                <a:gd name="T45" fmla="*/ 0 h 151"/>
                <a:gd name="T46" fmla="*/ 0 w 171"/>
                <a:gd name="T47" fmla="*/ 0 h 1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"/>
                <a:gd name="T73" fmla="*/ 0 h 151"/>
                <a:gd name="T74" fmla="*/ 171 w 171"/>
                <a:gd name="T75" fmla="*/ 151 h 1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" h="151">
                  <a:moveTo>
                    <a:pt x="77" y="0"/>
                  </a:moveTo>
                  <a:lnTo>
                    <a:pt x="77" y="23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40"/>
                  </a:lnTo>
                  <a:lnTo>
                    <a:pt x="77" y="40"/>
                  </a:lnTo>
                  <a:lnTo>
                    <a:pt x="77" y="151"/>
                  </a:lnTo>
                  <a:lnTo>
                    <a:pt x="93" y="151"/>
                  </a:lnTo>
                  <a:lnTo>
                    <a:pt x="93" y="40"/>
                  </a:lnTo>
                  <a:lnTo>
                    <a:pt x="153" y="40"/>
                  </a:lnTo>
                  <a:lnTo>
                    <a:pt x="153" y="96"/>
                  </a:lnTo>
                  <a:lnTo>
                    <a:pt x="151" y="109"/>
                  </a:lnTo>
                  <a:lnTo>
                    <a:pt x="133" y="115"/>
                  </a:lnTo>
                  <a:lnTo>
                    <a:pt x="116" y="115"/>
                  </a:lnTo>
                  <a:lnTo>
                    <a:pt x="123" y="134"/>
                  </a:lnTo>
                  <a:lnTo>
                    <a:pt x="136" y="134"/>
                  </a:lnTo>
                  <a:lnTo>
                    <a:pt x="162" y="127"/>
                  </a:lnTo>
                  <a:lnTo>
                    <a:pt x="171" y="104"/>
                  </a:lnTo>
                  <a:lnTo>
                    <a:pt x="171" y="23"/>
                  </a:lnTo>
                  <a:lnTo>
                    <a:pt x="93" y="23"/>
                  </a:lnTo>
                  <a:lnTo>
                    <a:pt x="9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967" y="421"/>
              <a:ext cx="70" cy="6"/>
            </a:xfrm>
            <a:custGeom>
              <a:avLst/>
              <a:gdLst>
                <a:gd name="T0" fmla="*/ 0 w 209"/>
                <a:gd name="T1" fmla="*/ 0 h 18"/>
                <a:gd name="T2" fmla="*/ 0 w 209"/>
                <a:gd name="T3" fmla="*/ 0 h 18"/>
                <a:gd name="T4" fmla="*/ 0 w 209"/>
                <a:gd name="T5" fmla="*/ 0 h 18"/>
                <a:gd name="T6" fmla="*/ 0 w 209"/>
                <a:gd name="T7" fmla="*/ 0 h 18"/>
                <a:gd name="T8" fmla="*/ 0 w 209"/>
                <a:gd name="T9" fmla="*/ 0 h 18"/>
                <a:gd name="T10" fmla="*/ 0 w 209"/>
                <a:gd name="T11" fmla="*/ 0 h 18"/>
                <a:gd name="T12" fmla="*/ 0 w 209"/>
                <a:gd name="T13" fmla="*/ 0 h 18"/>
                <a:gd name="T14" fmla="*/ 0 w 209"/>
                <a:gd name="T15" fmla="*/ 0 h 18"/>
                <a:gd name="T16" fmla="*/ 0 w 20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18"/>
                <a:gd name="T29" fmla="*/ 209 w 20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18">
                  <a:moveTo>
                    <a:pt x="112" y="18"/>
                  </a:moveTo>
                  <a:lnTo>
                    <a:pt x="209" y="18"/>
                  </a:lnTo>
                  <a:lnTo>
                    <a:pt x="209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995" y="409"/>
              <a:ext cx="10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32" y="24"/>
                  </a:moveTo>
                  <a:lnTo>
                    <a:pt x="18" y="0"/>
                  </a:lnTo>
                  <a:lnTo>
                    <a:pt x="0" y="4"/>
                  </a:lnTo>
                  <a:lnTo>
                    <a:pt x="15" y="3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843" y="465"/>
              <a:ext cx="25" cy="14"/>
            </a:xfrm>
            <a:custGeom>
              <a:avLst/>
              <a:gdLst>
                <a:gd name="T0" fmla="*/ 0 w 73"/>
                <a:gd name="T1" fmla="*/ 0 h 42"/>
                <a:gd name="T2" fmla="*/ 0 w 73"/>
                <a:gd name="T3" fmla="*/ 0 h 42"/>
                <a:gd name="T4" fmla="*/ 0 w 73"/>
                <a:gd name="T5" fmla="*/ 0 h 42"/>
                <a:gd name="T6" fmla="*/ 0 w 73"/>
                <a:gd name="T7" fmla="*/ 0 h 42"/>
                <a:gd name="T8" fmla="*/ 0 w 73"/>
                <a:gd name="T9" fmla="*/ 0 h 42"/>
                <a:gd name="T10" fmla="*/ 0 w 73"/>
                <a:gd name="T11" fmla="*/ 0 h 42"/>
                <a:gd name="T12" fmla="*/ 0 w 73"/>
                <a:gd name="T13" fmla="*/ 0 h 42"/>
                <a:gd name="T14" fmla="*/ 0 w 73"/>
                <a:gd name="T15" fmla="*/ 0 h 42"/>
                <a:gd name="T16" fmla="*/ 0 w 73"/>
                <a:gd name="T17" fmla="*/ 0 h 42"/>
                <a:gd name="T18" fmla="*/ 0 w 73"/>
                <a:gd name="T19" fmla="*/ 0 h 42"/>
                <a:gd name="T20" fmla="*/ 0 w 73"/>
                <a:gd name="T21" fmla="*/ 0 h 42"/>
                <a:gd name="T22" fmla="*/ 0 w 73"/>
                <a:gd name="T23" fmla="*/ 0 h 42"/>
                <a:gd name="T24" fmla="*/ 0 w 7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42"/>
                <a:gd name="T41" fmla="*/ 73 w 7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42">
                  <a:moveTo>
                    <a:pt x="0" y="26"/>
                  </a:moveTo>
                  <a:lnTo>
                    <a:pt x="0" y="42"/>
                  </a:lnTo>
                  <a:lnTo>
                    <a:pt x="45" y="42"/>
                  </a:lnTo>
                  <a:lnTo>
                    <a:pt x="61" y="35"/>
                  </a:lnTo>
                  <a:lnTo>
                    <a:pt x="68" y="26"/>
                  </a:lnTo>
                  <a:lnTo>
                    <a:pt x="71" y="16"/>
                  </a:lnTo>
                  <a:lnTo>
                    <a:pt x="73" y="6"/>
                  </a:lnTo>
                  <a:lnTo>
                    <a:pt x="55" y="0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38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843" y="409"/>
              <a:ext cx="28" cy="56"/>
            </a:xfrm>
            <a:custGeom>
              <a:avLst/>
              <a:gdLst>
                <a:gd name="T0" fmla="*/ 0 w 84"/>
                <a:gd name="T1" fmla="*/ 0 h 168"/>
                <a:gd name="T2" fmla="*/ 0 w 84"/>
                <a:gd name="T3" fmla="*/ 0 h 168"/>
                <a:gd name="T4" fmla="*/ 0 w 84"/>
                <a:gd name="T5" fmla="*/ 0 h 168"/>
                <a:gd name="T6" fmla="*/ 0 w 84"/>
                <a:gd name="T7" fmla="*/ 0 h 168"/>
                <a:gd name="T8" fmla="*/ 0 w 84"/>
                <a:gd name="T9" fmla="*/ 0 h 168"/>
                <a:gd name="T10" fmla="*/ 0 w 84"/>
                <a:gd name="T11" fmla="*/ 0 h 168"/>
                <a:gd name="T12" fmla="*/ 0 w 84"/>
                <a:gd name="T13" fmla="*/ 0 h 168"/>
                <a:gd name="T14" fmla="*/ 0 w 84"/>
                <a:gd name="T15" fmla="*/ 0 h 168"/>
                <a:gd name="T16" fmla="*/ 0 w 84"/>
                <a:gd name="T17" fmla="*/ 0 h 168"/>
                <a:gd name="T18" fmla="*/ 0 w 84"/>
                <a:gd name="T19" fmla="*/ 0 h 168"/>
                <a:gd name="T20" fmla="*/ 0 w 84"/>
                <a:gd name="T21" fmla="*/ 0 h 168"/>
                <a:gd name="T22" fmla="*/ 0 w 84"/>
                <a:gd name="T23" fmla="*/ 0 h 168"/>
                <a:gd name="T24" fmla="*/ 0 w 84"/>
                <a:gd name="T25" fmla="*/ 0 h 168"/>
                <a:gd name="T26" fmla="*/ 0 w 84"/>
                <a:gd name="T27" fmla="*/ 0 h 168"/>
                <a:gd name="T28" fmla="*/ 0 w 84"/>
                <a:gd name="T29" fmla="*/ 0 h 168"/>
                <a:gd name="T30" fmla="*/ 0 w 84"/>
                <a:gd name="T31" fmla="*/ 0 h 168"/>
                <a:gd name="T32" fmla="*/ 0 w 84"/>
                <a:gd name="T33" fmla="*/ 0 h 168"/>
                <a:gd name="T34" fmla="*/ 0 w 84"/>
                <a:gd name="T35" fmla="*/ 0 h 168"/>
                <a:gd name="T36" fmla="*/ 0 w 84"/>
                <a:gd name="T37" fmla="*/ 0 h 168"/>
                <a:gd name="T38" fmla="*/ 0 w 84"/>
                <a:gd name="T39" fmla="*/ 0 h 168"/>
                <a:gd name="T40" fmla="*/ 0 w 84"/>
                <a:gd name="T41" fmla="*/ 0 h 168"/>
                <a:gd name="T42" fmla="*/ 0 w 84"/>
                <a:gd name="T43" fmla="*/ 0 h 168"/>
                <a:gd name="T44" fmla="*/ 0 w 84"/>
                <a:gd name="T45" fmla="*/ 0 h 168"/>
                <a:gd name="T46" fmla="*/ 0 w 84"/>
                <a:gd name="T47" fmla="*/ 0 h 168"/>
                <a:gd name="T48" fmla="*/ 0 w 84"/>
                <a:gd name="T49" fmla="*/ 0 h 168"/>
                <a:gd name="T50" fmla="*/ 0 w 84"/>
                <a:gd name="T51" fmla="*/ 0 h 168"/>
                <a:gd name="T52" fmla="*/ 0 w 84"/>
                <a:gd name="T53" fmla="*/ 0 h 168"/>
                <a:gd name="T54" fmla="*/ 0 w 84"/>
                <a:gd name="T55" fmla="*/ 0 h 168"/>
                <a:gd name="T56" fmla="*/ 0 w 84"/>
                <a:gd name="T57" fmla="*/ 0 h 168"/>
                <a:gd name="T58" fmla="*/ 0 w 84"/>
                <a:gd name="T59" fmla="*/ 0 h 168"/>
                <a:gd name="T60" fmla="*/ 0 w 84"/>
                <a:gd name="T61" fmla="*/ 0 h 168"/>
                <a:gd name="T62" fmla="*/ 0 w 84"/>
                <a:gd name="T63" fmla="*/ 0 h 168"/>
                <a:gd name="T64" fmla="*/ 0 w 84"/>
                <a:gd name="T65" fmla="*/ 0 h 168"/>
                <a:gd name="T66" fmla="*/ 0 w 84"/>
                <a:gd name="T67" fmla="*/ 0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68"/>
                <a:gd name="T104" fmla="*/ 84 w 84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68">
                  <a:moveTo>
                    <a:pt x="0" y="150"/>
                  </a:moveTo>
                  <a:lnTo>
                    <a:pt x="0" y="168"/>
                  </a:lnTo>
                  <a:lnTo>
                    <a:pt x="42" y="168"/>
                  </a:lnTo>
                  <a:lnTo>
                    <a:pt x="42" y="116"/>
                  </a:lnTo>
                  <a:lnTo>
                    <a:pt x="58" y="127"/>
                  </a:lnTo>
                  <a:lnTo>
                    <a:pt x="70" y="134"/>
                  </a:lnTo>
                  <a:lnTo>
                    <a:pt x="84" y="117"/>
                  </a:lnTo>
                  <a:lnTo>
                    <a:pt x="63" y="107"/>
                  </a:lnTo>
                  <a:lnTo>
                    <a:pt x="42" y="88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35" y="71"/>
                  </a:lnTo>
                  <a:lnTo>
                    <a:pt x="35" y="46"/>
                  </a:lnTo>
                  <a:lnTo>
                    <a:pt x="73" y="46"/>
                  </a:lnTo>
                  <a:lnTo>
                    <a:pt x="73" y="29"/>
                  </a:lnTo>
                  <a:lnTo>
                    <a:pt x="35" y="29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1" y="88"/>
                  </a:lnTo>
                  <a:lnTo>
                    <a:pt x="29" y="98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26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817" y="409"/>
              <a:ext cx="26" cy="70"/>
            </a:xfrm>
            <a:custGeom>
              <a:avLst/>
              <a:gdLst>
                <a:gd name="T0" fmla="*/ 0 w 78"/>
                <a:gd name="T1" fmla="*/ 0 h 209"/>
                <a:gd name="T2" fmla="*/ 0 w 78"/>
                <a:gd name="T3" fmla="*/ 0 h 209"/>
                <a:gd name="T4" fmla="*/ 0 w 78"/>
                <a:gd name="T5" fmla="*/ 0 h 209"/>
                <a:gd name="T6" fmla="*/ 0 w 78"/>
                <a:gd name="T7" fmla="*/ 0 h 209"/>
                <a:gd name="T8" fmla="*/ 0 w 78"/>
                <a:gd name="T9" fmla="*/ 0 h 209"/>
                <a:gd name="T10" fmla="*/ 0 w 78"/>
                <a:gd name="T11" fmla="*/ 0 h 209"/>
                <a:gd name="T12" fmla="*/ 0 w 78"/>
                <a:gd name="T13" fmla="*/ 0 h 209"/>
                <a:gd name="T14" fmla="*/ 0 w 78"/>
                <a:gd name="T15" fmla="*/ 0 h 209"/>
                <a:gd name="T16" fmla="*/ 0 w 78"/>
                <a:gd name="T17" fmla="*/ 0 h 209"/>
                <a:gd name="T18" fmla="*/ 0 w 78"/>
                <a:gd name="T19" fmla="*/ 0 h 209"/>
                <a:gd name="T20" fmla="*/ 0 w 78"/>
                <a:gd name="T21" fmla="*/ 0 h 209"/>
                <a:gd name="T22" fmla="*/ 0 w 78"/>
                <a:gd name="T23" fmla="*/ 0 h 209"/>
                <a:gd name="T24" fmla="*/ 0 w 78"/>
                <a:gd name="T25" fmla="*/ 0 h 209"/>
                <a:gd name="T26" fmla="*/ 0 w 78"/>
                <a:gd name="T27" fmla="*/ 0 h 209"/>
                <a:gd name="T28" fmla="*/ 0 w 78"/>
                <a:gd name="T29" fmla="*/ 0 h 209"/>
                <a:gd name="T30" fmla="*/ 0 w 78"/>
                <a:gd name="T31" fmla="*/ 0 h 209"/>
                <a:gd name="T32" fmla="*/ 0 w 78"/>
                <a:gd name="T33" fmla="*/ 0 h 209"/>
                <a:gd name="T34" fmla="*/ 0 w 78"/>
                <a:gd name="T35" fmla="*/ 0 h 209"/>
                <a:gd name="T36" fmla="*/ 0 w 78"/>
                <a:gd name="T37" fmla="*/ 0 h 209"/>
                <a:gd name="T38" fmla="*/ 0 w 78"/>
                <a:gd name="T39" fmla="*/ 0 h 209"/>
                <a:gd name="T40" fmla="*/ 0 w 78"/>
                <a:gd name="T41" fmla="*/ 0 h 209"/>
                <a:gd name="T42" fmla="*/ 0 w 78"/>
                <a:gd name="T43" fmla="*/ 0 h 209"/>
                <a:gd name="T44" fmla="*/ 0 w 78"/>
                <a:gd name="T45" fmla="*/ 0 h 209"/>
                <a:gd name="T46" fmla="*/ 0 w 78"/>
                <a:gd name="T47" fmla="*/ 0 h 209"/>
                <a:gd name="T48" fmla="*/ 0 w 78"/>
                <a:gd name="T49" fmla="*/ 0 h 209"/>
                <a:gd name="T50" fmla="*/ 0 w 78"/>
                <a:gd name="T51" fmla="*/ 0 h 209"/>
                <a:gd name="T52" fmla="*/ 0 w 78"/>
                <a:gd name="T53" fmla="*/ 0 h 209"/>
                <a:gd name="T54" fmla="*/ 0 w 78"/>
                <a:gd name="T55" fmla="*/ 0 h 209"/>
                <a:gd name="T56" fmla="*/ 0 w 78"/>
                <a:gd name="T57" fmla="*/ 0 h 209"/>
                <a:gd name="T58" fmla="*/ 0 w 78"/>
                <a:gd name="T59" fmla="*/ 0 h 209"/>
                <a:gd name="T60" fmla="*/ 0 w 78"/>
                <a:gd name="T61" fmla="*/ 0 h 209"/>
                <a:gd name="T62" fmla="*/ 0 w 78"/>
                <a:gd name="T63" fmla="*/ 0 h 209"/>
                <a:gd name="T64" fmla="*/ 0 w 78"/>
                <a:gd name="T65" fmla="*/ 0 h 209"/>
                <a:gd name="T66" fmla="*/ 0 w 78"/>
                <a:gd name="T67" fmla="*/ 0 h 209"/>
                <a:gd name="T68" fmla="*/ 0 w 78"/>
                <a:gd name="T69" fmla="*/ 0 h 209"/>
                <a:gd name="T70" fmla="*/ 0 w 78"/>
                <a:gd name="T71" fmla="*/ 0 h 209"/>
                <a:gd name="T72" fmla="*/ 0 w 78"/>
                <a:gd name="T73" fmla="*/ 0 h 209"/>
                <a:gd name="T74" fmla="*/ 0 w 78"/>
                <a:gd name="T75" fmla="*/ 0 h 209"/>
                <a:gd name="T76" fmla="*/ 0 w 78"/>
                <a:gd name="T77" fmla="*/ 0 h 209"/>
                <a:gd name="T78" fmla="*/ 0 w 78"/>
                <a:gd name="T79" fmla="*/ 0 h 209"/>
                <a:gd name="T80" fmla="*/ 0 w 78"/>
                <a:gd name="T81" fmla="*/ 0 h 209"/>
                <a:gd name="T82" fmla="*/ 0 w 78"/>
                <a:gd name="T83" fmla="*/ 0 h 209"/>
                <a:gd name="T84" fmla="*/ 0 w 7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209"/>
                <a:gd name="T131" fmla="*/ 78 w 78"/>
                <a:gd name="T132" fmla="*/ 209 h 2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209">
                  <a:moveTo>
                    <a:pt x="78" y="44"/>
                  </a:moveTo>
                  <a:lnTo>
                    <a:pt x="78" y="27"/>
                  </a:lnTo>
                  <a:lnTo>
                    <a:pt x="63" y="27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11" y="27"/>
                  </a:lnTo>
                  <a:lnTo>
                    <a:pt x="11" y="44"/>
                  </a:lnTo>
                  <a:lnTo>
                    <a:pt x="45" y="44"/>
                  </a:lnTo>
                  <a:lnTo>
                    <a:pt x="45" y="69"/>
                  </a:lnTo>
                  <a:lnTo>
                    <a:pt x="9" y="69"/>
                  </a:lnTo>
                  <a:lnTo>
                    <a:pt x="9" y="86"/>
                  </a:lnTo>
                  <a:lnTo>
                    <a:pt x="42" y="86"/>
                  </a:lnTo>
                  <a:lnTo>
                    <a:pt x="21" y="10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2" y="132"/>
                  </a:lnTo>
                  <a:lnTo>
                    <a:pt x="24" y="125"/>
                  </a:lnTo>
                  <a:lnTo>
                    <a:pt x="35" y="116"/>
                  </a:lnTo>
                  <a:lnTo>
                    <a:pt x="35" y="190"/>
                  </a:lnTo>
                  <a:lnTo>
                    <a:pt x="41" y="202"/>
                  </a:lnTo>
                  <a:lnTo>
                    <a:pt x="54" y="209"/>
                  </a:lnTo>
                  <a:lnTo>
                    <a:pt x="78" y="209"/>
                  </a:lnTo>
                  <a:lnTo>
                    <a:pt x="78" y="193"/>
                  </a:lnTo>
                  <a:lnTo>
                    <a:pt x="63" y="193"/>
                  </a:lnTo>
                  <a:lnTo>
                    <a:pt x="55" y="189"/>
                  </a:lnTo>
                  <a:lnTo>
                    <a:pt x="51" y="177"/>
                  </a:lnTo>
                  <a:lnTo>
                    <a:pt x="51" y="166"/>
                  </a:lnTo>
                  <a:lnTo>
                    <a:pt x="78" y="166"/>
                  </a:lnTo>
                  <a:lnTo>
                    <a:pt x="78" y="148"/>
                  </a:lnTo>
                  <a:lnTo>
                    <a:pt x="51" y="148"/>
                  </a:lnTo>
                  <a:lnTo>
                    <a:pt x="51" y="125"/>
                  </a:lnTo>
                  <a:lnTo>
                    <a:pt x="78" y="125"/>
                  </a:lnTo>
                  <a:lnTo>
                    <a:pt x="78" y="111"/>
                  </a:lnTo>
                  <a:lnTo>
                    <a:pt x="44" y="111"/>
                  </a:lnTo>
                  <a:lnTo>
                    <a:pt x="54" y="96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78" y="69"/>
                  </a:lnTo>
                  <a:lnTo>
                    <a:pt x="63" y="69"/>
                  </a:lnTo>
                  <a:lnTo>
                    <a:pt x="63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817" y="448"/>
              <a:ext cx="2" cy="2"/>
            </a:xfrm>
            <a:custGeom>
              <a:avLst/>
              <a:gdLst>
                <a:gd name="T0" fmla="*/ 16384 w 1"/>
                <a:gd name="T1" fmla="*/ 0 h 6"/>
                <a:gd name="T2" fmla="*/ 16384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16384 w 1"/>
                <a:gd name="T9" fmla="*/ 0 h 6"/>
                <a:gd name="T10" fmla="*/ 16384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817" y="455"/>
              <a:ext cx="2" cy="4"/>
            </a:xfrm>
            <a:custGeom>
              <a:avLst/>
              <a:gdLst>
                <a:gd name="T0" fmla="*/ 16384 w 1"/>
                <a:gd name="T1" fmla="*/ 0 h 11"/>
                <a:gd name="T2" fmla="*/ 16384 w 1"/>
                <a:gd name="T3" fmla="*/ 0 h 11"/>
                <a:gd name="T4" fmla="*/ 0 w 1"/>
                <a:gd name="T5" fmla="*/ 0 h 11"/>
                <a:gd name="T6" fmla="*/ 0 w 1"/>
                <a:gd name="T7" fmla="*/ 0 h 11"/>
                <a:gd name="T8" fmla="*/ 16384 w 1"/>
                <a:gd name="T9" fmla="*/ 0 h 11"/>
                <a:gd name="T10" fmla="*/ 16384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1" y="1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803" y="410"/>
              <a:ext cx="14" cy="12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w 42"/>
                <a:gd name="T9" fmla="*/ 0 h 36"/>
                <a:gd name="T10" fmla="*/ 0 w 42"/>
                <a:gd name="T11" fmla="*/ 0 h 36"/>
                <a:gd name="T12" fmla="*/ 0 w 42"/>
                <a:gd name="T13" fmla="*/ 0 h 36"/>
                <a:gd name="T14" fmla="*/ 0 w 42"/>
                <a:gd name="T15" fmla="*/ 0 h 36"/>
                <a:gd name="T16" fmla="*/ 0 w 4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6"/>
                <a:gd name="T29" fmla="*/ 42 w 4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6">
                  <a:moveTo>
                    <a:pt x="42" y="23"/>
                  </a:moveTo>
                  <a:lnTo>
                    <a:pt x="42" y="20"/>
                  </a:lnTo>
                  <a:lnTo>
                    <a:pt x="29" y="1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17" y="23"/>
                  </a:lnTo>
                  <a:lnTo>
                    <a:pt x="32" y="36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800" y="452"/>
              <a:ext cx="17" cy="27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80"/>
                <a:gd name="T26" fmla="*/ 52 w 52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80">
                  <a:moveTo>
                    <a:pt x="52" y="19"/>
                  </a:moveTo>
                  <a:lnTo>
                    <a:pt x="52" y="8"/>
                  </a:lnTo>
                  <a:lnTo>
                    <a:pt x="46" y="0"/>
                  </a:lnTo>
                  <a:lnTo>
                    <a:pt x="25" y="35"/>
                  </a:lnTo>
                  <a:lnTo>
                    <a:pt x="0" y="68"/>
                  </a:lnTo>
                  <a:lnTo>
                    <a:pt x="13" y="8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799" y="431"/>
              <a:ext cx="16" cy="12"/>
            </a:xfrm>
            <a:custGeom>
              <a:avLst/>
              <a:gdLst>
                <a:gd name="T0" fmla="*/ 0 w 47"/>
                <a:gd name="T1" fmla="*/ 0 h 37"/>
                <a:gd name="T2" fmla="*/ 0 w 47"/>
                <a:gd name="T3" fmla="*/ 0 h 37"/>
                <a:gd name="T4" fmla="*/ 0 w 47"/>
                <a:gd name="T5" fmla="*/ 0 h 37"/>
                <a:gd name="T6" fmla="*/ 0 w 47"/>
                <a:gd name="T7" fmla="*/ 0 h 37"/>
                <a:gd name="T8" fmla="*/ 0 w 47"/>
                <a:gd name="T9" fmla="*/ 0 h 37"/>
                <a:gd name="T10" fmla="*/ 0 w 47"/>
                <a:gd name="T11" fmla="*/ 0 h 37"/>
                <a:gd name="T12" fmla="*/ 0 w 47"/>
                <a:gd name="T13" fmla="*/ 0 h 37"/>
                <a:gd name="T14" fmla="*/ 0 w 4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7"/>
                <a:gd name="T26" fmla="*/ 47 w 4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7">
                  <a:moveTo>
                    <a:pt x="0" y="13"/>
                  </a:moveTo>
                  <a:lnTo>
                    <a:pt x="20" y="24"/>
                  </a:lnTo>
                  <a:lnTo>
                    <a:pt x="37" y="37"/>
                  </a:lnTo>
                  <a:lnTo>
                    <a:pt x="47" y="21"/>
                  </a:lnTo>
                  <a:lnTo>
                    <a:pt x="30" y="8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00"/>
                <a:gd name="T32" fmla="*/ 135 w 135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00">
                  <a:moveTo>
                    <a:pt x="0" y="0"/>
                  </a:move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716" y="409"/>
              <a:ext cx="72" cy="41"/>
            </a:xfrm>
            <a:custGeom>
              <a:avLst/>
              <a:gdLst>
                <a:gd name="T0" fmla="*/ 0 w 215"/>
                <a:gd name="T1" fmla="*/ 0 h 122"/>
                <a:gd name="T2" fmla="*/ 0 w 215"/>
                <a:gd name="T3" fmla="*/ 0 h 122"/>
                <a:gd name="T4" fmla="*/ 0 w 215"/>
                <a:gd name="T5" fmla="*/ 0 h 122"/>
                <a:gd name="T6" fmla="*/ 0 w 215"/>
                <a:gd name="T7" fmla="*/ 0 h 122"/>
                <a:gd name="T8" fmla="*/ 0 w 215"/>
                <a:gd name="T9" fmla="*/ 0 h 122"/>
                <a:gd name="T10" fmla="*/ 0 w 215"/>
                <a:gd name="T11" fmla="*/ 0 h 122"/>
                <a:gd name="T12" fmla="*/ 0 w 215"/>
                <a:gd name="T13" fmla="*/ 0 h 122"/>
                <a:gd name="T14" fmla="*/ 0 w 215"/>
                <a:gd name="T15" fmla="*/ 0 h 122"/>
                <a:gd name="T16" fmla="*/ 0 w 215"/>
                <a:gd name="T17" fmla="*/ 0 h 122"/>
                <a:gd name="T18" fmla="*/ 0 w 215"/>
                <a:gd name="T19" fmla="*/ 0 h 122"/>
                <a:gd name="T20" fmla="*/ 0 w 215"/>
                <a:gd name="T21" fmla="*/ 0 h 122"/>
                <a:gd name="T22" fmla="*/ 0 w 215"/>
                <a:gd name="T23" fmla="*/ 0 h 122"/>
                <a:gd name="T24" fmla="*/ 0 w 215"/>
                <a:gd name="T25" fmla="*/ 0 h 122"/>
                <a:gd name="T26" fmla="*/ 0 w 215"/>
                <a:gd name="T27" fmla="*/ 0 h 122"/>
                <a:gd name="T28" fmla="*/ 0 w 215"/>
                <a:gd name="T29" fmla="*/ 0 h 122"/>
                <a:gd name="T30" fmla="*/ 0 w 215"/>
                <a:gd name="T31" fmla="*/ 0 h 122"/>
                <a:gd name="T32" fmla="*/ 0 w 215"/>
                <a:gd name="T33" fmla="*/ 0 h 122"/>
                <a:gd name="T34" fmla="*/ 0 w 215"/>
                <a:gd name="T35" fmla="*/ 0 h 122"/>
                <a:gd name="T36" fmla="*/ 0 w 215"/>
                <a:gd name="T37" fmla="*/ 0 h 122"/>
                <a:gd name="T38" fmla="*/ 0 w 215"/>
                <a:gd name="T39" fmla="*/ 0 h 122"/>
                <a:gd name="T40" fmla="*/ 0 w 215"/>
                <a:gd name="T41" fmla="*/ 0 h 122"/>
                <a:gd name="T42" fmla="*/ 0 w 215"/>
                <a:gd name="T43" fmla="*/ 0 h 122"/>
                <a:gd name="T44" fmla="*/ 0 w 215"/>
                <a:gd name="T45" fmla="*/ 0 h 122"/>
                <a:gd name="T46" fmla="*/ 0 w 215"/>
                <a:gd name="T47" fmla="*/ 0 h 122"/>
                <a:gd name="T48" fmla="*/ 0 w 215"/>
                <a:gd name="T49" fmla="*/ 0 h 122"/>
                <a:gd name="T50" fmla="*/ 0 w 215"/>
                <a:gd name="T51" fmla="*/ 0 h 122"/>
                <a:gd name="T52" fmla="*/ 0 w 215"/>
                <a:gd name="T53" fmla="*/ 0 h 122"/>
                <a:gd name="T54" fmla="*/ 0 w 215"/>
                <a:gd name="T55" fmla="*/ 0 h 122"/>
                <a:gd name="T56" fmla="*/ 0 w 215"/>
                <a:gd name="T57" fmla="*/ 0 h 122"/>
                <a:gd name="T58" fmla="*/ 0 w 215"/>
                <a:gd name="T59" fmla="*/ 0 h 122"/>
                <a:gd name="T60" fmla="*/ 0 w 215"/>
                <a:gd name="T61" fmla="*/ 0 h 122"/>
                <a:gd name="T62" fmla="*/ 0 w 215"/>
                <a:gd name="T63" fmla="*/ 0 h 122"/>
                <a:gd name="T64" fmla="*/ 0 w 215"/>
                <a:gd name="T65" fmla="*/ 0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22"/>
                <a:gd name="T101" fmla="*/ 215 w 21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22">
                  <a:moveTo>
                    <a:pt x="37" y="108"/>
                  </a:moveTo>
                  <a:lnTo>
                    <a:pt x="96" y="67"/>
                  </a:lnTo>
                  <a:lnTo>
                    <a:pt x="96" y="108"/>
                  </a:lnTo>
                  <a:lnTo>
                    <a:pt x="114" y="108"/>
                  </a:lnTo>
                  <a:lnTo>
                    <a:pt x="114" y="62"/>
                  </a:lnTo>
                  <a:lnTo>
                    <a:pt x="133" y="79"/>
                  </a:lnTo>
                  <a:lnTo>
                    <a:pt x="200" y="122"/>
                  </a:lnTo>
                  <a:lnTo>
                    <a:pt x="215" y="106"/>
                  </a:lnTo>
                  <a:lnTo>
                    <a:pt x="172" y="89"/>
                  </a:lnTo>
                  <a:lnTo>
                    <a:pt x="133" y="62"/>
                  </a:lnTo>
                  <a:lnTo>
                    <a:pt x="209" y="62"/>
                  </a:lnTo>
                  <a:lnTo>
                    <a:pt x="209" y="46"/>
                  </a:lnTo>
                  <a:lnTo>
                    <a:pt x="114" y="46"/>
                  </a:lnTo>
                  <a:lnTo>
                    <a:pt x="114" y="24"/>
                  </a:lnTo>
                  <a:lnTo>
                    <a:pt x="141" y="18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4" y="10"/>
                  </a:lnTo>
                  <a:lnTo>
                    <a:pt x="163" y="0"/>
                  </a:lnTo>
                  <a:lnTo>
                    <a:pt x="96" y="8"/>
                  </a:lnTo>
                  <a:lnTo>
                    <a:pt x="24" y="11"/>
                  </a:lnTo>
                  <a:lnTo>
                    <a:pt x="36" y="27"/>
                  </a:lnTo>
                  <a:lnTo>
                    <a:pt x="65" y="26"/>
                  </a:lnTo>
                  <a:lnTo>
                    <a:pt x="96" y="24"/>
                  </a:lnTo>
                  <a:lnTo>
                    <a:pt x="98" y="46"/>
                  </a:lnTo>
                  <a:lnTo>
                    <a:pt x="1" y="46"/>
                  </a:lnTo>
                  <a:lnTo>
                    <a:pt x="1" y="62"/>
                  </a:lnTo>
                  <a:lnTo>
                    <a:pt x="85" y="62"/>
                  </a:lnTo>
                  <a:lnTo>
                    <a:pt x="43" y="89"/>
                  </a:lnTo>
                  <a:lnTo>
                    <a:pt x="0" y="103"/>
                  </a:lnTo>
                  <a:lnTo>
                    <a:pt x="16" y="122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4" name="Freeform 74"/>
            <p:cNvSpPr>
              <a:spLocks/>
            </p:cNvSpPr>
            <p:nvPr/>
          </p:nvSpPr>
          <p:spPr bwMode="auto">
            <a:xfrm>
              <a:off x="4736" y="467"/>
              <a:ext cx="33" cy="6"/>
            </a:xfrm>
            <a:custGeom>
              <a:avLst/>
              <a:gdLst>
                <a:gd name="T0" fmla="*/ 0 w 101"/>
                <a:gd name="T1" fmla="*/ 0 h 18"/>
                <a:gd name="T2" fmla="*/ 0 w 101"/>
                <a:gd name="T3" fmla="*/ 0 h 18"/>
                <a:gd name="T4" fmla="*/ 0 w 101"/>
                <a:gd name="T5" fmla="*/ 0 h 18"/>
                <a:gd name="T6" fmla="*/ 0 w 101"/>
                <a:gd name="T7" fmla="*/ 0 h 18"/>
                <a:gd name="T8" fmla="*/ 0 w 101"/>
                <a:gd name="T9" fmla="*/ 0 h 18"/>
                <a:gd name="T10" fmla="*/ 0 w 10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8"/>
                <a:gd name="T20" fmla="*/ 101 w 10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8">
                  <a:moveTo>
                    <a:pt x="0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5" name="Freeform 75"/>
            <p:cNvSpPr>
              <a:spLocks/>
            </p:cNvSpPr>
            <p:nvPr/>
          </p:nvSpPr>
          <p:spPr bwMode="auto">
            <a:xfrm>
              <a:off x="4736" y="453"/>
              <a:ext cx="33" cy="8"/>
            </a:xfrm>
            <a:custGeom>
              <a:avLst/>
              <a:gdLst>
                <a:gd name="T0" fmla="*/ 0 w 101"/>
                <a:gd name="T1" fmla="*/ 0 h 22"/>
                <a:gd name="T2" fmla="*/ 0 w 101"/>
                <a:gd name="T3" fmla="*/ 0 h 22"/>
                <a:gd name="T4" fmla="*/ 0 w 101"/>
                <a:gd name="T5" fmla="*/ 0 h 22"/>
                <a:gd name="T6" fmla="*/ 0 w 101"/>
                <a:gd name="T7" fmla="*/ 0 h 22"/>
                <a:gd name="T8" fmla="*/ 0 w 101"/>
                <a:gd name="T9" fmla="*/ 0 h 22"/>
                <a:gd name="T10" fmla="*/ 0 w 10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2"/>
                <a:gd name="T20" fmla="*/ 101 w 10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2">
                  <a:moveTo>
                    <a:pt x="0" y="0"/>
                  </a:moveTo>
                  <a:lnTo>
                    <a:pt x="101" y="0"/>
                  </a:lnTo>
                  <a:lnTo>
                    <a:pt x="10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w 135"/>
                <a:gd name="T21" fmla="*/ 0 h 100"/>
                <a:gd name="T22" fmla="*/ 0 w 135"/>
                <a:gd name="T23" fmla="*/ 0 h 100"/>
                <a:gd name="T24" fmla="*/ 0 w 135"/>
                <a:gd name="T25" fmla="*/ 0 h 100"/>
                <a:gd name="T26" fmla="*/ 0 w 135"/>
                <a:gd name="T27" fmla="*/ 0 h 100"/>
                <a:gd name="T28" fmla="*/ 0 w 135"/>
                <a:gd name="T29" fmla="*/ 0 h 100"/>
                <a:gd name="T30" fmla="*/ 0 w 135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100"/>
                <a:gd name="T50" fmla="*/ 135 w 135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100">
                  <a:moveTo>
                    <a:pt x="0" y="0"/>
                  </a:moveTo>
                  <a:lnTo>
                    <a:pt x="0" y="100"/>
                  </a:lnTo>
                  <a:lnTo>
                    <a:pt x="17" y="100"/>
                  </a:lnTo>
                  <a:lnTo>
                    <a:pt x="17" y="93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35" y="100"/>
                  </a:ln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77" name="Egyenes összekötő 149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 w="12700">
            <a:solidFill>
              <a:srgbClr val="1DC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4453431" cy="450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15" y="5677243"/>
            <a:ext cx="675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2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6706" y="6337575"/>
            <a:ext cx="970413" cy="403793"/>
            <a:chOff x="4297" y="361"/>
            <a:chExt cx="910" cy="364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4715" y="523"/>
              <a:ext cx="40" cy="51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w 116"/>
                <a:gd name="T27" fmla="*/ 0 h 155"/>
                <a:gd name="T28" fmla="*/ 0 w 116"/>
                <a:gd name="T29" fmla="*/ 0 h 155"/>
                <a:gd name="T30" fmla="*/ 0 w 116"/>
                <a:gd name="T31" fmla="*/ 0 h 155"/>
                <a:gd name="T32" fmla="*/ 0 w 116"/>
                <a:gd name="T33" fmla="*/ 0 h 155"/>
                <a:gd name="T34" fmla="*/ 0 w 116"/>
                <a:gd name="T35" fmla="*/ 0 h 155"/>
                <a:gd name="T36" fmla="*/ 0 w 116"/>
                <a:gd name="T37" fmla="*/ 0 h 155"/>
                <a:gd name="T38" fmla="*/ 0 w 116"/>
                <a:gd name="T39" fmla="*/ 0 h 155"/>
                <a:gd name="T40" fmla="*/ 0 w 116"/>
                <a:gd name="T41" fmla="*/ 0 h 155"/>
                <a:gd name="T42" fmla="*/ 0 w 116"/>
                <a:gd name="T43" fmla="*/ 0 h 155"/>
                <a:gd name="T44" fmla="*/ 0 w 116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55"/>
                <a:gd name="T71" fmla="*/ 116 w 116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55">
                  <a:moveTo>
                    <a:pt x="114" y="120"/>
                  </a:moveTo>
                  <a:lnTo>
                    <a:pt x="84" y="127"/>
                  </a:lnTo>
                  <a:lnTo>
                    <a:pt x="62" y="123"/>
                  </a:lnTo>
                  <a:lnTo>
                    <a:pt x="45" y="113"/>
                  </a:lnTo>
                  <a:lnTo>
                    <a:pt x="31" y="74"/>
                  </a:lnTo>
                  <a:lnTo>
                    <a:pt x="35" y="52"/>
                  </a:lnTo>
                  <a:lnTo>
                    <a:pt x="45" y="39"/>
                  </a:lnTo>
                  <a:lnTo>
                    <a:pt x="61" y="31"/>
                  </a:lnTo>
                  <a:lnTo>
                    <a:pt x="81" y="26"/>
                  </a:lnTo>
                  <a:lnTo>
                    <a:pt x="113" y="32"/>
                  </a:lnTo>
                  <a:lnTo>
                    <a:pt x="114" y="6"/>
                  </a:lnTo>
                  <a:lnTo>
                    <a:pt x="80" y="0"/>
                  </a:lnTo>
                  <a:lnTo>
                    <a:pt x="46" y="6"/>
                  </a:lnTo>
                  <a:lnTo>
                    <a:pt x="20" y="19"/>
                  </a:lnTo>
                  <a:lnTo>
                    <a:pt x="5" y="44"/>
                  </a:lnTo>
                  <a:lnTo>
                    <a:pt x="0" y="77"/>
                  </a:lnTo>
                  <a:lnTo>
                    <a:pt x="6" y="110"/>
                  </a:lnTo>
                  <a:lnTo>
                    <a:pt x="23" y="135"/>
                  </a:lnTo>
                  <a:lnTo>
                    <a:pt x="49" y="149"/>
                  </a:lnTo>
                  <a:lnTo>
                    <a:pt x="83" y="155"/>
                  </a:lnTo>
                  <a:lnTo>
                    <a:pt x="116" y="148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4761" y="536"/>
              <a:ext cx="10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4761" y="520"/>
              <a:ext cx="10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775" y="525"/>
              <a:ext cx="26" cy="49"/>
            </a:xfrm>
            <a:custGeom>
              <a:avLst/>
              <a:gdLst>
                <a:gd name="T0" fmla="*/ 0 w 77"/>
                <a:gd name="T1" fmla="*/ 0 h 147"/>
                <a:gd name="T2" fmla="*/ 0 w 77"/>
                <a:gd name="T3" fmla="*/ 0 h 147"/>
                <a:gd name="T4" fmla="*/ 0 w 77"/>
                <a:gd name="T5" fmla="*/ 0 h 147"/>
                <a:gd name="T6" fmla="*/ 0 w 77"/>
                <a:gd name="T7" fmla="*/ 0 h 147"/>
                <a:gd name="T8" fmla="*/ 0 w 77"/>
                <a:gd name="T9" fmla="*/ 0 h 147"/>
                <a:gd name="T10" fmla="*/ 0 w 77"/>
                <a:gd name="T11" fmla="*/ 0 h 147"/>
                <a:gd name="T12" fmla="*/ 0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0 w 77"/>
                <a:gd name="T19" fmla="*/ 0 h 147"/>
                <a:gd name="T20" fmla="*/ 0 w 77"/>
                <a:gd name="T21" fmla="*/ 0 h 147"/>
                <a:gd name="T22" fmla="*/ 0 w 77"/>
                <a:gd name="T23" fmla="*/ 0 h 147"/>
                <a:gd name="T24" fmla="*/ 0 w 77"/>
                <a:gd name="T25" fmla="*/ 0 h 147"/>
                <a:gd name="T26" fmla="*/ 0 w 77"/>
                <a:gd name="T27" fmla="*/ 0 h 147"/>
                <a:gd name="T28" fmla="*/ 0 w 77"/>
                <a:gd name="T29" fmla="*/ 0 h 147"/>
                <a:gd name="T30" fmla="*/ 0 w 77"/>
                <a:gd name="T31" fmla="*/ 0 h 147"/>
                <a:gd name="T32" fmla="*/ 0 w 77"/>
                <a:gd name="T33" fmla="*/ 0 h 147"/>
                <a:gd name="T34" fmla="*/ 0 w 77"/>
                <a:gd name="T35" fmla="*/ 0 h 147"/>
                <a:gd name="T36" fmla="*/ 0 w 77"/>
                <a:gd name="T37" fmla="*/ 0 h 147"/>
                <a:gd name="T38" fmla="*/ 0 w 77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47"/>
                <a:gd name="T62" fmla="*/ 77 w 77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47">
                  <a:moveTo>
                    <a:pt x="75" y="119"/>
                  </a:moveTo>
                  <a:lnTo>
                    <a:pt x="67" y="121"/>
                  </a:lnTo>
                  <a:lnTo>
                    <a:pt x="51" y="112"/>
                  </a:lnTo>
                  <a:lnTo>
                    <a:pt x="49" y="96"/>
                  </a:lnTo>
                  <a:lnTo>
                    <a:pt x="49" y="53"/>
                  </a:lnTo>
                  <a:lnTo>
                    <a:pt x="75" y="53"/>
                  </a:lnTo>
                  <a:lnTo>
                    <a:pt x="75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22" y="102"/>
                  </a:lnTo>
                  <a:lnTo>
                    <a:pt x="31" y="135"/>
                  </a:lnTo>
                  <a:lnTo>
                    <a:pt x="58" y="147"/>
                  </a:lnTo>
                  <a:lnTo>
                    <a:pt x="77" y="141"/>
                  </a:lnTo>
                  <a:lnTo>
                    <a:pt x="7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804" y="536"/>
              <a:ext cx="39" cy="53"/>
            </a:xfrm>
            <a:custGeom>
              <a:avLst/>
              <a:gdLst>
                <a:gd name="T0" fmla="*/ 0 w 117"/>
                <a:gd name="T1" fmla="*/ 0 h 159"/>
                <a:gd name="T2" fmla="*/ 0 w 117"/>
                <a:gd name="T3" fmla="*/ 0 h 159"/>
                <a:gd name="T4" fmla="*/ 0 w 117"/>
                <a:gd name="T5" fmla="*/ 0 h 159"/>
                <a:gd name="T6" fmla="*/ 0 w 117"/>
                <a:gd name="T7" fmla="*/ 0 h 159"/>
                <a:gd name="T8" fmla="*/ 0 w 117"/>
                <a:gd name="T9" fmla="*/ 0 h 159"/>
                <a:gd name="T10" fmla="*/ 0 w 117"/>
                <a:gd name="T11" fmla="*/ 0 h 159"/>
                <a:gd name="T12" fmla="*/ 0 w 117"/>
                <a:gd name="T13" fmla="*/ 0 h 159"/>
                <a:gd name="T14" fmla="*/ 0 w 117"/>
                <a:gd name="T15" fmla="*/ 0 h 159"/>
                <a:gd name="T16" fmla="*/ 0 w 117"/>
                <a:gd name="T17" fmla="*/ 0 h 159"/>
                <a:gd name="T18" fmla="*/ 0 w 117"/>
                <a:gd name="T19" fmla="*/ 0 h 159"/>
                <a:gd name="T20" fmla="*/ 0 w 117"/>
                <a:gd name="T21" fmla="*/ 0 h 159"/>
                <a:gd name="T22" fmla="*/ 0 w 117"/>
                <a:gd name="T23" fmla="*/ 0 h 159"/>
                <a:gd name="T24" fmla="*/ 0 w 117"/>
                <a:gd name="T25" fmla="*/ 0 h 159"/>
                <a:gd name="T26" fmla="*/ 0 w 117"/>
                <a:gd name="T27" fmla="*/ 0 h 159"/>
                <a:gd name="T28" fmla="*/ 0 w 117"/>
                <a:gd name="T29" fmla="*/ 0 h 159"/>
                <a:gd name="T30" fmla="*/ 0 w 117"/>
                <a:gd name="T31" fmla="*/ 0 h 159"/>
                <a:gd name="T32" fmla="*/ 0 w 11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59"/>
                <a:gd name="T53" fmla="*/ 117 w 11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59">
                  <a:moveTo>
                    <a:pt x="7" y="156"/>
                  </a:moveTo>
                  <a:lnTo>
                    <a:pt x="27" y="159"/>
                  </a:lnTo>
                  <a:lnTo>
                    <a:pt x="56" y="149"/>
                  </a:lnTo>
                  <a:lnTo>
                    <a:pt x="70" y="120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65" y="65"/>
                  </a:lnTo>
                  <a:lnTo>
                    <a:pt x="59" y="81"/>
                  </a:lnTo>
                  <a:lnTo>
                    <a:pt x="53" y="69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3" y="138"/>
                  </a:lnTo>
                  <a:lnTo>
                    <a:pt x="10" y="137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871" y="523"/>
              <a:ext cx="40" cy="52"/>
            </a:xfrm>
            <a:custGeom>
              <a:avLst/>
              <a:gdLst>
                <a:gd name="T0" fmla="*/ 0 w 121"/>
                <a:gd name="T1" fmla="*/ 0 h 156"/>
                <a:gd name="T2" fmla="*/ 0 w 121"/>
                <a:gd name="T3" fmla="*/ 0 h 156"/>
                <a:gd name="T4" fmla="*/ 0 w 121"/>
                <a:gd name="T5" fmla="*/ 0 h 156"/>
                <a:gd name="T6" fmla="*/ 0 w 121"/>
                <a:gd name="T7" fmla="*/ 0 h 156"/>
                <a:gd name="T8" fmla="*/ 0 w 121"/>
                <a:gd name="T9" fmla="*/ 0 h 156"/>
                <a:gd name="T10" fmla="*/ 0 w 121"/>
                <a:gd name="T11" fmla="*/ 0 h 156"/>
                <a:gd name="T12" fmla="*/ 0 w 121"/>
                <a:gd name="T13" fmla="*/ 0 h 156"/>
                <a:gd name="T14" fmla="*/ 0 w 121"/>
                <a:gd name="T15" fmla="*/ 0 h 156"/>
                <a:gd name="T16" fmla="*/ 0 w 121"/>
                <a:gd name="T17" fmla="*/ 0 h 156"/>
                <a:gd name="T18" fmla="*/ 0 w 121"/>
                <a:gd name="T19" fmla="*/ 0 h 156"/>
                <a:gd name="T20" fmla="*/ 0 w 121"/>
                <a:gd name="T21" fmla="*/ 0 h 156"/>
                <a:gd name="T22" fmla="*/ 0 w 121"/>
                <a:gd name="T23" fmla="*/ 0 h 156"/>
                <a:gd name="T24" fmla="*/ 0 w 121"/>
                <a:gd name="T25" fmla="*/ 0 h 156"/>
                <a:gd name="T26" fmla="*/ 0 w 121"/>
                <a:gd name="T27" fmla="*/ 0 h 156"/>
                <a:gd name="T28" fmla="*/ 0 w 121"/>
                <a:gd name="T29" fmla="*/ 0 h 156"/>
                <a:gd name="T30" fmla="*/ 0 w 121"/>
                <a:gd name="T31" fmla="*/ 0 h 156"/>
                <a:gd name="T32" fmla="*/ 0 w 121"/>
                <a:gd name="T33" fmla="*/ 0 h 156"/>
                <a:gd name="T34" fmla="*/ 0 w 121"/>
                <a:gd name="T35" fmla="*/ 0 h 156"/>
                <a:gd name="T36" fmla="*/ 0 w 121"/>
                <a:gd name="T37" fmla="*/ 0 h 156"/>
                <a:gd name="T38" fmla="*/ 0 w 121"/>
                <a:gd name="T39" fmla="*/ 0 h 156"/>
                <a:gd name="T40" fmla="*/ 0 w 121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56"/>
                <a:gd name="T65" fmla="*/ 121 w 121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56">
                  <a:moveTo>
                    <a:pt x="94" y="0"/>
                  </a:moveTo>
                  <a:lnTo>
                    <a:pt x="94" y="87"/>
                  </a:lnTo>
                  <a:lnTo>
                    <a:pt x="88" y="119"/>
                  </a:lnTo>
                  <a:lnTo>
                    <a:pt x="79" y="127"/>
                  </a:lnTo>
                  <a:lnTo>
                    <a:pt x="65" y="130"/>
                  </a:lnTo>
                  <a:lnTo>
                    <a:pt x="36" y="119"/>
                  </a:lnTo>
                  <a:lnTo>
                    <a:pt x="30" y="8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4" y="120"/>
                  </a:lnTo>
                  <a:lnTo>
                    <a:pt x="16" y="139"/>
                  </a:lnTo>
                  <a:lnTo>
                    <a:pt x="35" y="153"/>
                  </a:lnTo>
                  <a:lnTo>
                    <a:pt x="61" y="156"/>
                  </a:lnTo>
                  <a:lnTo>
                    <a:pt x="91" y="152"/>
                  </a:lnTo>
                  <a:lnTo>
                    <a:pt x="108" y="139"/>
                  </a:lnTo>
                  <a:lnTo>
                    <a:pt x="118" y="119"/>
                  </a:lnTo>
                  <a:lnTo>
                    <a:pt x="121" y="93"/>
                  </a:lnTo>
                  <a:lnTo>
                    <a:pt x="12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4921" y="536"/>
              <a:ext cx="35" cy="37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2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2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73" y="35"/>
                  </a:lnTo>
                  <a:lnTo>
                    <a:pt x="77" y="58"/>
                  </a:lnTo>
                  <a:lnTo>
                    <a:pt x="77" y="113"/>
                  </a:lnTo>
                  <a:lnTo>
                    <a:pt x="104" y="113"/>
                  </a:lnTo>
                  <a:lnTo>
                    <a:pt x="104" y="49"/>
                  </a:lnTo>
                  <a:lnTo>
                    <a:pt x="97" y="13"/>
                  </a:lnTo>
                  <a:lnTo>
                    <a:pt x="86" y="3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28" y="1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967" y="536"/>
              <a:ext cx="8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967" y="520"/>
              <a:ext cx="8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4981" y="536"/>
              <a:ext cx="39" cy="37"/>
            </a:xfrm>
            <a:custGeom>
              <a:avLst/>
              <a:gdLst>
                <a:gd name="T0" fmla="*/ 0 w 115"/>
                <a:gd name="T1" fmla="*/ 0 h 111"/>
                <a:gd name="T2" fmla="*/ 0 w 115"/>
                <a:gd name="T3" fmla="*/ 0 h 111"/>
                <a:gd name="T4" fmla="*/ 0 w 115"/>
                <a:gd name="T5" fmla="*/ 0 h 111"/>
                <a:gd name="T6" fmla="*/ 0 w 115"/>
                <a:gd name="T7" fmla="*/ 0 h 111"/>
                <a:gd name="T8" fmla="*/ 0 w 115"/>
                <a:gd name="T9" fmla="*/ 0 h 111"/>
                <a:gd name="T10" fmla="*/ 0 w 115"/>
                <a:gd name="T11" fmla="*/ 0 h 111"/>
                <a:gd name="T12" fmla="*/ 0 w 115"/>
                <a:gd name="T13" fmla="*/ 0 h 111"/>
                <a:gd name="T14" fmla="*/ 0 w 115"/>
                <a:gd name="T15" fmla="*/ 0 h 111"/>
                <a:gd name="T16" fmla="*/ 0 w 115"/>
                <a:gd name="T17" fmla="*/ 0 h 111"/>
                <a:gd name="T18" fmla="*/ 0 w 115"/>
                <a:gd name="T19" fmla="*/ 0 h 111"/>
                <a:gd name="T20" fmla="*/ 0 w 11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11"/>
                <a:gd name="T35" fmla="*/ 115 w 11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11">
                  <a:moveTo>
                    <a:pt x="72" y="111"/>
                  </a:moveTo>
                  <a:lnTo>
                    <a:pt x="115" y="0"/>
                  </a:lnTo>
                  <a:lnTo>
                    <a:pt x="86" y="0"/>
                  </a:lnTo>
                  <a:lnTo>
                    <a:pt x="64" y="62"/>
                  </a:lnTo>
                  <a:lnTo>
                    <a:pt x="56" y="86"/>
                  </a:lnTo>
                  <a:lnTo>
                    <a:pt x="47" y="5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8" y="111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5041" y="563"/>
              <a:ext cx="14" cy="12"/>
            </a:xfrm>
            <a:custGeom>
              <a:avLst/>
              <a:gdLst>
                <a:gd name="T0" fmla="*/ 0 w 41"/>
                <a:gd name="T1" fmla="*/ 0 h 34"/>
                <a:gd name="T2" fmla="*/ 0 w 41"/>
                <a:gd name="T3" fmla="*/ 0 h 34"/>
                <a:gd name="T4" fmla="*/ 0 w 41"/>
                <a:gd name="T5" fmla="*/ 0 h 34"/>
                <a:gd name="T6" fmla="*/ 0 w 41"/>
                <a:gd name="T7" fmla="*/ 0 h 34"/>
                <a:gd name="T8" fmla="*/ 0 w 41"/>
                <a:gd name="T9" fmla="*/ 0 h 34"/>
                <a:gd name="T10" fmla="*/ 0 w 41"/>
                <a:gd name="T11" fmla="*/ 0 h 34"/>
                <a:gd name="T12" fmla="*/ 0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0" y="10"/>
                  </a:moveTo>
                  <a:lnTo>
                    <a:pt x="2" y="34"/>
                  </a:lnTo>
                  <a:lnTo>
                    <a:pt x="41" y="24"/>
                  </a:lnTo>
                  <a:lnTo>
                    <a:pt x="41" y="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5041" y="536"/>
              <a:ext cx="18" cy="22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7"/>
                <a:gd name="T38" fmla="*/ 50 w 50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7">
                  <a:moveTo>
                    <a:pt x="0" y="47"/>
                  </a:moveTo>
                  <a:lnTo>
                    <a:pt x="0" y="67"/>
                  </a:lnTo>
                  <a:lnTo>
                    <a:pt x="49" y="67"/>
                  </a:lnTo>
                  <a:lnTo>
                    <a:pt x="50" y="57"/>
                  </a:lnTo>
                  <a:lnTo>
                    <a:pt x="39" y="1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5" y="28"/>
                  </a:lnTo>
                  <a:lnTo>
                    <a:pt x="2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5023" y="535"/>
              <a:ext cx="18" cy="40"/>
            </a:xfrm>
            <a:custGeom>
              <a:avLst/>
              <a:gdLst>
                <a:gd name="T0" fmla="*/ 0 w 54"/>
                <a:gd name="T1" fmla="*/ 0 h 120"/>
                <a:gd name="T2" fmla="*/ 0 w 54"/>
                <a:gd name="T3" fmla="*/ 0 h 120"/>
                <a:gd name="T4" fmla="*/ 0 w 54"/>
                <a:gd name="T5" fmla="*/ 0 h 120"/>
                <a:gd name="T6" fmla="*/ 0 w 54"/>
                <a:gd name="T7" fmla="*/ 0 h 120"/>
                <a:gd name="T8" fmla="*/ 0 w 54"/>
                <a:gd name="T9" fmla="*/ 0 h 120"/>
                <a:gd name="T10" fmla="*/ 0 w 54"/>
                <a:gd name="T11" fmla="*/ 0 h 120"/>
                <a:gd name="T12" fmla="*/ 0 w 54"/>
                <a:gd name="T13" fmla="*/ 0 h 120"/>
                <a:gd name="T14" fmla="*/ 0 w 54"/>
                <a:gd name="T15" fmla="*/ 0 h 120"/>
                <a:gd name="T16" fmla="*/ 0 w 54"/>
                <a:gd name="T17" fmla="*/ 0 h 120"/>
                <a:gd name="T18" fmla="*/ 0 w 54"/>
                <a:gd name="T19" fmla="*/ 0 h 120"/>
                <a:gd name="T20" fmla="*/ 0 w 54"/>
                <a:gd name="T21" fmla="*/ 0 h 120"/>
                <a:gd name="T22" fmla="*/ 0 w 54"/>
                <a:gd name="T23" fmla="*/ 0 h 120"/>
                <a:gd name="T24" fmla="*/ 0 w 54"/>
                <a:gd name="T25" fmla="*/ 0 h 120"/>
                <a:gd name="T26" fmla="*/ 0 w 54"/>
                <a:gd name="T27" fmla="*/ 0 h 120"/>
                <a:gd name="T28" fmla="*/ 0 w 54"/>
                <a:gd name="T29" fmla="*/ 0 h 120"/>
                <a:gd name="T30" fmla="*/ 0 w 54"/>
                <a:gd name="T31" fmla="*/ 0 h 120"/>
                <a:gd name="T32" fmla="*/ 0 w 54"/>
                <a:gd name="T33" fmla="*/ 0 h 120"/>
                <a:gd name="T34" fmla="*/ 0 w 54"/>
                <a:gd name="T35" fmla="*/ 0 h 120"/>
                <a:gd name="T36" fmla="*/ 0 w 54"/>
                <a:gd name="T37" fmla="*/ 0 h 120"/>
                <a:gd name="T38" fmla="*/ 0 w 54"/>
                <a:gd name="T39" fmla="*/ 0 h 120"/>
                <a:gd name="T40" fmla="*/ 0 w 54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0"/>
                <a:gd name="T65" fmla="*/ 54 w 54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0">
                  <a:moveTo>
                    <a:pt x="54" y="24"/>
                  </a:moveTo>
                  <a:lnTo>
                    <a:pt x="54" y="3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5" y="18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4"/>
                  </a:lnTo>
                  <a:lnTo>
                    <a:pt x="16" y="103"/>
                  </a:lnTo>
                  <a:lnTo>
                    <a:pt x="33" y="116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9" y="90"/>
                  </a:lnTo>
                  <a:lnTo>
                    <a:pt x="28" y="70"/>
                  </a:lnTo>
                  <a:lnTo>
                    <a:pt x="54" y="70"/>
                  </a:lnTo>
                  <a:lnTo>
                    <a:pt x="54" y="50"/>
                  </a:lnTo>
                  <a:lnTo>
                    <a:pt x="28" y="50"/>
                  </a:lnTo>
                  <a:lnTo>
                    <a:pt x="35" y="31"/>
                  </a:lnTo>
                  <a:lnTo>
                    <a:pt x="52" y="22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065" y="536"/>
              <a:ext cx="23" cy="37"/>
            </a:xfrm>
            <a:custGeom>
              <a:avLst/>
              <a:gdLst>
                <a:gd name="T0" fmla="*/ 0 w 68"/>
                <a:gd name="T1" fmla="*/ 0 h 113"/>
                <a:gd name="T2" fmla="*/ 0 w 68"/>
                <a:gd name="T3" fmla="*/ 0 h 113"/>
                <a:gd name="T4" fmla="*/ 0 w 68"/>
                <a:gd name="T5" fmla="*/ 0 h 113"/>
                <a:gd name="T6" fmla="*/ 0 w 68"/>
                <a:gd name="T7" fmla="*/ 0 h 113"/>
                <a:gd name="T8" fmla="*/ 0 w 68"/>
                <a:gd name="T9" fmla="*/ 0 h 113"/>
                <a:gd name="T10" fmla="*/ 0 w 68"/>
                <a:gd name="T11" fmla="*/ 0 h 113"/>
                <a:gd name="T12" fmla="*/ 0 w 68"/>
                <a:gd name="T13" fmla="*/ 0 h 113"/>
                <a:gd name="T14" fmla="*/ 0 w 68"/>
                <a:gd name="T15" fmla="*/ 0 h 113"/>
                <a:gd name="T16" fmla="*/ 0 w 68"/>
                <a:gd name="T17" fmla="*/ 0 h 113"/>
                <a:gd name="T18" fmla="*/ 0 w 68"/>
                <a:gd name="T19" fmla="*/ 0 h 113"/>
                <a:gd name="T20" fmla="*/ 0 w 68"/>
                <a:gd name="T21" fmla="*/ 0 h 113"/>
                <a:gd name="T22" fmla="*/ 0 w 68"/>
                <a:gd name="T23" fmla="*/ 0 h 113"/>
                <a:gd name="T24" fmla="*/ 0 w 68"/>
                <a:gd name="T25" fmla="*/ 0 h 113"/>
                <a:gd name="T26" fmla="*/ 0 w 68"/>
                <a:gd name="T27" fmla="*/ 0 h 113"/>
                <a:gd name="T28" fmla="*/ 0 w 68"/>
                <a:gd name="T29" fmla="*/ 0 h 113"/>
                <a:gd name="T30" fmla="*/ 0 w 68"/>
                <a:gd name="T31" fmla="*/ 0 h 113"/>
                <a:gd name="T32" fmla="*/ 0 w 68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13"/>
                <a:gd name="T53" fmla="*/ 68 w 68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13">
                  <a:moveTo>
                    <a:pt x="29" y="113"/>
                  </a:moveTo>
                  <a:lnTo>
                    <a:pt x="29" y="67"/>
                  </a:lnTo>
                  <a:lnTo>
                    <a:pt x="29" y="65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5" y="26"/>
                  </a:lnTo>
                  <a:lnTo>
                    <a:pt x="68" y="28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6" y="9"/>
                  </a:lnTo>
                  <a:lnTo>
                    <a:pt x="26" y="29"/>
                  </a:lnTo>
                  <a:lnTo>
                    <a:pt x="26" y="2"/>
                  </a:lnTo>
                  <a:lnTo>
                    <a:pt x="0" y="2"/>
                  </a:lnTo>
                  <a:lnTo>
                    <a:pt x="2" y="35"/>
                  </a:lnTo>
                  <a:lnTo>
                    <a:pt x="2" y="113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092" y="535"/>
              <a:ext cx="27" cy="39"/>
            </a:xfrm>
            <a:custGeom>
              <a:avLst/>
              <a:gdLst>
                <a:gd name="T0" fmla="*/ 0 w 79"/>
                <a:gd name="T1" fmla="*/ 0 h 119"/>
                <a:gd name="T2" fmla="*/ 0 w 79"/>
                <a:gd name="T3" fmla="*/ 0 h 119"/>
                <a:gd name="T4" fmla="*/ 0 w 79"/>
                <a:gd name="T5" fmla="*/ 0 h 119"/>
                <a:gd name="T6" fmla="*/ 0 w 79"/>
                <a:gd name="T7" fmla="*/ 0 h 119"/>
                <a:gd name="T8" fmla="*/ 0 w 79"/>
                <a:gd name="T9" fmla="*/ 0 h 119"/>
                <a:gd name="T10" fmla="*/ 0 w 79"/>
                <a:gd name="T11" fmla="*/ 0 h 119"/>
                <a:gd name="T12" fmla="*/ 0 w 79"/>
                <a:gd name="T13" fmla="*/ 0 h 119"/>
                <a:gd name="T14" fmla="*/ 0 w 79"/>
                <a:gd name="T15" fmla="*/ 0 h 119"/>
                <a:gd name="T16" fmla="*/ 0 w 79"/>
                <a:gd name="T17" fmla="*/ 0 h 119"/>
                <a:gd name="T18" fmla="*/ 0 w 79"/>
                <a:gd name="T19" fmla="*/ 0 h 119"/>
                <a:gd name="T20" fmla="*/ 0 w 79"/>
                <a:gd name="T21" fmla="*/ 0 h 119"/>
                <a:gd name="T22" fmla="*/ 0 w 79"/>
                <a:gd name="T23" fmla="*/ 0 h 119"/>
                <a:gd name="T24" fmla="*/ 0 w 79"/>
                <a:gd name="T25" fmla="*/ 0 h 119"/>
                <a:gd name="T26" fmla="*/ 0 w 79"/>
                <a:gd name="T27" fmla="*/ 0 h 119"/>
                <a:gd name="T28" fmla="*/ 0 w 79"/>
                <a:gd name="T29" fmla="*/ 0 h 119"/>
                <a:gd name="T30" fmla="*/ 0 w 79"/>
                <a:gd name="T31" fmla="*/ 0 h 119"/>
                <a:gd name="T32" fmla="*/ 0 w 79"/>
                <a:gd name="T33" fmla="*/ 0 h 119"/>
                <a:gd name="T34" fmla="*/ 0 w 79"/>
                <a:gd name="T35" fmla="*/ 0 h 119"/>
                <a:gd name="T36" fmla="*/ 0 w 79"/>
                <a:gd name="T37" fmla="*/ 0 h 119"/>
                <a:gd name="T38" fmla="*/ 0 w 79"/>
                <a:gd name="T39" fmla="*/ 0 h 119"/>
                <a:gd name="T40" fmla="*/ 0 w 79"/>
                <a:gd name="T41" fmla="*/ 0 h 119"/>
                <a:gd name="T42" fmla="*/ 0 w 79"/>
                <a:gd name="T43" fmla="*/ 0 h 119"/>
                <a:gd name="T44" fmla="*/ 0 w 79"/>
                <a:gd name="T45" fmla="*/ 0 h 119"/>
                <a:gd name="T46" fmla="*/ 0 w 79"/>
                <a:gd name="T47" fmla="*/ 0 h 119"/>
                <a:gd name="T48" fmla="*/ 0 w 79"/>
                <a:gd name="T49" fmla="*/ 0 h 119"/>
                <a:gd name="T50" fmla="*/ 0 w 79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19"/>
                <a:gd name="T80" fmla="*/ 79 w 79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19">
                  <a:moveTo>
                    <a:pt x="1" y="112"/>
                  </a:moveTo>
                  <a:lnTo>
                    <a:pt x="31" y="119"/>
                  </a:lnTo>
                  <a:lnTo>
                    <a:pt x="63" y="110"/>
                  </a:lnTo>
                  <a:lnTo>
                    <a:pt x="79" y="83"/>
                  </a:lnTo>
                  <a:lnTo>
                    <a:pt x="72" y="60"/>
                  </a:lnTo>
                  <a:lnTo>
                    <a:pt x="55" y="50"/>
                  </a:lnTo>
                  <a:lnTo>
                    <a:pt x="37" y="42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49" y="24"/>
                  </a:lnTo>
                  <a:lnTo>
                    <a:pt x="72" y="26"/>
                  </a:lnTo>
                  <a:lnTo>
                    <a:pt x="75" y="6"/>
                  </a:lnTo>
                  <a:lnTo>
                    <a:pt x="46" y="0"/>
                  </a:lnTo>
                  <a:lnTo>
                    <a:pt x="31" y="3"/>
                  </a:lnTo>
                  <a:lnTo>
                    <a:pt x="16" y="9"/>
                  </a:lnTo>
                  <a:lnTo>
                    <a:pt x="5" y="21"/>
                  </a:lnTo>
                  <a:lnTo>
                    <a:pt x="0" y="35"/>
                  </a:lnTo>
                  <a:lnTo>
                    <a:pt x="7" y="57"/>
                  </a:lnTo>
                  <a:lnTo>
                    <a:pt x="24" y="68"/>
                  </a:lnTo>
                  <a:lnTo>
                    <a:pt x="42" y="76"/>
                  </a:lnTo>
                  <a:lnTo>
                    <a:pt x="49" y="84"/>
                  </a:lnTo>
                  <a:lnTo>
                    <a:pt x="42" y="93"/>
                  </a:lnTo>
                  <a:lnTo>
                    <a:pt x="31" y="96"/>
                  </a:lnTo>
                  <a:lnTo>
                    <a:pt x="1" y="87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127" y="536"/>
              <a:ext cx="8" cy="37"/>
            </a:xfrm>
            <a:custGeom>
              <a:avLst/>
              <a:gdLst>
                <a:gd name="T0" fmla="*/ 0 w 28"/>
                <a:gd name="T1" fmla="*/ 0 h 111"/>
                <a:gd name="T2" fmla="*/ 0 w 28"/>
                <a:gd name="T3" fmla="*/ 0 h 111"/>
                <a:gd name="T4" fmla="*/ 0 w 28"/>
                <a:gd name="T5" fmla="*/ 0 h 111"/>
                <a:gd name="T6" fmla="*/ 0 w 28"/>
                <a:gd name="T7" fmla="*/ 0 h 111"/>
                <a:gd name="T8" fmla="*/ 0 w 28"/>
                <a:gd name="T9" fmla="*/ 0 h 111"/>
                <a:gd name="T10" fmla="*/ 0 w 28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11"/>
                <a:gd name="T20" fmla="*/ 28 w 28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11">
                  <a:moveTo>
                    <a:pt x="28" y="1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127" y="520"/>
              <a:ext cx="8" cy="10"/>
            </a:xfrm>
            <a:custGeom>
              <a:avLst/>
              <a:gdLst>
                <a:gd name="T0" fmla="*/ 0 w 28"/>
                <a:gd name="T1" fmla="*/ 0 h 30"/>
                <a:gd name="T2" fmla="*/ 0 w 28"/>
                <a:gd name="T3" fmla="*/ 0 h 30"/>
                <a:gd name="T4" fmla="*/ 0 w 28"/>
                <a:gd name="T5" fmla="*/ 0 h 30"/>
                <a:gd name="T6" fmla="*/ 0 w 28"/>
                <a:gd name="T7" fmla="*/ 0 h 30"/>
                <a:gd name="T8" fmla="*/ 0 w 28"/>
                <a:gd name="T9" fmla="*/ 0 h 30"/>
                <a:gd name="T10" fmla="*/ 0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0"/>
                <a:gd name="T20" fmla="*/ 28 w 2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0">
                  <a:moveTo>
                    <a:pt x="28" y="3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141" y="525"/>
              <a:ext cx="26" cy="49"/>
            </a:xfrm>
            <a:custGeom>
              <a:avLst/>
              <a:gdLst>
                <a:gd name="T0" fmla="*/ 0 w 76"/>
                <a:gd name="T1" fmla="*/ 0 h 147"/>
                <a:gd name="T2" fmla="*/ 0 w 76"/>
                <a:gd name="T3" fmla="*/ 0 h 147"/>
                <a:gd name="T4" fmla="*/ 0 w 76"/>
                <a:gd name="T5" fmla="*/ 0 h 147"/>
                <a:gd name="T6" fmla="*/ 0 w 76"/>
                <a:gd name="T7" fmla="*/ 0 h 147"/>
                <a:gd name="T8" fmla="*/ 0 w 76"/>
                <a:gd name="T9" fmla="*/ 0 h 147"/>
                <a:gd name="T10" fmla="*/ 0 w 76"/>
                <a:gd name="T11" fmla="*/ 0 h 147"/>
                <a:gd name="T12" fmla="*/ 0 w 76"/>
                <a:gd name="T13" fmla="*/ 0 h 147"/>
                <a:gd name="T14" fmla="*/ 0 w 76"/>
                <a:gd name="T15" fmla="*/ 0 h 147"/>
                <a:gd name="T16" fmla="*/ 0 w 76"/>
                <a:gd name="T17" fmla="*/ 0 h 147"/>
                <a:gd name="T18" fmla="*/ 0 w 76"/>
                <a:gd name="T19" fmla="*/ 0 h 147"/>
                <a:gd name="T20" fmla="*/ 0 w 76"/>
                <a:gd name="T21" fmla="*/ 0 h 147"/>
                <a:gd name="T22" fmla="*/ 0 w 76"/>
                <a:gd name="T23" fmla="*/ 0 h 147"/>
                <a:gd name="T24" fmla="*/ 0 w 76"/>
                <a:gd name="T25" fmla="*/ 0 h 147"/>
                <a:gd name="T26" fmla="*/ 0 w 76"/>
                <a:gd name="T27" fmla="*/ 0 h 147"/>
                <a:gd name="T28" fmla="*/ 0 w 76"/>
                <a:gd name="T29" fmla="*/ 0 h 147"/>
                <a:gd name="T30" fmla="*/ 0 w 76"/>
                <a:gd name="T31" fmla="*/ 0 h 147"/>
                <a:gd name="T32" fmla="*/ 0 w 76"/>
                <a:gd name="T33" fmla="*/ 0 h 147"/>
                <a:gd name="T34" fmla="*/ 0 w 76"/>
                <a:gd name="T35" fmla="*/ 0 h 147"/>
                <a:gd name="T36" fmla="*/ 0 w 76"/>
                <a:gd name="T37" fmla="*/ 0 h 147"/>
                <a:gd name="T38" fmla="*/ 0 w 76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147"/>
                <a:gd name="T62" fmla="*/ 76 w 76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147">
                  <a:moveTo>
                    <a:pt x="73" y="119"/>
                  </a:moveTo>
                  <a:lnTo>
                    <a:pt x="65" y="121"/>
                  </a:lnTo>
                  <a:lnTo>
                    <a:pt x="50" y="112"/>
                  </a:lnTo>
                  <a:lnTo>
                    <a:pt x="47" y="96"/>
                  </a:lnTo>
                  <a:lnTo>
                    <a:pt x="47" y="53"/>
                  </a:lnTo>
                  <a:lnTo>
                    <a:pt x="73" y="53"/>
                  </a:lnTo>
                  <a:lnTo>
                    <a:pt x="73" y="33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20" y="11"/>
                  </a:lnTo>
                  <a:lnTo>
                    <a:pt x="20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0" y="53"/>
                  </a:lnTo>
                  <a:lnTo>
                    <a:pt x="20" y="102"/>
                  </a:lnTo>
                  <a:lnTo>
                    <a:pt x="28" y="135"/>
                  </a:lnTo>
                  <a:lnTo>
                    <a:pt x="56" y="147"/>
                  </a:lnTo>
                  <a:lnTo>
                    <a:pt x="76" y="141"/>
                  </a:lnTo>
                  <a:lnTo>
                    <a:pt x="7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5169" y="536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w 115"/>
                <a:gd name="T19" fmla="*/ 0 h 159"/>
                <a:gd name="T20" fmla="*/ 0 w 115"/>
                <a:gd name="T21" fmla="*/ 0 h 159"/>
                <a:gd name="T22" fmla="*/ 0 w 115"/>
                <a:gd name="T23" fmla="*/ 0 h 159"/>
                <a:gd name="T24" fmla="*/ 0 w 115"/>
                <a:gd name="T25" fmla="*/ 0 h 159"/>
                <a:gd name="T26" fmla="*/ 0 w 115"/>
                <a:gd name="T27" fmla="*/ 0 h 159"/>
                <a:gd name="T28" fmla="*/ 0 w 115"/>
                <a:gd name="T29" fmla="*/ 0 h 159"/>
                <a:gd name="T30" fmla="*/ 0 w 115"/>
                <a:gd name="T31" fmla="*/ 0 h 159"/>
                <a:gd name="T32" fmla="*/ 0 w 115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59"/>
                <a:gd name="T53" fmla="*/ 115 w 115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59">
                  <a:moveTo>
                    <a:pt x="6" y="156"/>
                  </a:moveTo>
                  <a:lnTo>
                    <a:pt x="27" y="159"/>
                  </a:lnTo>
                  <a:lnTo>
                    <a:pt x="55" y="149"/>
                  </a:lnTo>
                  <a:lnTo>
                    <a:pt x="71" y="120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63" y="6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1" y="138"/>
                  </a:lnTo>
                  <a:lnTo>
                    <a:pt x="10" y="137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4735" y="624"/>
              <a:ext cx="18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4" y="82"/>
                  </a:lnTo>
                  <a:lnTo>
                    <a:pt x="58" y="59"/>
                  </a:lnTo>
                  <a:lnTo>
                    <a:pt x="54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2" y="23"/>
                  </a:lnTo>
                  <a:lnTo>
                    <a:pt x="20" y="32"/>
                  </a:lnTo>
                  <a:lnTo>
                    <a:pt x="28" y="59"/>
                  </a:lnTo>
                  <a:lnTo>
                    <a:pt x="20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4715" y="624"/>
              <a:ext cx="20" cy="40"/>
            </a:xfrm>
            <a:custGeom>
              <a:avLst/>
              <a:gdLst>
                <a:gd name="T0" fmla="*/ 0 w 58"/>
                <a:gd name="T1" fmla="*/ 0 h 119"/>
                <a:gd name="T2" fmla="*/ 0 w 58"/>
                <a:gd name="T3" fmla="*/ 0 h 119"/>
                <a:gd name="T4" fmla="*/ 0 w 58"/>
                <a:gd name="T5" fmla="*/ 0 h 119"/>
                <a:gd name="T6" fmla="*/ 0 w 58"/>
                <a:gd name="T7" fmla="*/ 0 h 119"/>
                <a:gd name="T8" fmla="*/ 0 w 58"/>
                <a:gd name="T9" fmla="*/ 0 h 119"/>
                <a:gd name="T10" fmla="*/ 0 w 58"/>
                <a:gd name="T11" fmla="*/ 0 h 119"/>
                <a:gd name="T12" fmla="*/ 0 w 58"/>
                <a:gd name="T13" fmla="*/ 0 h 119"/>
                <a:gd name="T14" fmla="*/ 0 w 58"/>
                <a:gd name="T15" fmla="*/ 0 h 119"/>
                <a:gd name="T16" fmla="*/ 0 w 58"/>
                <a:gd name="T17" fmla="*/ 0 h 119"/>
                <a:gd name="T18" fmla="*/ 0 w 58"/>
                <a:gd name="T19" fmla="*/ 0 h 119"/>
                <a:gd name="T20" fmla="*/ 0 w 58"/>
                <a:gd name="T21" fmla="*/ 0 h 119"/>
                <a:gd name="T22" fmla="*/ 0 w 58"/>
                <a:gd name="T23" fmla="*/ 0 h 119"/>
                <a:gd name="T24" fmla="*/ 0 w 58"/>
                <a:gd name="T25" fmla="*/ 0 h 119"/>
                <a:gd name="T26" fmla="*/ 0 w 58"/>
                <a:gd name="T27" fmla="*/ 0 h 119"/>
                <a:gd name="T28" fmla="*/ 0 w 58"/>
                <a:gd name="T29" fmla="*/ 0 h 119"/>
                <a:gd name="T30" fmla="*/ 0 w 58"/>
                <a:gd name="T31" fmla="*/ 0 h 119"/>
                <a:gd name="T32" fmla="*/ 0 w 58"/>
                <a:gd name="T33" fmla="*/ 0 h 119"/>
                <a:gd name="T34" fmla="*/ 0 w 58"/>
                <a:gd name="T35" fmla="*/ 0 h 119"/>
                <a:gd name="T36" fmla="*/ 0 w 58"/>
                <a:gd name="T37" fmla="*/ 0 h 119"/>
                <a:gd name="T38" fmla="*/ 0 w 58"/>
                <a:gd name="T39" fmla="*/ 0 h 119"/>
                <a:gd name="T40" fmla="*/ 0 w 58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119"/>
                <a:gd name="T65" fmla="*/ 58 w 58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119">
                  <a:moveTo>
                    <a:pt x="58" y="23"/>
                  </a:moveTo>
                  <a:lnTo>
                    <a:pt x="58" y="1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5" y="34"/>
                  </a:lnTo>
                  <a:lnTo>
                    <a:pt x="0" y="59"/>
                  </a:lnTo>
                  <a:lnTo>
                    <a:pt x="5" y="83"/>
                  </a:lnTo>
                  <a:lnTo>
                    <a:pt x="16" y="102"/>
                  </a:lnTo>
                  <a:lnTo>
                    <a:pt x="34" y="114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8" y="93"/>
                  </a:lnTo>
                  <a:lnTo>
                    <a:pt x="57" y="95"/>
                  </a:lnTo>
                  <a:lnTo>
                    <a:pt x="35" y="83"/>
                  </a:lnTo>
                  <a:lnTo>
                    <a:pt x="31" y="59"/>
                  </a:lnTo>
                  <a:lnTo>
                    <a:pt x="35" y="33"/>
                  </a:lnTo>
                  <a:lnTo>
                    <a:pt x="44" y="24"/>
                  </a:lnTo>
                  <a:lnTo>
                    <a:pt x="57" y="2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4752" y="608"/>
              <a:ext cx="27" cy="54"/>
            </a:xfrm>
            <a:custGeom>
              <a:avLst/>
              <a:gdLst>
                <a:gd name="T0" fmla="*/ 0 w 81"/>
                <a:gd name="T1" fmla="*/ 0 h 162"/>
                <a:gd name="T2" fmla="*/ 0 w 81"/>
                <a:gd name="T3" fmla="*/ 0 h 162"/>
                <a:gd name="T4" fmla="*/ 0 w 81"/>
                <a:gd name="T5" fmla="*/ 0 h 162"/>
                <a:gd name="T6" fmla="*/ 0 w 81"/>
                <a:gd name="T7" fmla="*/ 0 h 162"/>
                <a:gd name="T8" fmla="*/ 0 w 81"/>
                <a:gd name="T9" fmla="*/ 0 h 162"/>
                <a:gd name="T10" fmla="*/ 0 w 81"/>
                <a:gd name="T11" fmla="*/ 0 h 162"/>
                <a:gd name="T12" fmla="*/ 0 w 81"/>
                <a:gd name="T13" fmla="*/ 0 h 162"/>
                <a:gd name="T14" fmla="*/ 0 w 81"/>
                <a:gd name="T15" fmla="*/ 0 h 162"/>
                <a:gd name="T16" fmla="*/ 0 w 81"/>
                <a:gd name="T17" fmla="*/ 0 h 162"/>
                <a:gd name="T18" fmla="*/ 0 w 81"/>
                <a:gd name="T19" fmla="*/ 0 h 162"/>
                <a:gd name="T20" fmla="*/ 0 w 81"/>
                <a:gd name="T21" fmla="*/ 0 h 162"/>
                <a:gd name="T22" fmla="*/ 0 w 81"/>
                <a:gd name="T23" fmla="*/ 0 h 162"/>
                <a:gd name="T24" fmla="*/ 0 w 81"/>
                <a:gd name="T25" fmla="*/ 0 h 162"/>
                <a:gd name="T26" fmla="*/ 0 w 81"/>
                <a:gd name="T27" fmla="*/ 0 h 162"/>
                <a:gd name="T28" fmla="*/ 0 w 81"/>
                <a:gd name="T29" fmla="*/ 0 h 162"/>
                <a:gd name="T30" fmla="*/ 0 w 81"/>
                <a:gd name="T31" fmla="*/ 0 h 162"/>
                <a:gd name="T32" fmla="*/ 0 w 81"/>
                <a:gd name="T33" fmla="*/ 0 h 162"/>
                <a:gd name="T34" fmla="*/ 0 w 81"/>
                <a:gd name="T35" fmla="*/ 0 h 162"/>
                <a:gd name="T36" fmla="*/ 0 w 81"/>
                <a:gd name="T37" fmla="*/ 0 h 162"/>
                <a:gd name="T38" fmla="*/ 0 w 81"/>
                <a:gd name="T39" fmla="*/ 0 h 162"/>
                <a:gd name="T40" fmla="*/ 0 w 81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162"/>
                <a:gd name="T65" fmla="*/ 81 w 8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162">
                  <a:moveTo>
                    <a:pt x="52" y="162"/>
                  </a:moveTo>
                  <a:lnTo>
                    <a:pt x="52" y="72"/>
                  </a:lnTo>
                  <a:lnTo>
                    <a:pt x="78" y="72"/>
                  </a:lnTo>
                  <a:lnTo>
                    <a:pt x="78" y="52"/>
                  </a:lnTo>
                  <a:lnTo>
                    <a:pt x="52" y="52"/>
                  </a:lnTo>
                  <a:lnTo>
                    <a:pt x="55" y="35"/>
                  </a:lnTo>
                  <a:lnTo>
                    <a:pt x="59" y="27"/>
                  </a:lnTo>
                  <a:lnTo>
                    <a:pt x="69" y="26"/>
                  </a:lnTo>
                  <a:lnTo>
                    <a:pt x="78" y="27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6" y="3"/>
                  </a:lnTo>
                  <a:lnTo>
                    <a:pt x="32" y="14"/>
                  </a:lnTo>
                  <a:lnTo>
                    <a:pt x="26" y="3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162"/>
                  </a:lnTo>
                  <a:lnTo>
                    <a:pt x="52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4819" y="612"/>
              <a:ext cx="40" cy="50"/>
            </a:xfrm>
            <a:custGeom>
              <a:avLst/>
              <a:gdLst>
                <a:gd name="T0" fmla="*/ 0 w 120"/>
                <a:gd name="T1" fmla="*/ 0 h 150"/>
                <a:gd name="T2" fmla="*/ 0 w 120"/>
                <a:gd name="T3" fmla="*/ 0 h 150"/>
                <a:gd name="T4" fmla="*/ 0 w 120"/>
                <a:gd name="T5" fmla="*/ 0 h 150"/>
                <a:gd name="T6" fmla="*/ 0 w 120"/>
                <a:gd name="T7" fmla="*/ 0 h 150"/>
                <a:gd name="T8" fmla="*/ 0 w 120"/>
                <a:gd name="T9" fmla="*/ 0 h 150"/>
                <a:gd name="T10" fmla="*/ 0 w 120"/>
                <a:gd name="T11" fmla="*/ 0 h 150"/>
                <a:gd name="T12" fmla="*/ 0 w 120"/>
                <a:gd name="T13" fmla="*/ 0 h 150"/>
                <a:gd name="T14" fmla="*/ 0 w 120"/>
                <a:gd name="T15" fmla="*/ 0 h 150"/>
                <a:gd name="T16" fmla="*/ 0 w 120"/>
                <a:gd name="T17" fmla="*/ 0 h 150"/>
                <a:gd name="T18" fmla="*/ 0 w 120"/>
                <a:gd name="T19" fmla="*/ 0 h 150"/>
                <a:gd name="T20" fmla="*/ 0 w 120"/>
                <a:gd name="T21" fmla="*/ 0 h 150"/>
                <a:gd name="T22" fmla="*/ 0 w 120"/>
                <a:gd name="T23" fmla="*/ 0 h 150"/>
                <a:gd name="T24" fmla="*/ 0 w 120"/>
                <a:gd name="T25" fmla="*/ 0 h 150"/>
                <a:gd name="T26" fmla="*/ 0 w 120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50"/>
                <a:gd name="T44" fmla="*/ 120 w 120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50">
                  <a:moveTo>
                    <a:pt x="120" y="150"/>
                  </a:moveTo>
                  <a:lnTo>
                    <a:pt x="120" y="0"/>
                  </a:lnTo>
                  <a:lnTo>
                    <a:pt x="92" y="0"/>
                  </a:lnTo>
                  <a:lnTo>
                    <a:pt x="92" y="62"/>
                  </a:lnTo>
                  <a:lnTo>
                    <a:pt x="30" y="6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30" y="150"/>
                  </a:lnTo>
                  <a:lnTo>
                    <a:pt x="30" y="86"/>
                  </a:lnTo>
                  <a:lnTo>
                    <a:pt x="92" y="86"/>
                  </a:lnTo>
                  <a:lnTo>
                    <a:pt x="92" y="150"/>
                  </a:lnTo>
                  <a:lnTo>
                    <a:pt x="12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4887" y="624"/>
              <a:ext cx="20" cy="40"/>
            </a:xfrm>
            <a:custGeom>
              <a:avLst/>
              <a:gdLst>
                <a:gd name="T0" fmla="*/ 0 w 56"/>
                <a:gd name="T1" fmla="*/ 0 h 118"/>
                <a:gd name="T2" fmla="*/ 0 w 56"/>
                <a:gd name="T3" fmla="*/ 0 h 118"/>
                <a:gd name="T4" fmla="*/ 0 w 56"/>
                <a:gd name="T5" fmla="*/ 0 h 118"/>
                <a:gd name="T6" fmla="*/ 0 w 56"/>
                <a:gd name="T7" fmla="*/ 0 h 118"/>
                <a:gd name="T8" fmla="*/ 0 w 56"/>
                <a:gd name="T9" fmla="*/ 0 h 118"/>
                <a:gd name="T10" fmla="*/ 0 w 56"/>
                <a:gd name="T11" fmla="*/ 0 h 118"/>
                <a:gd name="T12" fmla="*/ 0 w 56"/>
                <a:gd name="T13" fmla="*/ 0 h 118"/>
                <a:gd name="T14" fmla="*/ 0 w 56"/>
                <a:gd name="T15" fmla="*/ 0 h 118"/>
                <a:gd name="T16" fmla="*/ 0 w 56"/>
                <a:gd name="T17" fmla="*/ 0 h 118"/>
                <a:gd name="T18" fmla="*/ 0 w 56"/>
                <a:gd name="T19" fmla="*/ 0 h 118"/>
                <a:gd name="T20" fmla="*/ 0 w 56"/>
                <a:gd name="T21" fmla="*/ 0 h 118"/>
                <a:gd name="T22" fmla="*/ 0 w 56"/>
                <a:gd name="T23" fmla="*/ 0 h 118"/>
                <a:gd name="T24" fmla="*/ 0 w 56"/>
                <a:gd name="T25" fmla="*/ 0 h 118"/>
                <a:gd name="T26" fmla="*/ 0 w 56"/>
                <a:gd name="T27" fmla="*/ 0 h 118"/>
                <a:gd name="T28" fmla="*/ 0 w 56"/>
                <a:gd name="T29" fmla="*/ 0 h 118"/>
                <a:gd name="T30" fmla="*/ 0 w 56"/>
                <a:gd name="T31" fmla="*/ 0 h 118"/>
                <a:gd name="T32" fmla="*/ 0 w 56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18"/>
                <a:gd name="T53" fmla="*/ 56 w 56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18">
                  <a:moveTo>
                    <a:pt x="0" y="92"/>
                  </a:moveTo>
                  <a:lnTo>
                    <a:pt x="0" y="118"/>
                  </a:lnTo>
                  <a:lnTo>
                    <a:pt x="22" y="113"/>
                  </a:lnTo>
                  <a:lnTo>
                    <a:pt x="40" y="101"/>
                  </a:lnTo>
                  <a:lnTo>
                    <a:pt x="52" y="82"/>
                  </a:lnTo>
                  <a:lnTo>
                    <a:pt x="56" y="59"/>
                  </a:lnTo>
                  <a:lnTo>
                    <a:pt x="52" y="35"/>
                  </a:lnTo>
                  <a:lnTo>
                    <a:pt x="40" y="16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3"/>
                  </a:lnTo>
                  <a:lnTo>
                    <a:pt x="19" y="32"/>
                  </a:lnTo>
                  <a:lnTo>
                    <a:pt x="26" y="59"/>
                  </a:lnTo>
                  <a:lnTo>
                    <a:pt x="19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868" y="624"/>
              <a:ext cx="19" cy="40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0 h 119"/>
                <a:gd name="T4" fmla="*/ 0 w 59"/>
                <a:gd name="T5" fmla="*/ 0 h 119"/>
                <a:gd name="T6" fmla="*/ 0 w 59"/>
                <a:gd name="T7" fmla="*/ 0 h 119"/>
                <a:gd name="T8" fmla="*/ 0 w 59"/>
                <a:gd name="T9" fmla="*/ 0 h 119"/>
                <a:gd name="T10" fmla="*/ 0 w 59"/>
                <a:gd name="T11" fmla="*/ 0 h 119"/>
                <a:gd name="T12" fmla="*/ 0 w 59"/>
                <a:gd name="T13" fmla="*/ 0 h 119"/>
                <a:gd name="T14" fmla="*/ 0 w 59"/>
                <a:gd name="T15" fmla="*/ 0 h 119"/>
                <a:gd name="T16" fmla="*/ 0 w 59"/>
                <a:gd name="T17" fmla="*/ 0 h 119"/>
                <a:gd name="T18" fmla="*/ 0 w 59"/>
                <a:gd name="T19" fmla="*/ 0 h 119"/>
                <a:gd name="T20" fmla="*/ 0 w 59"/>
                <a:gd name="T21" fmla="*/ 0 h 119"/>
                <a:gd name="T22" fmla="*/ 0 w 59"/>
                <a:gd name="T23" fmla="*/ 0 h 119"/>
                <a:gd name="T24" fmla="*/ 0 w 59"/>
                <a:gd name="T25" fmla="*/ 0 h 119"/>
                <a:gd name="T26" fmla="*/ 0 w 59"/>
                <a:gd name="T27" fmla="*/ 0 h 119"/>
                <a:gd name="T28" fmla="*/ 0 w 59"/>
                <a:gd name="T29" fmla="*/ 0 h 119"/>
                <a:gd name="T30" fmla="*/ 0 w 59"/>
                <a:gd name="T31" fmla="*/ 0 h 119"/>
                <a:gd name="T32" fmla="*/ 0 w 59"/>
                <a:gd name="T33" fmla="*/ 0 h 119"/>
                <a:gd name="T34" fmla="*/ 0 w 59"/>
                <a:gd name="T35" fmla="*/ 0 h 119"/>
                <a:gd name="T36" fmla="*/ 0 w 59"/>
                <a:gd name="T37" fmla="*/ 0 h 119"/>
                <a:gd name="T38" fmla="*/ 0 w 59"/>
                <a:gd name="T39" fmla="*/ 0 h 119"/>
                <a:gd name="T40" fmla="*/ 0 w 59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9"/>
                <a:gd name="T65" fmla="*/ 59 w 59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9">
                  <a:moveTo>
                    <a:pt x="59" y="23"/>
                  </a:moveTo>
                  <a:lnTo>
                    <a:pt x="59" y="1"/>
                  </a:lnTo>
                  <a:lnTo>
                    <a:pt x="56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9"/>
                  </a:lnTo>
                  <a:lnTo>
                    <a:pt x="4" y="83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34" y="83"/>
                  </a:lnTo>
                  <a:lnTo>
                    <a:pt x="30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6" y="2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4913" y="624"/>
              <a:ext cx="35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30" y="113"/>
                  </a:lnTo>
                  <a:lnTo>
                    <a:pt x="30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6" y="26"/>
                  </a:lnTo>
                  <a:lnTo>
                    <a:pt x="74" y="35"/>
                  </a:lnTo>
                  <a:lnTo>
                    <a:pt x="76" y="59"/>
                  </a:lnTo>
                  <a:lnTo>
                    <a:pt x="76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4975" y="625"/>
              <a:ext cx="16" cy="53"/>
            </a:xfrm>
            <a:custGeom>
              <a:avLst/>
              <a:gdLst>
                <a:gd name="T0" fmla="*/ 0 w 52"/>
                <a:gd name="T1" fmla="*/ 0 h 159"/>
                <a:gd name="T2" fmla="*/ 0 w 52"/>
                <a:gd name="T3" fmla="*/ 0 h 159"/>
                <a:gd name="T4" fmla="*/ 0 w 52"/>
                <a:gd name="T5" fmla="*/ 0 h 159"/>
                <a:gd name="T6" fmla="*/ 0 w 52"/>
                <a:gd name="T7" fmla="*/ 0 h 159"/>
                <a:gd name="T8" fmla="*/ 0 w 52"/>
                <a:gd name="T9" fmla="*/ 0 h 159"/>
                <a:gd name="T10" fmla="*/ 0 w 52"/>
                <a:gd name="T11" fmla="*/ 0 h 159"/>
                <a:gd name="T12" fmla="*/ 0 w 52"/>
                <a:gd name="T13" fmla="*/ 0 h 159"/>
                <a:gd name="T14" fmla="*/ 0 w 52"/>
                <a:gd name="T15" fmla="*/ 0 h 159"/>
                <a:gd name="T16" fmla="*/ 0 w 52"/>
                <a:gd name="T17" fmla="*/ 0 h 159"/>
                <a:gd name="T18" fmla="*/ 0 w 52"/>
                <a:gd name="T19" fmla="*/ 0 h 159"/>
                <a:gd name="T20" fmla="*/ 0 w 52"/>
                <a:gd name="T21" fmla="*/ 0 h 159"/>
                <a:gd name="T22" fmla="*/ 0 w 52"/>
                <a:gd name="T23" fmla="*/ 0 h 159"/>
                <a:gd name="T24" fmla="*/ 0 w 52"/>
                <a:gd name="T25" fmla="*/ 0 h 159"/>
                <a:gd name="T26" fmla="*/ 0 w 52"/>
                <a:gd name="T27" fmla="*/ 0 h 159"/>
                <a:gd name="T28" fmla="*/ 0 w 52"/>
                <a:gd name="T29" fmla="*/ 0 h 159"/>
                <a:gd name="T30" fmla="*/ 0 w 52"/>
                <a:gd name="T31" fmla="*/ 0 h 159"/>
                <a:gd name="T32" fmla="*/ 0 w 52"/>
                <a:gd name="T33" fmla="*/ 0 h 159"/>
                <a:gd name="T34" fmla="*/ 0 w 52"/>
                <a:gd name="T35" fmla="*/ 0 h 159"/>
                <a:gd name="T36" fmla="*/ 0 w 52"/>
                <a:gd name="T37" fmla="*/ 0 h 159"/>
                <a:gd name="T38" fmla="*/ 0 w 52"/>
                <a:gd name="T39" fmla="*/ 0 h 159"/>
                <a:gd name="T40" fmla="*/ 0 w 52"/>
                <a:gd name="T41" fmla="*/ 0 h 159"/>
                <a:gd name="T42" fmla="*/ 0 w 52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159"/>
                <a:gd name="T68" fmla="*/ 52 w 5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159">
                  <a:moveTo>
                    <a:pt x="0" y="133"/>
                  </a:moveTo>
                  <a:lnTo>
                    <a:pt x="0" y="159"/>
                  </a:lnTo>
                  <a:lnTo>
                    <a:pt x="22" y="156"/>
                  </a:lnTo>
                  <a:lnTo>
                    <a:pt x="39" y="143"/>
                  </a:lnTo>
                  <a:lnTo>
                    <a:pt x="49" y="124"/>
                  </a:lnTo>
                  <a:lnTo>
                    <a:pt x="52" y="97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24" y="17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" y="30"/>
                  </a:lnTo>
                  <a:lnTo>
                    <a:pt x="24" y="55"/>
                  </a:lnTo>
                  <a:lnTo>
                    <a:pt x="17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0" y="104"/>
                  </a:lnTo>
                  <a:lnTo>
                    <a:pt x="26" y="88"/>
                  </a:lnTo>
                  <a:lnTo>
                    <a:pt x="23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4956" y="624"/>
              <a:ext cx="19" cy="38"/>
            </a:xfrm>
            <a:custGeom>
              <a:avLst/>
              <a:gdLst>
                <a:gd name="T0" fmla="*/ 0 w 55"/>
                <a:gd name="T1" fmla="*/ 0 h 114"/>
                <a:gd name="T2" fmla="*/ 0 w 55"/>
                <a:gd name="T3" fmla="*/ 0 h 114"/>
                <a:gd name="T4" fmla="*/ 0 w 55"/>
                <a:gd name="T5" fmla="*/ 0 h 114"/>
                <a:gd name="T6" fmla="*/ 0 w 55"/>
                <a:gd name="T7" fmla="*/ 0 h 114"/>
                <a:gd name="T8" fmla="*/ 0 w 55"/>
                <a:gd name="T9" fmla="*/ 0 h 114"/>
                <a:gd name="T10" fmla="*/ 0 w 55"/>
                <a:gd name="T11" fmla="*/ 0 h 114"/>
                <a:gd name="T12" fmla="*/ 0 w 55"/>
                <a:gd name="T13" fmla="*/ 0 h 114"/>
                <a:gd name="T14" fmla="*/ 0 w 55"/>
                <a:gd name="T15" fmla="*/ 0 h 114"/>
                <a:gd name="T16" fmla="*/ 0 w 55"/>
                <a:gd name="T17" fmla="*/ 0 h 114"/>
                <a:gd name="T18" fmla="*/ 0 w 55"/>
                <a:gd name="T19" fmla="*/ 0 h 114"/>
                <a:gd name="T20" fmla="*/ 0 w 55"/>
                <a:gd name="T21" fmla="*/ 0 h 114"/>
                <a:gd name="T22" fmla="*/ 0 w 55"/>
                <a:gd name="T23" fmla="*/ 0 h 114"/>
                <a:gd name="T24" fmla="*/ 0 w 55"/>
                <a:gd name="T25" fmla="*/ 0 h 114"/>
                <a:gd name="T26" fmla="*/ 0 w 55"/>
                <a:gd name="T27" fmla="*/ 0 h 114"/>
                <a:gd name="T28" fmla="*/ 0 w 55"/>
                <a:gd name="T29" fmla="*/ 0 h 114"/>
                <a:gd name="T30" fmla="*/ 0 w 55"/>
                <a:gd name="T31" fmla="*/ 0 h 114"/>
                <a:gd name="T32" fmla="*/ 0 w 55"/>
                <a:gd name="T33" fmla="*/ 0 h 114"/>
                <a:gd name="T34" fmla="*/ 0 w 55"/>
                <a:gd name="T35" fmla="*/ 0 h 114"/>
                <a:gd name="T36" fmla="*/ 0 w 55"/>
                <a:gd name="T37" fmla="*/ 0 h 114"/>
                <a:gd name="T38" fmla="*/ 0 w 55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114"/>
                <a:gd name="T62" fmla="*/ 55 w 55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114">
                  <a:moveTo>
                    <a:pt x="55" y="27"/>
                  </a:moveTo>
                  <a:lnTo>
                    <a:pt x="55" y="4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10" y="18"/>
                  </a:lnTo>
                  <a:lnTo>
                    <a:pt x="3" y="36"/>
                  </a:lnTo>
                  <a:lnTo>
                    <a:pt x="0" y="59"/>
                  </a:lnTo>
                  <a:lnTo>
                    <a:pt x="10" y="96"/>
                  </a:lnTo>
                  <a:lnTo>
                    <a:pt x="25" y="109"/>
                  </a:lnTo>
                  <a:lnTo>
                    <a:pt x="43" y="114"/>
                  </a:lnTo>
                  <a:lnTo>
                    <a:pt x="55" y="111"/>
                  </a:lnTo>
                  <a:lnTo>
                    <a:pt x="55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29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4959" y="667"/>
              <a:ext cx="16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3"/>
                <a:gd name="T26" fmla="*/ 45 w 4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3">
                  <a:moveTo>
                    <a:pt x="45" y="33"/>
                  </a:moveTo>
                  <a:lnTo>
                    <a:pt x="45" y="7"/>
                  </a:lnTo>
                  <a:lnTo>
                    <a:pt x="35" y="13"/>
                  </a:lnTo>
                  <a:lnTo>
                    <a:pt x="3" y="0"/>
                  </a:lnTo>
                  <a:lnTo>
                    <a:pt x="0" y="26"/>
                  </a:lnTo>
                  <a:lnTo>
                    <a:pt x="38" y="33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5035" y="612"/>
              <a:ext cx="40" cy="50"/>
            </a:xfrm>
            <a:custGeom>
              <a:avLst/>
              <a:gdLst>
                <a:gd name="T0" fmla="*/ 0 w 121"/>
                <a:gd name="T1" fmla="*/ 0 h 150"/>
                <a:gd name="T2" fmla="*/ 0 w 121"/>
                <a:gd name="T3" fmla="*/ 0 h 150"/>
                <a:gd name="T4" fmla="*/ 0 w 121"/>
                <a:gd name="T5" fmla="*/ 0 h 150"/>
                <a:gd name="T6" fmla="*/ 0 w 121"/>
                <a:gd name="T7" fmla="*/ 0 h 150"/>
                <a:gd name="T8" fmla="*/ 0 w 121"/>
                <a:gd name="T9" fmla="*/ 0 h 150"/>
                <a:gd name="T10" fmla="*/ 0 w 121"/>
                <a:gd name="T11" fmla="*/ 0 h 150"/>
                <a:gd name="T12" fmla="*/ 0 w 121"/>
                <a:gd name="T13" fmla="*/ 0 h 150"/>
                <a:gd name="T14" fmla="*/ 0 w 121"/>
                <a:gd name="T15" fmla="*/ 0 h 150"/>
                <a:gd name="T16" fmla="*/ 0 w 121"/>
                <a:gd name="T17" fmla="*/ 0 h 150"/>
                <a:gd name="T18" fmla="*/ 0 w 121"/>
                <a:gd name="T19" fmla="*/ 0 h 150"/>
                <a:gd name="T20" fmla="*/ 0 w 121"/>
                <a:gd name="T21" fmla="*/ 0 h 150"/>
                <a:gd name="T22" fmla="*/ 0 w 121"/>
                <a:gd name="T23" fmla="*/ 0 h 150"/>
                <a:gd name="T24" fmla="*/ 0 w 121"/>
                <a:gd name="T25" fmla="*/ 0 h 150"/>
                <a:gd name="T26" fmla="*/ 0 w 121"/>
                <a:gd name="T27" fmla="*/ 0 h 150"/>
                <a:gd name="T28" fmla="*/ 0 w 121"/>
                <a:gd name="T29" fmla="*/ 0 h 150"/>
                <a:gd name="T30" fmla="*/ 0 w 121"/>
                <a:gd name="T31" fmla="*/ 0 h 150"/>
                <a:gd name="T32" fmla="*/ 0 w 121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50"/>
                <a:gd name="T53" fmla="*/ 121 w 121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50">
                  <a:moveTo>
                    <a:pt x="121" y="150"/>
                  </a:moveTo>
                  <a:lnTo>
                    <a:pt x="58" y="69"/>
                  </a:lnTo>
                  <a:lnTo>
                    <a:pt x="118" y="0"/>
                  </a:lnTo>
                  <a:lnTo>
                    <a:pt x="84" y="0"/>
                  </a:lnTo>
                  <a:lnTo>
                    <a:pt x="34" y="54"/>
                  </a:lnTo>
                  <a:lnTo>
                    <a:pt x="27" y="66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7" y="150"/>
                  </a:lnTo>
                  <a:lnTo>
                    <a:pt x="27" y="92"/>
                  </a:lnTo>
                  <a:lnTo>
                    <a:pt x="27" y="79"/>
                  </a:lnTo>
                  <a:lnTo>
                    <a:pt x="34" y="88"/>
                  </a:lnTo>
                  <a:lnTo>
                    <a:pt x="85" y="15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5099" y="624"/>
              <a:ext cx="20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5" y="82"/>
                  </a:lnTo>
                  <a:lnTo>
                    <a:pt x="58" y="59"/>
                  </a:lnTo>
                  <a:lnTo>
                    <a:pt x="55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3"/>
                  </a:lnTo>
                  <a:lnTo>
                    <a:pt x="22" y="32"/>
                  </a:lnTo>
                  <a:lnTo>
                    <a:pt x="29" y="59"/>
                  </a:lnTo>
                  <a:lnTo>
                    <a:pt x="22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5080" y="624"/>
              <a:ext cx="19" cy="40"/>
            </a:xfrm>
            <a:custGeom>
              <a:avLst/>
              <a:gdLst>
                <a:gd name="T0" fmla="*/ 0 w 56"/>
                <a:gd name="T1" fmla="*/ 0 h 119"/>
                <a:gd name="T2" fmla="*/ 0 w 56"/>
                <a:gd name="T3" fmla="*/ 0 h 119"/>
                <a:gd name="T4" fmla="*/ 0 w 56"/>
                <a:gd name="T5" fmla="*/ 0 h 119"/>
                <a:gd name="T6" fmla="*/ 0 w 56"/>
                <a:gd name="T7" fmla="*/ 0 h 119"/>
                <a:gd name="T8" fmla="*/ 0 w 56"/>
                <a:gd name="T9" fmla="*/ 0 h 119"/>
                <a:gd name="T10" fmla="*/ 0 w 56"/>
                <a:gd name="T11" fmla="*/ 0 h 119"/>
                <a:gd name="T12" fmla="*/ 0 w 56"/>
                <a:gd name="T13" fmla="*/ 0 h 119"/>
                <a:gd name="T14" fmla="*/ 0 w 56"/>
                <a:gd name="T15" fmla="*/ 0 h 119"/>
                <a:gd name="T16" fmla="*/ 0 w 56"/>
                <a:gd name="T17" fmla="*/ 0 h 119"/>
                <a:gd name="T18" fmla="*/ 0 w 56"/>
                <a:gd name="T19" fmla="*/ 0 h 119"/>
                <a:gd name="T20" fmla="*/ 0 w 56"/>
                <a:gd name="T21" fmla="*/ 0 h 119"/>
                <a:gd name="T22" fmla="*/ 0 w 56"/>
                <a:gd name="T23" fmla="*/ 0 h 119"/>
                <a:gd name="T24" fmla="*/ 0 w 56"/>
                <a:gd name="T25" fmla="*/ 0 h 119"/>
                <a:gd name="T26" fmla="*/ 0 w 56"/>
                <a:gd name="T27" fmla="*/ 0 h 119"/>
                <a:gd name="T28" fmla="*/ 0 w 56"/>
                <a:gd name="T29" fmla="*/ 0 h 119"/>
                <a:gd name="T30" fmla="*/ 0 w 56"/>
                <a:gd name="T31" fmla="*/ 0 h 119"/>
                <a:gd name="T32" fmla="*/ 0 w 56"/>
                <a:gd name="T33" fmla="*/ 0 h 119"/>
                <a:gd name="T34" fmla="*/ 0 w 56"/>
                <a:gd name="T35" fmla="*/ 0 h 119"/>
                <a:gd name="T36" fmla="*/ 0 w 56"/>
                <a:gd name="T37" fmla="*/ 0 h 119"/>
                <a:gd name="T38" fmla="*/ 0 w 56"/>
                <a:gd name="T39" fmla="*/ 0 h 119"/>
                <a:gd name="T40" fmla="*/ 0 w 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19"/>
                <a:gd name="T65" fmla="*/ 56 w 56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19">
                  <a:moveTo>
                    <a:pt x="56" y="23"/>
                  </a:moveTo>
                  <a:lnTo>
                    <a:pt x="56" y="1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2" y="34"/>
                  </a:lnTo>
                  <a:lnTo>
                    <a:pt x="0" y="59"/>
                  </a:lnTo>
                  <a:lnTo>
                    <a:pt x="2" y="83"/>
                  </a:lnTo>
                  <a:lnTo>
                    <a:pt x="15" y="102"/>
                  </a:lnTo>
                  <a:lnTo>
                    <a:pt x="33" y="114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34" y="83"/>
                  </a:lnTo>
                  <a:lnTo>
                    <a:pt x="28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21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5127" y="624"/>
              <a:ext cx="33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4" y="35"/>
                  </a:lnTo>
                  <a:lnTo>
                    <a:pt x="40" y="26"/>
                  </a:lnTo>
                  <a:lnTo>
                    <a:pt x="53" y="23"/>
                  </a:lnTo>
                  <a:lnTo>
                    <a:pt x="65" y="26"/>
                  </a:lnTo>
                  <a:lnTo>
                    <a:pt x="72" y="35"/>
                  </a:lnTo>
                  <a:lnTo>
                    <a:pt x="75" y="59"/>
                  </a:lnTo>
                  <a:lnTo>
                    <a:pt x="75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4" y="4"/>
                  </a:lnTo>
                  <a:lnTo>
                    <a:pt x="63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5187" y="625"/>
              <a:ext cx="17" cy="53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0 h 159"/>
                <a:gd name="T4" fmla="*/ 0 w 51"/>
                <a:gd name="T5" fmla="*/ 0 h 159"/>
                <a:gd name="T6" fmla="*/ 0 w 51"/>
                <a:gd name="T7" fmla="*/ 0 h 159"/>
                <a:gd name="T8" fmla="*/ 0 w 51"/>
                <a:gd name="T9" fmla="*/ 0 h 159"/>
                <a:gd name="T10" fmla="*/ 0 w 51"/>
                <a:gd name="T11" fmla="*/ 0 h 159"/>
                <a:gd name="T12" fmla="*/ 0 w 51"/>
                <a:gd name="T13" fmla="*/ 0 h 159"/>
                <a:gd name="T14" fmla="*/ 0 w 51"/>
                <a:gd name="T15" fmla="*/ 0 h 159"/>
                <a:gd name="T16" fmla="*/ 0 w 51"/>
                <a:gd name="T17" fmla="*/ 0 h 159"/>
                <a:gd name="T18" fmla="*/ 0 w 51"/>
                <a:gd name="T19" fmla="*/ 0 h 159"/>
                <a:gd name="T20" fmla="*/ 0 w 51"/>
                <a:gd name="T21" fmla="*/ 0 h 159"/>
                <a:gd name="T22" fmla="*/ 0 w 51"/>
                <a:gd name="T23" fmla="*/ 0 h 159"/>
                <a:gd name="T24" fmla="*/ 0 w 51"/>
                <a:gd name="T25" fmla="*/ 0 h 159"/>
                <a:gd name="T26" fmla="*/ 0 w 51"/>
                <a:gd name="T27" fmla="*/ 0 h 159"/>
                <a:gd name="T28" fmla="*/ 0 w 51"/>
                <a:gd name="T29" fmla="*/ 0 h 159"/>
                <a:gd name="T30" fmla="*/ 0 w 51"/>
                <a:gd name="T31" fmla="*/ 0 h 159"/>
                <a:gd name="T32" fmla="*/ 0 w 51"/>
                <a:gd name="T33" fmla="*/ 0 h 159"/>
                <a:gd name="T34" fmla="*/ 0 w 51"/>
                <a:gd name="T35" fmla="*/ 0 h 159"/>
                <a:gd name="T36" fmla="*/ 0 w 51"/>
                <a:gd name="T37" fmla="*/ 0 h 159"/>
                <a:gd name="T38" fmla="*/ 0 w 51"/>
                <a:gd name="T39" fmla="*/ 0 h 159"/>
                <a:gd name="T40" fmla="*/ 0 w 51"/>
                <a:gd name="T41" fmla="*/ 0 h 159"/>
                <a:gd name="T42" fmla="*/ 0 w 5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59"/>
                <a:gd name="T68" fmla="*/ 51 w 51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59">
                  <a:moveTo>
                    <a:pt x="0" y="131"/>
                  </a:moveTo>
                  <a:lnTo>
                    <a:pt x="0" y="159"/>
                  </a:lnTo>
                  <a:lnTo>
                    <a:pt x="19" y="156"/>
                  </a:lnTo>
                  <a:lnTo>
                    <a:pt x="36" y="143"/>
                  </a:lnTo>
                  <a:lnTo>
                    <a:pt x="46" y="124"/>
                  </a:lnTo>
                  <a:lnTo>
                    <a:pt x="51" y="97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2" y="1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3"/>
                  </a:lnTo>
                  <a:lnTo>
                    <a:pt x="16" y="30"/>
                  </a:lnTo>
                  <a:lnTo>
                    <a:pt x="22" y="55"/>
                  </a:lnTo>
                  <a:lnTo>
                    <a:pt x="16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9" y="104"/>
                  </a:lnTo>
                  <a:lnTo>
                    <a:pt x="25" y="88"/>
                  </a:lnTo>
                  <a:lnTo>
                    <a:pt x="20" y="12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5167" y="624"/>
              <a:ext cx="20" cy="38"/>
            </a:xfrm>
            <a:custGeom>
              <a:avLst/>
              <a:gdLst>
                <a:gd name="T0" fmla="*/ 0 w 58"/>
                <a:gd name="T1" fmla="*/ 0 h 114"/>
                <a:gd name="T2" fmla="*/ 0 w 58"/>
                <a:gd name="T3" fmla="*/ 0 h 114"/>
                <a:gd name="T4" fmla="*/ 0 w 58"/>
                <a:gd name="T5" fmla="*/ 0 h 114"/>
                <a:gd name="T6" fmla="*/ 0 w 58"/>
                <a:gd name="T7" fmla="*/ 0 h 114"/>
                <a:gd name="T8" fmla="*/ 0 w 58"/>
                <a:gd name="T9" fmla="*/ 0 h 114"/>
                <a:gd name="T10" fmla="*/ 0 w 58"/>
                <a:gd name="T11" fmla="*/ 0 h 114"/>
                <a:gd name="T12" fmla="*/ 0 w 58"/>
                <a:gd name="T13" fmla="*/ 0 h 114"/>
                <a:gd name="T14" fmla="*/ 0 w 58"/>
                <a:gd name="T15" fmla="*/ 0 h 114"/>
                <a:gd name="T16" fmla="*/ 0 w 58"/>
                <a:gd name="T17" fmla="*/ 0 h 114"/>
                <a:gd name="T18" fmla="*/ 0 w 58"/>
                <a:gd name="T19" fmla="*/ 0 h 114"/>
                <a:gd name="T20" fmla="*/ 0 w 58"/>
                <a:gd name="T21" fmla="*/ 0 h 114"/>
                <a:gd name="T22" fmla="*/ 0 w 58"/>
                <a:gd name="T23" fmla="*/ 0 h 114"/>
                <a:gd name="T24" fmla="*/ 0 w 58"/>
                <a:gd name="T25" fmla="*/ 0 h 114"/>
                <a:gd name="T26" fmla="*/ 0 w 58"/>
                <a:gd name="T27" fmla="*/ 0 h 114"/>
                <a:gd name="T28" fmla="*/ 0 w 58"/>
                <a:gd name="T29" fmla="*/ 0 h 114"/>
                <a:gd name="T30" fmla="*/ 0 w 58"/>
                <a:gd name="T31" fmla="*/ 0 h 114"/>
                <a:gd name="T32" fmla="*/ 0 w 58"/>
                <a:gd name="T33" fmla="*/ 0 h 114"/>
                <a:gd name="T34" fmla="*/ 0 w 58"/>
                <a:gd name="T35" fmla="*/ 0 h 114"/>
                <a:gd name="T36" fmla="*/ 0 w 58"/>
                <a:gd name="T37" fmla="*/ 0 h 114"/>
                <a:gd name="T38" fmla="*/ 0 w 58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14"/>
                <a:gd name="T62" fmla="*/ 58 w 58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14">
                  <a:moveTo>
                    <a:pt x="58" y="27"/>
                  </a:moveTo>
                  <a:lnTo>
                    <a:pt x="58" y="5"/>
                  </a:lnTo>
                  <a:lnTo>
                    <a:pt x="44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5" y="36"/>
                  </a:lnTo>
                  <a:lnTo>
                    <a:pt x="0" y="59"/>
                  </a:lnTo>
                  <a:lnTo>
                    <a:pt x="11" y="96"/>
                  </a:lnTo>
                  <a:lnTo>
                    <a:pt x="25" y="109"/>
                  </a:lnTo>
                  <a:lnTo>
                    <a:pt x="44" y="114"/>
                  </a:lnTo>
                  <a:lnTo>
                    <a:pt x="58" y="111"/>
                  </a:lnTo>
                  <a:lnTo>
                    <a:pt x="58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31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5171" y="667"/>
              <a:ext cx="16" cy="11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w 47"/>
                <a:gd name="T11" fmla="*/ 0 h 33"/>
                <a:gd name="T12" fmla="*/ 0 w 47"/>
                <a:gd name="T13" fmla="*/ 0 h 33"/>
                <a:gd name="T14" fmla="*/ 0 w 4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3"/>
                <a:gd name="T26" fmla="*/ 47 w 4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3">
                  <a:moveTo>
                    <a:pt x="47" y="33"/>
                  </a:moveTo>
                  <a:lnTo>
                    <a:pt x="47" y="5"/>
                  </a:lnTo>
                  <a:lnTo>
                    <a:pt x="34" y="13"/>
                  </a:lnTo>
                  <a:lnTo>
                    <a:pt x="4" y="0"/>
                  </a:lnTo>
                  <a:lnTo>
                    <a:pt x="0" y="26"/>
                  </a:lnTo>
                  <a:lnTo>
                    <a:pt x="39" y="3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4297" y="361"/>
              <a:ext cx="206" cy="274"/>
            </a:xfrm>
            <a:custGeom>
              <a:avLst/>
              <a:gdLst>
                <a:gd name="T0" fmla="*/ 0 w 618"/>
                <a:gd name="T1" fmla="*/ 0 h 824"/>
                <a:gd name="T2" fmla="*/ 0 w 618"/>
                <a:gd name="T3" fmla="*/ 0 h 824"/>
                <a:gd name="T4" fmla="*/ 0 w 618"/>
                <a:gd name="T5" fmla="*/ 0 h 824"/>
                <a:gd name="T6" fmla="*/ 0 w 618"/>
                <a:gd name="T7" fmla="*/ 0 h 824"/>
                <a:gd name="T8" fmla="*/ 0 w 618"/>
                <a:gd name="T9" fmla="*/ 0 h 824"/>
                <a:gd name="T10" fmla="*/ 0 w 618"/>
                <a:gd name="T11" fmla="*/ 0 h 824"/>
                <a:gd name="T12" fmla="*/ 0 w 618"/>
                <a:gd name="T13" fmla="*/ 0 h 824"/>
                <a:gd name="T14" fmla="*/ 0 w 618"/>
                <a:gd name="T15" fmla="*/ 0 h 824"/>
                <a:gd name="T16" fmla="*/ 0 w 618"/>
                <a:gd name="T17" fmla="*/ 0 h 824"/>
                <a:gd name="T18" fmla="*/ 0 w 618"/>
                <a:gd name="T19" fmla="*/ 0 h 824"/>
                <a:gd name="T20" fmla="*/ 0 w 618"/>
                <a:gd name="T21" fmla="*/ 0 h 824"/>
                <a:gd name="T22" fmla="*/ 0 w 618"/>
                <a:gd name="T23" fmla="*/ 0 h 824"/>
                <a:gd name="T24" fmla="*/ 0 w 618"/>
                <a:gd name="T25" fmla="*/ 0 h 824"/>
                <a:gd name="T26" fmla="*/ 0 w 618"/>
                <a:gd name="T27" fmla="*/ 0 h 824"/>
                <a:gd name="T28" fmla="*/ 0 w 618"/>
                <a:gd name="T29" fmla="*/ 0 h 824"/>
                <a:gd name="T30" fmla="*/ 0 w 618"/>
                <a:gd name="T31" fmla="*/ 0 h 824"/>
                <a:gd name="T32" fmla="*/ 0 w 618"/>
                <a:gd name="T33" fmla="*/ 0 h 824"/>
                <a:gd name="T34" fmla="*/ 0 w 618"/>
                <a:gd name="T35" fmla="*/ 0 h 824"/>
                <a:gd name="T36" fmla="*/ 0 w 618"/>
                <a:gd name="T37" fmla="*/ 0 h 824"/>
                <a:gd name="T38" fmla="*/ 0 w 618"/>
                <a:gd name="T39" fmla="*/ 0 h 824"/>
                <a:gd name="T40" fmla="*/ 0 w 618"/>
                <a:gd name="T41" fmla="*/ 0 h 824"/>
                <a:gd name="T42" fmla="*/ 0 w 618"/>
                <a:gd name="T43" fmla="*/ 0 h 824"/>
                <a:gd name="T44" fmla="*/ 0 w 618"/>
                <a:gd name="T45" fmla="*/ 0 h 824"/>
                <a:gd name="T46" fmla="*/ 0 w 618"/>
                <a:gd name="T47" fmla="*/ 0 h 824"/>
                <a:gd name="T48" fmla="*/ 0 w 618"/>
                <a:gd name="T49" fmla="*/ 0 h 824"/>
                <a:gd name="T50" fmla="*/ 0 w 618"/>
                <a:gd name="T51" fmla="*/ 0 h 824"/>
                <a:gd name="T52" fmla="*/ 0 w 618"/>
                <a:gd name="T53" fmla="*/ 0 h 8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8"/>
                <a:gd name="T82" fmla="*/ 0 h 824"/>
                <a:gd name="T83" fmla="*/ 618 w 618"/>
                <a:gd name="T84" fmla="*/ 824 h 8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8" h="824">
                  <a:moveTo>
                    <a:pt x="618" y="0"/>
                  </a:moveTo>
                  <a:lnTo>
                    <a:pt x="313" y="0"/>
                  </a:lnTo>
                  <a:lnTo>
                    <a:pt x="273" y="8"/>
                  </a:lnTo>
                  <a:lnTo>
                    <a:pt x="242" y="33"/>
                  </a:lnTo>
                  <a:lnTo>
                    <a:pt x="27" y="249"/>
                  </a:lnTo>
                  <a:lnTo>
                    <a:pt x="5" y="278"/>
                  </a:lnTo>
                  <a:lnTo>
                    <a:pt x="0" y="309"/>
                  </a:lnTo>
                  <a:lnTo>
                    <a:pt x="0" y="794"/>
                  </a:lnTo>
                  <a:lnTo>
                    <a:pt x="10" y="814"/>
                  </a:lnTo>
                  <a:lnTo>
                    <a:pt x="30" y="824"/>
                  </a:lnTo>
                  <a:lnTo>
                    <a:pt x="245" y="824"/>
                  </a:lnTo>
                  <a:lnTo>
                    <a:pt x="494" y="574"/>
                  </a:lnTo>
                  <a:lnTo>
                    <a:pt x="313" y="574"/>
                  </a:lnTo>
                  <a:lnTo>
                    <a:pt x="290" y="570"/>
                  </a:lnTo>
                  <a:lnTo>
                    <a:pt x="270" y="557"/>
                  </a:lnTo>
                  <a:lnTo>
                    <a:pt x="254" y="537"/>
                  </a:lnTo>
                  <a:lnTo>
                    <a:pt x="248" y="509"/>
                  </a:lnTo>
                  <a:lnTo>
                    <a:pt x="248" y="310"/>
                  </a:lnTo>
                  <a:lnTo>
                    <a:pt x="254" y="286"/>
                  </a:lnTo>
                  <a:lnTo>
                    <a:pt x="265" y="265"/>
                  </a:lnTo>
                  <a:lnTo>
                    <a:pt x="287" y="251"/>
                  </a:lnTo>
                  <a:lnTo>
                    <a:pt x="313" y="245"/>
                  </a:lnTo>
                  <a:lnTo>
                    <a:pt x="358" y="245"/>
                  </a:lnTo>
                  <a:lnTo>
                    <a:pt x="378" y="241"/>
                  </a:lnTo>
                  <a:lnTo>
                    <a:pt x="394" y="2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4444" y="409"/>
              <a:ext cx="100" cy="121"/>
            </a:xfrm>
            <a:custGeom>
              <a:avLst/>
              <a:gdLst>
                <a:gd name="T0" fmla="*/ 0 w 299"/>
                <a:gd name="T1" fmla="*/ 0 h 363"/>
                <a:gd name="T2" fmla="*/ 0 w 299"/>
                <a:gd name="T3" fmla="*/ 0 h 363"/>
                <a:gd name="T4" fmla="*/ 0 w 299"/>
                <a:gd name="T5" fmla="*/ 0 h 363"/>
                <a:gd name="T6" fmla="*/ 0 w 299"/>
                <a:gd name="T7" fmla="*/ 0 h 363"/>
                <a:gd name="T8" fmla="*/ 0 w 299"/>
                <a:gd name="T9" fmla="*/ 0 h 363"/>
                <a:gd name="T10" fmla="*/ 0 w 299"/>
                <a:gd name="T11" fmla="*/ 0 h 363"/>
                <a:gd name="T12" fmla="*/ 0 w 299"/>
                <a:gd name="T13" fmla="*/ 0 h 363"/>
                <a:gd name="T14" fmla="*/ 0 w 299"/>
                <a:gd name="T15" fmla="*/ 0 h 363"/>
                <a:gd name="T16" fmla="*/ 0 w 299"/>
                <a:gd name="T17" fmla="*/ 0 h 363"/>
                <a:gd name="T18" fmla="*/ 0 w 299"/>
                <a:gd name="T19" fmla="*/ 0 h 363"/>
                <a:gd name="T20" fmla="*/ 0 w 299"/>
                <a:gd name="T21" fmla="*/ 0 h 363"/>
                <a:gd name="T22" fmla="*/ 0 w 299"/>
                <a:gd name="T23" fmla="*/ 0 h 363"/>
                <a:gd name="T24" fmla="*/ 0 w 299"/>
                <a:gd name="T25" fmla="*/ 0 h 363"/>
                <a:gd name="T26" fmla="*/ 0 w 299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363"/>
                <a:gd name="T44" fmla="*/ 299 w 299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363">
                  <a:moveTo>
                    <a:pt x="91" y="0"/>
                  </a:moveTo>
                  <a:lnTo>
                    <a:pt x="0" y="102"/>
                  </a:lnTo>
                  <a:lnTo>
                    <a:pt x="65" y="102"/>
                  </a:lnTo>
                  <a:lnTo>
                    <a:pt x="87" y="106"/>
                  </a:lnTo>
                  <a:lnTo>
                    <a:pt x="106" y="121"/>
                  </a:lnTo>
                  <a:lnTo>
                    <a:pt x="123" y="157"/>
                  </a:lnTo>
                  <a:lnTo>
                    <a:pt x="123" y="363"/>
                  </a:lnTo>
                  <a:lnTo>
                    <a:pt x="230" y="258"/>
                  </a:lnTo>
                  <a:lnTo>
                    <a:pt x="230" y="131"/>
                  </a:lnTo>
                  <a:lnTo>
                    <a:pt x="235" y="85"/>
                  </a:lnTo>
                  <a:lnTo>
                    <a:pt x="259" y="44"/>
                  </a:lnTo>
                  <a:lnTo>
                    <a:pt x="29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4536" y="409"/>
              <a:ext cx="77" cy="122"/>
            </a:xfrm>
            <a:custGeom>
              <a:avLst/>
              <a:gdLst>
                <a:gd name="T0" fmla="*/ 0 w 230"/>
                <a:gd name="T1" fmla="*/ 0 h 365"/>
                <a:gd name="T2" fmla="*/ 0 w 230"/>
                <a:gd name="T3" fmla="*/ 0 h 365"/>
                <a:gd name="T4" fmla="*/ 0 w 230"/>
                <a:gd name="T5" fmla="*/ 0 h 365"/>
                <a:gd name="T6" fmla="*/ 0 w 230"/>
                <a:gd name="T7" fmla="*/ 0 h 365"/>
                <a:gd name="T8" fmla="*/ 0 w 230"/>
                <a:gd name="T9" fmla="*/ 0 h 365"/>
                <a:gd name="T10" fmla="*/ 0 w 230"/>
                <a:gd name="T11" fmla="*/ 0 h 365"/>
                <a:gd name="T12" fmla="*/ 0 w 230"/>
                <a:gd name="T13" fmla="*/ 0 h 365"/>
                <a:gd name="T14" fmla="*/ 0 w 230"/>
                <a:gd name="T15" fmla="*/ 0 h 365"/>
                <a:gd name="T16" fmla="*/ 0 w 230"/>
                <a:gd name="T17" fmla="*/ 0 h 365"/>
                <a:gd name="T18" fmla="*/ 0 w 230"/>
                <a:gd name="T19" fmla="*/ 0 h 365"/>
                <a:gd name="T20" fmla="*/ 0 w 230"/>
                <a:gd name="T21" fmla="*/ 0 h 365"/>
                <a:gd name="T22" fmla="*/ 0 w 230"/>
                <a:gd name="T23" fmla="*/ 0 h 365"/>
                <a:gd name="T24" fmla="*/ 0 w 230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365"/>
                <a:gd name="T41" fmla="*/ 230 w 230"/>
                <a:gd name="T42" fmla="*/ 365 h 3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365">
                  <a:moveTo>
                    <a:pt x="81" y="0"/>
                  </a:moveTo>
                  <a:lnTo>
                    <a:pt x="26" y="54"/>
                  </a:lnTo>
                  <a:lnTo>
                    <a:pt x="6" y="86"/>
                  </a:lnTo>
                  <a:lnTo>
                    <a:pt x="0" y="122"/>
                  </a:lnTo>
                  <a:lnTo>
                    <a:pt x="0" y="365"/>
                  </a:lnTo>
                  <a:lnTo>
                    <a:pt x="110" y="255"/>
                  </a:lnTo>
                  <a:lnTo>
                    <a:pt x="108" y="189"/>
                  </a:lnTo>
                  <a:lnTo>
                    <a:pt x="113" y="138"/>
                  </a:lnTo>
                  <a:lnTo>
                    <a:pt x="118" y="115"/>
                  </a:lnTo>
                  <a:lnTo>
                    <a:pt x="131" y="98"/>
                  </a:lnTo>
                  <a:lnTo>
                    <a:pt x="23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4392" y="374"/>
              <a:ext cx="276" cy="351"/>
            </a:xfrm>
            <a:custGeom>
              <a:avLst/>
              <a:gdLst>
                <a:gd name="T0" fmla="*/ 0 w 827"/>
                <a:gd name="T1" fmla="*/ 0 h 1054"/>
                <a:gd name="T2" fmla="*/ 0 w 827"/>
                <a:gd name="T3" fmla="*/ 0 h 1054"/>
                <a:gd name="T4" fmla="*/ 0 w 827"/>
                <a:gd name="T5" fmla="*/ 0 h 1054"/>
                <a:gd name="T6" fmla="*/ 0 w 827"/>
                <a:gd name="T7" fmla="*/ 0 h 1054"/>
                <a:gd name="T8" fmla="*/ 0 w 827"/>
                <a:gd name="T9" fmla="*/ 0 h 1054"/>
                <a:gd name="T10" fmla="*/ 0 w 827"/>
                <a:gd name="T11" fmla="*/ 0 h 1054"/>
                <a:gd name="T12" fmla="*/ 0 w 827"/>
                <a:gd name="T13" fmla="*/ 0 h 1054"/>
                <a:gd name="T14" fmla="*/ 0 w 827"/>
                <a:gd name="T15" fmla="*/ 0 h 1054"/>
                <a:gd name="T16" fmla="*/ 0 w 827"/>
                <a:gd name="T17" fmla="*/ 0 h 1054"/>
                <a:gd name="T18" fmla="*/ 0 w 827"/>
                <a:gd name="T19" fmla="*/ 0 h 1054"/>
                <a:gd name="T20" fmla="*/ 0 w 827"/>
                <a:gd name="T21" fmla="*/ 0 h 1054"/>
                <a:gd name="T22" fmla="*/ 0 w 827"/>
                <a:gd name="T23" fmla="*/ 0 h 1054"/>
                <a:gd name="T24" fmla="*/ 0 w 827"/>
                <a:gd name="T25" fmla="*/ 0 h 1054"/>
                <a:gd name="T26" fmla="*/ 0 w 827"/>
                <a:gd name="T27" fmla="*/ 0 h 1054"/>
                <a:gd name="T28" fmla="*/ 0 w 827"/>
                <a:gd name="T29" fmla="*/ 0 h 1054"/>
                <a:gd name="T30" fmla="*/ 0 w 827"/>
                <a:gd name="T31" fmla="*/ 0 h 1054"/>
                <a:gd name="T32" fmla="*/ 0 w 827"/>
                <a:gd name="T33" fmla="*/ 0 h 1054"/>
                <a:gd name="T34" fmla="*/ 0 w 827"/>
                <a:gd name="T35" fmla="*/ 0 h 1054"/>
                <a:gd name="T36" fmla="*/ 0 w 827"/>
                <a:gd name="T37" fmla="*/ 0 h 1054"/>
                <a:gd name="T38" fmla="*/ 0 w 827"/>
                <a:gd name="T39" fmla="*/ 0 h 1054"/>
                <a:gd name="T40" fmla="*/ 0 w 827"/>
                <a:gd name="T41" fmla="*/ 0 h 1054"/>
                <a:gd name="T42" fmla="*/ 0 w 827"/>
                <a:gd name="T43" fmla="*/ 0 h 1054"/>
                <a:gd name="T44" fmla="*/ 0 w 827"/>
                <a:gd name="T45" fmla="*/ 0 h 1054"/>
                <a:gd name="T46" fmla="*/ 0 w 827"/>
                <a:gd name="T47" fmla="*/ 0 h 10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1054"/>
                <a:gd name="T74" fmla="*/ 827 w 827"/>
                <a:gd name="T75" fmla="*/ 1054 h 10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1054">
                  <a:moveTo>
                    <a:pt x="248" y="556"/>
                  </a:moveTo>
                  <a:lnTo>
                    <a:pt x="0" y="806"/>
                  </a:lnTo>
                  <a:lnTo>
                    <a:pt x="0" y="1027"/>
                  </a:lnTo>
                  <a:lnTo>
                    <a:pt x="8" y="1046"/>
                  </a:lnTo>
                  <a:lnTo>
                    <a:pt x="30" y="1054"/>
                  </a:lnTo>
                  <a:lnTo>
                    <a:pt x="525" y="1054"/>
                  </a:lnTo>
                  <a:lnTo>
                    <a:pt x="559" y="1036"/>
                  </a:lnTo>
                  <a:lnTo>
                    <a:pt x="599" y="991"/>
                  </a:lnTo>
                  <a:lnTo>
                    <a:pt x="762" y="828"/>
                  </a:lnTo>
                  <a:lnTo>
                    <a:pt x="806" y="783"/>
                  </a:lnTo>
                  <a:lnTo>
                    <a:pt x="823" y="757"/>
                  </a:lnTo>
                  <a:lnTo>
                    <a:pt x="827" y="731"/>
                  </a:lnTo>
                  <a:lnTo>
                    <a:pt x="827" y="0"/>
                  </a:lnTo>
                  <a:lnTo>
                    <a:pt x="611" y="218"/>
                  </a:lnTo>
                  <a:lnTo>
                    <a:pt x="590" y="248"/>
                  </a:lnTo>
                  <a:lnTo>
                    <a:pt x="583" y="290"/>
                  </a:lnTo>
                  <a:lnTo>
                    <a:pt x="583" y="781"/>
                  </a:lnTo>
                  <a:lnTo>
                    <a:pt x="574" y="800"/>
                  </a:lnTo>
                  <a:lnTo>
                    <a:pt x="554" y="809"/>
                  </a:lnTo>
                  <a:lnTo>
                    <a:pt x="280" y="809"/>
                  </a:lnTo>
                  <a:lnTo>
                    <a:pt x="257" y="800"/>
                  </a:lnTo>
                  <a:lnTo>
                    <a:pt x="248" y="776"/>
                  </a:lnTo>
                  <a:lnTo>
                    <a:pt x="248" y="5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4425" y="457"/>
              <a:ext cx="43" cy="81"/>
            </a:xfrm>
            <a:custGeom>
              <a:avLst/>
              <a:gdLst>
                <a:gd name="T0" fmla="*/ 0 w 130"/>
                <a:gd name="T1" fmla="*/ 0 h 243"/>
                <a:gd name="T2" fmla="*/ 0 w 130"/>
                <a:gd name="T3" fmla="*/ 0 h 243"/>
                <a:gd name="T4" fmla="*/ 0 w 130"/>
                <a:gd name="T5" fmla="*/ 0 h 243"/>
                <a:gd name="T6" fmla="*/ 0 w 130"/>
                <a:gd name="T7" fmla="*/ 0 h 243"/>
                <a:gd name="T8" fmla="*/ 0 w 130"/>
                <a:gd name="T9" fmla="*/ 0 h 243"/>
                <a:gd name="T10" fmla="*/ 0 w 130"/>
                <a:gd name="T11" fmla="*/ 0 h 243"/>
                <a:gd name="T12" fmla="*/ 0 w 130"/>
                <a:gd name="T13" fmla="*/ 0 h 243"/>
                <a:gd name="T14" fmla="*/ 0 w 130"/>
                <a:gd name="T15" fmla="*/ 0 h 243"/>
                <a:gd name="T16" fmla="*/ 0 w 130"/>
                <a:gd name="T17" fmla="*/ 0 h 243"/>
                <a:gd name="T18" fmla="*/ 0 w 130"/>
                <a:gd name="T19" fmla="*/ 0 h 243"/>
                <a:gd name="T20" fmla="*/ 0 w 130"/>
                <a:gd name="T21" fmla="*/ 0 h 243"/>
                <a:gd name="T22" fmla="*/ 0 w 130"/>
                <a:gd name="T23" fmla="*/ 0 h 243"/>
                <a:gd name="T24" fmla="*/ 0 w 130"/>
                <a:gd name="T25" fmla="*/ 0 h 243"/>
                <a:gd name="T26" fmla="*/ 0 w 130"/>
                <a:gd name="T27" fmla="*/ 0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243"/>
                <a:gd name="T44" fmla="*/ 130 w 130"/>
                <a:gd name="T45" fmla="*/ 243 h 2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243">
                  <a:moveTo>
                    <a:pt x="103" y="243"/>
                  </a:moveTo>
                  <a:lnTo>
                    <a:pt x="122" y="234"/>
                  </a:lnTo>
                  <a:lnTo>
                    <a:pt x="130" y="214"/>
                  </a:lnTo>
                  <a:lnTo>
                    <a:pt x="130" y="31"/>
                  </a:lnTo>
                  <a:lnTo>
                    <a:pt x="122" y="9"/>
                  </a:lnTo>
                  <a:lnTo>
                    <a:pt x="103" y="0"/>
                  </a:lnTo>
                  <a:lnTo>
                    <a:pt x="31" y="0"/>
                  </a:lnTo>
                  <a:lnTo>
                    <a:pt x="9" y="9"/>
                  </a:lnTo>
                  <a:lnTo>
                    <a:pt x="0" y="31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31" y="243"/>
                  </a:lnTo>
                  <a:lnTo>
                    <a:pt x="103" y="2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5163" y="425"/>
              <a:ext cx="17" cy="13"/>
            </a:xfrm>
            <a:custGeom>
              <a:avLst/>
              <a:gdLst>
                <a:gd name="T0" fmla="*/ 0 w 54"/>
                <a:gd name="T1" fmla="*/ 0 h 39"/>
                <a:gd name="T2" fmla="*/ 0 w 54"/>
                <a:gd name="T3" fmla="*/ 0 h 39"/>
                <a:gd name="T4" fmla="*/ 0 w 54"/>
                <a:gd name="T5" fmla="*/ 0 h 39"/>
                <a:gd name="T6" fmla="*/ 0 w 54"/>
                <a:gd name="T7" fmla="*/ 0 h 39"/>
                <a:gd name="T8" fmla="*/ 0 w 54"/>
                <a:gd name="T9" fmla="*/ 0 h 39"/>
                <a:gd name="T10" fmla="*/ 0 w 54"/>
                <a:gd name="T11" fmla="*/ 0 h 39"/>
                <a:gd name="T12" fmla="*/ 0 w 54"/>
                <a:gd name="T13" fmla="*/ 0 h 39"/>
                <a:gd name="T14" fmla="*/ 0 w 54"/>
                <a:gd name="T15" fmla="*/ 0 h 39"/>
                <a:gd name="T16" fmla="*/ 0 w 54"/>
                <a:gd name="T17" fmla="*/ 0 h 39"/>
                <a:gd name="T18" fmla="*/ 0 w 54"/>
                <a:gd name="T19" fmla="*/ 0 h 39"/>
                <a:gd name="T20" fmla="*/ 0 w 54"/>
                <a:gd name="T21" fmla="*/ 0 h 39"/>
                <a:gd name="T22" fmla="*/ 0 w 54"/>
                <a:gd name="T23" fmla="*/ 0 h 39"/>
                <a:gd name="T24" fmla="*/ 0 w 54"/>
                <a:gd name="T25" fmla="*/ 0 h 39"/>
                <a:gd name="T26" fmla="*/ 0 w 54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39"/>
                <a:gd name="T44" fmla="*/ 54 w 5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39">
                  <a:moveTo>
                    <a:pt x="0" y="32"/>
                  </a:moveTo>
                  <a:lnTo>
                    <a:pt x="6" y="39"/>
                  </a:lnTo>
                  <a:lnTo>
                    <a:pt x="28" y="27"/>
                  </a:lnTo>
                  <a:lnTo>
                    <a:pt x="42" y="39"/>
                  </a:lnTo>
                  <a:lnTo>
                    <a:pt x="51" y="30"/>
                  </a:lnTo>
                  <a:lnTo>
                    <a:pt x="36" y="21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30" y="13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5161" y="410"/>
              <a:ext cx="18" cy="13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40"/>
                <a:gd name="T44" fmla="*/ 53 w 5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40">
                  <a:moveTo>
                    <a:pt x="0" y="9"/>
                  </a:moveTo>
                  <a:lnTo>
                    <a:pt x="17" y="19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29" y="27"/>
                  </a:lnTo>
                  <a:lnTo>
                    <a:pt x="46" y="40"/>
                  </a:lnTo>
                  <a:lnTo>
                    <a:pt x="53" y="32"/>
                  </a:lnTo>
                  <a:lnTo>
                    <a:pt x="37" y="19"/>
                  </a:lnTo>
                  <a:lnTo>
                    <a:pt x="53" y="6"/>
                  </a:lnTo>
                  <a:lnTo>
                    <a:pt x="43" y="0"/>
                  </a:lnTo>
                  <a:lnTo>
                    <a:pt x="27" y="12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5141" y="447"/>
              <a:ext cx="56" cy="32"/>
            </a:xfrm>
            <a:custGeom>
              <a:avLst/>
              <a:gdLst>
                <a:gd name="T0" fmla="*/ 0 w 167"/>
                <a:gd name="T1" fmla="*/ 0 h 95"/>
                <a:gd name="T2" fmla="*/ 0 w 167"/>
                <a:gd name="T3" fmla="*/ 0 h 95"/>
                <a:gd name="T4" fmla="*/ 0 w 167"/>
                <a:gd name="T5" fmla="*/ 0 h 95"/>
                <a:gd name="T6" fmla="*/ 0 w 167"/>
                <a:gd name="T7" fmla="*/ 0 h 95"/>
                <a:gd name="T8" fmla="*/ 0 w 167"/>
                <a:gd name="T9" fmla="*/ 0 h 95"/>
                <a:gd name="T10" fmla="*/ 0 w 167"/>
                <a:gd name="T11" fmla="*/ 0 h 95"/>
                <a:gd name="T12" fmla="*/ 0 w 167"/>
                <a:gd name="T13" fmla="*/ 0 h 95"/>
                <a:gd name="T14" fmla="*/ 0 w 167"/>
                <a:gd name="T15" fmla="*/ 0 h 95"/>
                <a:gd name="T16" fmla="*/ 0 w 167"/>
                <a:gd name="T17" fmla="*/ 0 h 95"/>
                <a:gd name="T18" fmla="*/ 0 w 167"/>
                <a:gd name="T19" fmla="*/ 0 h 95"/>
                <a:gd name="T20" fmla="*/ 0 w 167"/>
                <a:gd name="T21" fmla="*/ 0 h 95"/>
                <a:gd name="T22" fmla="*/ 0 w 167"/>
                <a:gd name="T23" fmla="*/ 0 h 95"/>
                <a:gd name="T24" fmla="*/ 0 w 167"/>
                <a:gd name="T25" fmla="*/ 0 h 95"/>
                <a:gd name="T26" fmla="*/ 0 w 167"/>
                <a:gd name="T27" fmla="*/ 0 h 95"/>
                <a:gd name="T28" fmla="*/ 0 w 167"/>
                <a:gd name="T29" fmla="*/ 0 h 95"/>
                <a:gd name="T30" fmla="*/ 0 w 167"/>
                <a:gd name="T31" fmla="*/ 0 h 95"/>
                <a:gd name="T32" fmla="*/ 0 w 167"/>
                <a:gd name="T33" fmla="*/ 0 h 95"/>
                <a:gd name="T34" fmla="*/ 0 w 167"/>
                <a:gd name="T35" fmla="*/ 0 h 95"/>
                <a:gd name="T36" fmla="*/ 0 w 167"/>
                <a:gd name="T37" fmla="*/ 0 h 95"/>
                <a:gd name="T38" fmla="*/ 0 w 167"/>
                <a:gd name="T39" fmla="*/ 0 h 95"/>
                <a:gd name="T40" fmla="*/ 0 w 167"/>
                <a:gd name="T41" fmla="*/ 0 h 95"/>
                <a:gd name="T42" fmla="*/ 0 w 167"/>
                <a:gd name="T43" fmla="*/ 0 h 95"/>
                <a:gd name="T44" fmla="*/ 0 w 167"/>
                <a:gd name="T45" fmla="*/ 0 h 95"/>
                <a:gd name="T46" fmla="*/ 0 w 167"/>
                <a:gd name="T47" fmla="*/ 0 h 95"/>
                <a:gd name="T48" fmla="*/ 0 w 167"/>
                <a:gd name="T49" fmla="*/ 0 h 95"/>
                <a:gd name="T50" fmla="*/ 0 w 167"/>
                <a:gd name="T51" fmla="*/ 0 h 95"/>
                <a:gd name="T52" fmla="*/ 0 w 167"/>
                <a:gd name="T53" fmla="*/ 0 h 95"/>
                <a:gd name="T54" fmla="*/ 0 w 167"/>
                <a:gd name="T55" fmla="*/ 0 h 95"/>
                <a:gd name="T56" fmla="*/ 0 w 167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95"/>
                <a:gd name="T89" fmla="*/ 167 w 167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95">
                  <a:moveTo>
                    <a:pt x="34" y="17"/>
                  </a:moveTo>
                  <a:lnTo>
                    <a:pt x="104" y="17"/>
                  </a:lnTo>
                  <a:lnTo>
                    <a:pt x="83" y="33"/>
                  </a:lnTo>
                  <a:lnTo>
                    <a:pt x="74" y="27"/>
                  </a:lnTo>
                  <a:lnTo>
                    <a:pt x="61" y="34"/>
                  </a:lnTo>
                  <a:lnTo>
                    <a:pt x="67" y="37"/>
                  </a:lnTo>
                  <a:lnTo>
                    <a:pt x="77" y="44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87" y="60"/>
                  </a:lnTo>
                  <a:lnTo>
                    <a:pt x="87" y="69"/>
                  </a:lnTo>
                  <a:lnTo>
                    <a:pt x="86" y="76"/>
                  </a:lnTo>
                  <a:lnTo>
                    <a:pt x="76" y="79"/>
                  </a:lnTo>
                  <a:lnTo>
                    <a:pt x="44" y="78"/>
                  </a:lnTo>
                  <a:lnTo>
                    <a:pt x="50" y="93"/>
                  </a:lnTo>
                  <a:lnTo>
                    <a:pt x="77" y="95"/>
                  </a:lnTo>
                  <a:lnTo>
                    <a:pt x="97" y="89"/>
                  </a:lnTo>
                  <a:lnTo>
                    <a:pt x="104" y="72"/>
                  </a:lnTo>
                  <a:lnTo>
                    <a:pt x="104" y="60"/>
                  </a:lnTo>
                  <a:lnTo>
                    <a:pt x="167" y="60"/>
                  </a:lnTo>
                  <a:lnTo>
                    <a:pt x="167" y="43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139" y="1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34" y="1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5136" y="409"/>
              <a:ext cx="68" cy="45"/>
            </a:xfrm>
            <a:custGeom>
              <a:avLst/>
              <a:gdLst>
                <a:gd name="T0" fmla="*/ 0 w 204"/>
                <a:gd name="T1" fmla="*/ 0 h 136"/>
                <a:gd name="T2" fmla="*/ 0 w 204"/>
                <a:gd name="T3" fmla="*/ 0 h 136"/>
                <a:gd name="T4" fmla="*/ 0 w 204"/>
                <a:gd name="T5" fmla="*/ 0 h 136"/>
                <a:gd name="T6" fmla="*/ 0 w 204"/>
                <a:gd name="T7" fmla="*/ 0 h 136"/>
                <a:gd name="T8" fmla="*/ 0 w 204"/>
                <a:gd name="T9" fmla="*/ 0 h 136"/>
                <a:gd name="T10" fmla="*/ 0 w 204"/>
                <a:gd name="T11" fmla="*/ 0 h 136"/>
                <a:gd name="T12" fmla="*/ 0 w 204"/>
                <a:gd name="T13" fmla="*/ 0 h 136"/>
                <a:gd name="T14" fmla="*/ 0 w 204"/>
                <a:gd name="T15" fmla="*/ 0 h 136"/>
                <a:gd name="T16" fmla="*/ 0 w 204"/>
                <a:gd name="T17" fmla="*/ 0 h 136"/>
                <a:gd name="T18" fmla="*/ 0 w 204"/>
                <a:gd name="T19" fmla="*/ 0 h 136"/>
                <a:gd name="T20" fmla="*/ 0 w 204"/>
                <a:gd name="T21" fmla="*/ 0 h 136"/>
                <a:gd name="T22" fmla="*/ 0 w 204"/>
                <a:gd name="T23" fmla="*/ 0 h 136"/>
                <a:gd name="T24" fmla="*/ 0 w 204"/>
                <a:gd name="T25" fmla="*/ 0 h 136"/>
                <a:gd name="T26" fmla="*/ 0 w 204"/>
                <a:gd name="T27" fmla="*/ 0 h 136"/>
                <a:gd name="T28" fmla="*/ 0 w 204"/>
                <a:gd name="T29" fmla="*/ 0 h 136"/>
                <a:gd name="T30" fmla="*/ 0 w 204"/>
                <a:gd name="T31" fmla="*/ 0 h 136"/>
                <a:gd name="T32" fmla="*/ 0 w 204"/>
                <a:gd name="T33" fmla="*/ 0 h 136"/>
                <a:gd name="T34" fmla="*/ 0 w 204"/>
                <a:gd name="T35" fmla="*/ 0 h 136"/>
                <a:gd name="T36" fmla="*/ 0 w 204"/>
                <a:gd name="T37" fmla="*/ 0 h 136"/>
                <a:gd name="T38" fmla="*/ 0 w 204"/>
                <a:gd name="T39" fmla="*/ 0 h 136"/>
                <a:gd name="T40" fmla="*/ 0 w 204"/>
                <a:gd name="T41" fmla="*/ 0 h 136"/>
                <a:gd name="T42" fmla="*/ 0 w 204"/>
                <a:gd name="T43" fmla="*/ 0 h 136"/>
                <a:gd name="T44" fmla="*/ 0 w 204"/>
                <a:gd name="T45" fmla="*/ 0 h 136"/>
                <a:gd name="T46" fmla="*/ 0 w 204"/>
                <a:gd name="T47" fmla="*/ 0 h 136"/>
                <a:gd name="T48" fmla="*/ 0 w 204"/>
                <a:gd name="T49" fmla="*/ 0 h 136"/>
                <a:gd name="T50" fmla="*/ 0 w 204"/>
                <a:gd name="T51" fmla="*/ 0 h 136"/>
                <a:gd name="T52" fmla="*/ 0 w 204"/>
                <a:gd name="T53" fmla="*/ 0 h 136"/>
                <a:gd name="T54" fmla="*/ 0 w 204"/>
                <a:gd name="T55" fmla="*/ 0 h 136"/>
                <a:gd name="T56" fmla="*/ 0 w 204"/>
                <a:gd name="T57" fmla="*/ 0 h 136"/>
                <a:gd name="T58" fmla="*/ 0 w 204"/>
                <a:gd name="T59" fmla="*/ 0 h 136"/>
                <a:gd name="T60" fmla="*/ 0 w 204"/>
                <a:gd name="T61" fmla="*/ 0 h 136"/>
                <a:gd name="T62" fmla="*/ 0 w 204"/>
                <a:gd name="T63" fmla="*/ 0 h 136"/>
                <a:gd name="T64" fmla="*/ 0 w 204"/>
                <a:gd name="T65" fmla="*/ 0 h 136"/>
                <a:gd name="T66" fmla="*/ 0 w 204"/>
                <a:gd name="T67" fmla="*/ 0 h 136"/>
                <a:gd name="T68" fmla="*/ 0 w 204"/>
                <a:gd name="T69" fmla="*/ 0 h 136"/>
                <a:gd name="T70" fmla="*/ 0 w 204"/>
                <a:gd name="T71" fmla="*/ 0 h 136"/>
                <a:gd name="T72" fmla="*/ 0 w 204"/>
                <a:gd name="T73" fmla="*/ 0 h 136"/>
                <a:gd name="T74" fmla="*/ 0 w 204"/>
                <a:gd name="T75" fmla="*/ 0 h 136"/>
                <a:gd name="T76" fmla="*/ 0 w 204"/>
                <a:gd name="T77" fmla="*/ 0 h 136"/>
                <a:gd name="T78" fmla="*/ 0 w 204"/>
                <a:gd name="T79" fmla="*/ 0 h 136"/>
                <a:gd name="T80" fmla="*/ 0 w 204"/>
                <a:gd name="T81" fmla="*/ 0 h 136"/>
                <a:gd name="T82" fmla="*/ 0 w 204"/>
                <a:gd name="T83" fmla="*/ 0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4"/>
                <a:gd name="T127" fmla="*/ 0 h 136"/>
                <a:gd name="T128" fmla="*/ 204 w 204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4" h="136">
                  <a:moveTo>
                    <a:pt x="16" y="9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16" y="107"/>
                  </a:lnTo>
                  <a:lnTo>
                    <a:pt x="186" y="107"/>
                  </a:lnTo>
                  <a:lnTo>
                    <a:pt x="186" y="136"/>
                  </a:lnTo>
                  <a:lnTo>
                    <a:pt x="204" y="136"/>
                  </a:lnTo>
                  <a:lnTo>
                    <a:pt x="204" y="90"/>
                  </a:lnTo>
                  <a:lnTo>
                    <a:pt x="191" y="90"/>
                  </a:lnTo>
                  <a:lnTo>
                    <a:pt x="191" y="4"/>
                  </a:lnTo>
                  <a:lnTo>
                    <a:pt x="140" y="4"/>
                  </a:lnTo>
                  <a:lnTo>
                    <a:pt x="140" y="20"/>
                  </a:lnTo>
                  <a:lnTo>
                    <a:pt x="175" y="20"/>
                  </a:lnTo>
                  <a:lnTo>
                    <a:pt x="175" y="36"/>
                  </a:lnTo>
                  <a:lnTo>
                    <a:pt x="140" y="36"/>
                  </a:lnTo>
                  <a:lnTo>
                    <a:pt x="140" y="52"/>
                  </a:lnTo>
                  <a:lnTo>
                    <a:pt x="175" y="52"/>
                  </a:lnTo>
                  <a:lnTo>
                    <a:pt x="175" y="62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0" y="75"/>
                  </a:lnTo>
                  <a:lnTo>
                    <a:pt x="175" y="75"/>
                  </a:lnTo>
                  <a:lnTo>
                    <a:pt x="175" y="90"/>
                  </a:lnTo>
                  <a:lnTo>
                    <a:pt x="32" y="9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64"/>
                  </a:lnTo>
                  <a:lnTo>
                    <a:pt x="32" y="64"/>
                  </a:lnTo>
                  <a:lnTo>
                    <a:pt x="32" y="49"/>
                  </a:lnTo>
                  <a:lnTo>
                    <a:pt x="62" y="49"/>
                  </a:lnTo>
                  <a:lnTo>
                    <a:pt x="62" y="35"/>
                  </a:lnTo>
                  <a:lnTo>
                    <a:pt x="32" y="35"/>
                  </a:lnTo>
                  <a:lnTo>
                    <a:pt x="32" y="23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58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5051" y="409"/>
              <a:ext cx="70" cy="70"/>
            </a:xfrm>
            <a:custGeom>
              <a:avLst/>
              <a:gdLst>
                <a:gd name="T0" fmla="*/ 0 w 211"/>
                <a:gd name="T1" fmla="*/ 0 h 209"/>
                <a:gd name="T2" fmla="*/ 0 w 211"/>
                <a:gd name="T3" fmla="*/ 0 h 209"/>
                <a:gd name="T4" fmla="*/ 0 w 211"/>
                <a:gd name="T5" fmla="*/ 0 h 209"/>
                <a:gd name="T6" fmla="*/ 0 w 211"/>
                <a:gd name="T7" fmla="*/ 0 h 209"/>
                <a:gd name="T8" fmla="*/ 0 w 211"/>
                <a:gd name="T9" fmla="*/ 0 h 209"/>
                <a:gd name="T10" fmla="*/ 0 w 211"/>
                <a:gd name="T11" fmla="*/ 0 h 209"/>
                <a:gd name="T12" fmla="*/ 0 w 211"/>
                <a:gd name="T13" fmla="*/ 0 h 209"/>
                <a:gd name="T14" fmla="*/ 0 w 211"/>
                <a:gd name="T15" fmla="*/ 0 h 209"/>
                <a:gd name="T16" fmla="*/ 0 w 211"/>
                <a:gd name="T17" fmla="*/ 0 h 209"/>
                <a:gd name="T18" fmla="*/ 0 w 211"/>
                <a:gd name="T19" fmla="*/ 0 h 209"/>
                <a:gd name="T20" fmla="*/ 0 w 211"/>
                <a:gd name="T21" fmla="*/ 0 h 209"/>
                <a:gd name="T22" fmla="*/ 0 w 211"/>
                <a:gd name="T23" fmla="*/ 0 h 209"/>
                <a:gd name="T24" fmla="*/ 0 w 211"/>
                <a:gd name="T25" fmla="*/ 0 h 209"/>
                <a:gd name="T26" fmla="*/ 0 w 211"/>
                <a:gd name="T27" fmla="*/ 0 h 209"/>
                <a:gd name="T28" fmla="*/ 0 w 211"/>
                <a:gd name="T29" fmla="*/ 0 h 209"/>
                <a:gd name="T30" fmla="*/ 0 w 211"/>
                <a:gd name="T31" fmla="*/ 0 h 209"/>
                <a:gd name="T32" fmla="*/ 0 w 211"/>
                <a:gd name="T33" fmla="*/ 0 h 209"/>
                <a:gd name="T34" fmla="*/ 0 w 211"/>
                <a:gd name="T35" fmla="*/ 0 h 209"/>
                <a:gd name="T36" fmla="*/ 0 w 211"/>
                <a:gd name="T37" fmla="*/ 0 h 209"/>
                <a:gd name="T38" fmla="*/ 0 w 211"/>
                <a:gd name="T39" fmla="*/ 0 h 209"/>
                <a:gd name="T40" fmla="*/ 0 w 211"/>
                <a:gd name="T41" fmla="*/ 0 h 209"/>
                <a:gd name="T42" fmla="*/ 0 w 211"/>
                <a:gd name="T43" fmla="*/ 0 h 209"/>
                <a:gd name="T44" fmla="*/ 0 w 211"/>
                <a:gd name="T45" fmla="*/ 0 h 209"/>
                <a:gd name="T46" fmla="*/ 0 w 211"/>
                <a:gd name="T47" fmla="*/ 0 h 209"/>
                <a:gd name="T48" fmla="*/ 0 w 211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09"/>
                <a:gd name="T77" fmla="*/ 211 w 211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09">
                  <a:moveTo>
                    <a:pt x="99" y="0"/>
                  </a:moveTo>
                  <a:lnTo>
                    <a:pt x="99" y="62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97" y="79"/>
                  </a:lnTo>
                  <a:lnTo>
                    <a:pt x="87" y="116"/>
                  </a:lnTo>
                  <a:lnTo>
                    <a:pt x="67" y="147"/>
                  </a:lnTo>
                  <a:lnTo>
                    <a:pt x="0" y="194"/>
                  </a:lnTo>
                  <a:lnTo>
                    <a:pt x="13" y="209"/>
                  </a:lnTo>
                  <a:lnTo>
                    <a:pt x="78" y="163"/>
                  </a:lnTo>
                  <a:lnTo>
                    <a:pt x="99" y="134"/>
                  </a:lnTo>
                  <a:lnTo>
                    <a:pt x="110" y="102"/>
                  </a:lnTo>
                  <a:lnTo>
                    <a:pt x="125" y="134"/>
                  </a:lnTo>
                  <a:lnTo>
                    <a:pt x="145" y="164"/>
                  </a:lnTo>
                  <a:lnTo>
                    <a:pt x="197" y="209"/>
                  </a:lnTo>
                  <a:lnTo>
                    <a:pt x="211" y="193"/>
                  </a:lnTo>
                  <a:lnTo>
                    <a:pt x="158" y="148"/>
                  </a:lnTo>
                  <a:lnTo>
                    <a:pt x="136" y="115"/>
                  </a:lnTo>
                  <a:lnTo>
                    <a:pt x="123" y="79"/>
                  </a:lnTo>
                  <a:lnTo>
                    <a:pt x="208" y="79"/>
                  </a:lnTo>
                  <a:lnTo>
                    <a:pt x="208" y="62"/>
                  </a:lnTo>
                  <a:lnTo>
                    <a:pt x="117" y="62"/>
                  </a:lnTo>
                  <a:lnTo>
                    <a:pt x="11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4947" y="465"/>
              <a:ext cx="8" cy="14"/>
            </a:xfrm>
            <a:custGeom>
              <a:avLst/>
              <a:gdLst>
                <a:gd name="T0" fmla="*/ 0 w 24"/>
                <a:gd name="T1" fmla="*/ 0 h 43"/>
                <a:gd name="T2" fmla="*/ 0 w 24"/>
                <a:gd name="T3" fmla="*/ 0 h 43"/>
                <a:gd name="T4" fmla="*/ 0 w 24"/>
                <a:gd name="T5" fmla="*/ 0 h 43"/>
                <a:gd name="T6" fmla="*/ 0 w 24"/>
                <a:gd name="T7" fmla="*/ 0 h 43"/>
                <a:gd name="T8" fmla="*/ 0 w 24"/>
                <a:gd name="T9" fmla="*/ 0 h 43"/>
                <a:gd name="T10" fmla="*/ 0 w 24"/>
                <a:gd name="T11" fmla="*/ 0 h 43"/>
                <a:gd name="T12" fmla="*/ 0 w 24"/>
                <a:gd name="T13" fmla="*/ 0 h 43"/>
                <a:gd name="T14" fmla="*/ 0 w 24"/>
                <a:gd name="T15" fmla="*/ 0 h 43"/>
                <a:gd name="T16" fmla="*/ 0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3"/>
                <a:gd name="T29" fmla="*/ 24 w 2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3">
                  <a:moveTo>
                    <a:pt x="0" y="20"/>
                  </a:moveTo>
                  <a:lnTo>
                    <a:pt x="0" y="43"/>
                  </a:lnTo>
                  <a:lnTo>
                    <a:pt x="3" y="43"/>
                  </a:lnTo>
                  <a:lnTo>
                    <a:pt x="15" y="34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4947" y="438"/>
              <a:ext cx="6" cy="1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0 w 18"/>
                <a:gd name="T5" fmla="*/ 0 h 45"/>
                <a:gd name="T6" fmla="*/ 0 w 18"/>
                <a:gd name="T7" fmla="*/ 0 h 45"/>
                <a:gd name="T8" fmla="*/ 0 w 18"/>
                <a:gd name="T9" fmla="*/ 0 h 45"/>
                <a:gd name="T10" fmla="*/ 0 w 1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5"/>
                <a:gd name="T20" fmla="*/ 18 w 1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5">
                  <a:moveTo>
                    <a:pt x="0" y="0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4947" y="422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4947" y="412"/>
              <a:ext cx="5" cy="7"/>
            </a:xfrm>
            <a:custGeom>
              <a:avLst/>
              <a:gdLst>
                <a:gd name="T0" fmla="*/ 0 w 15"/>
                <a:gd name="T1" fmla="*/ 0 h 21"/>
                <a:gd name="T2" fmla="*/ 0 w 15"/>
                <a:gd name="T3" fmla="*/ 0 h 21"/>
                <a:gd name="T4" fmla="*/ 0 w 15"/>
                <a:gd name="T5" fmla="*/ 0 h 21"/>
                <a:gd name="T6" fmla="*/ 0 w 15"/>
                <a:gd name="T7" fmla="*/ 0 h 21"/>
                <a:gd name="T8" fmla="*/ 0 w 15"/>
                <a:gd name="T9" fmla="*/ 0 h 21"/>
                <a:gd name="T10" fmla="*/ 0 w 15"/>
                <a:gd name="T11" fmla="*/ 0 h 21"/>
                <a:gd name="T12" fmla="*/ 0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0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15" y="13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4943" y="410"/>
              <a:ext cx="4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24"/>
                  </a:moveTo>
                  <a:lnTo>
                    <a:pt x="14" y="5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4901" y="409"/>
              <a:ext cx="46" cy="70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w 138"/>
                <a:gd name="T23" fmla="*/ 0 h 210"/>
                <a:gd name="T24" fmla="*/ 0 w 138"/>
                <a:gd name="T25" fmla="*/ 0 h 210"/>
                <a:gd name="T26" fmla="*/ 0 w 138"/>
                <a:gd name="T27" fmla="*/ 0 h 210"/>
                <a:gd name="T28" fmla="*/ 0 w 138"/>
                <a:gd name="T29" fmla="*/ 0 h 210"/>
                <a:gd name="T30" fmla="*/ 0 w 138"/>
                <a:gd name="T31" fmla="*/ 0 h 210"/>
                <a:gd name="T32" fmla="*/ 0 w 138"/>
                <a:gd name="T33" fmla="*/ 0 h 210"/>
                <a:gd name="T34" fmla="*/ 0 w 138"/>
                <a:gd name="T35" fmla="*/ 0 h 210"/>
                <a:gd name="T36" fmla="*/ 0 w 138"/>
                <a:gd name="T37" fmla="*/ 0 h 210"/>
                <a:gd name="T38" fmla="*/ 0 w 138"/>
                <a:gd name="T39" fmla="*/ 0 h 210"/>
                <a:gd name="T40" fmla="*/ 0 w 138"/>
                <a:gd name="T41" fmla="*/ 0 h 210"/>
                <a:gd name="T42" fmla="*/ 0 w 138"/>
                <a:gd name="T43" fmla="*/ 0 h 210"/>
                <a:gd name="T44" fmla="*/ 0 w 138"/>
                <a:gd name="T45" fmla="*/ 0 h 210"/>
                <a:gd name="T46" fmla="*/ 0 w 138"/>
                <a:gd name="T47" fmla="*/ 0 h 210"/>
                <a:gd name="T48" fmla="*/ 0 w 138"/>
                <a:gd name="T49" fmla="*/ 0 h 210"/>
                <a:gd name="T50" fmla="*/ 0 w 138"/>
                <a:gd name="T51" fmla="*/ 0 h 210"/>
                <a:gd name="T52" fmla="*/ 0 w 138"/>
                <a:gd name="T53" fmla="*/ 0 h 210"/>
                <a:gd name="T54" fmla="*/ 0 w 138"/>
                <a:gd name="T55" fmla="*/ 0 h 210"/>
                <a:gd name="T56" fmla="*/ 0 w 138"/>
                <a:gd name="T57" fmla="*/ 0 h 210"/>
                <a:gd name="T58" fmla="*/ 0 w 138"/>
                <a:gd name="T59" fmla="*/ 0 h 210"/>
                <a:gd name="T60" fmla="*/ 0 w 138"/>
                <a:gd name="T61" fmla="*/ 0 h 210"/>
                <a:gd name="T62" fmla="*/ 0 w 138"/>
                <a:gd name="T63" fmla="*/ 0 h 210"/>
                <a:gd name="T64" fmla="*/ 0 w 138"/>
                <a:gd name="T65" fmla="*/ 0 h 210"/>
                <a:gd name="T66" fmla="*/ 0 w 138"/>
                <a:gd name="T67" fmla="*/ 0 h 210"/>
                <a:gd name="T68" fmla="*/ 0 w 138"/>
                <a:gd name="T69" fmla="*/ 0 h 210"/>
                <a:gd name="T70" fmla="*/ 0 w 138"/>
                <a:gd name="T71" fmla="*/ 0 h 210"/>
                <a:gd name="T72" fmla="*/ 0 w 138"/>
                <a:gd name="T73" fmla="*/ 0 h 210"/>
                <a:gd name="T74" fmla="*/ 0 w 138"/>
                <a:gd name="T75" fmla="*/ 0 h 210"/>
                <a:gd name="T76" fmla="*/ 0 w 138"/>
                <a:gd name="T77" fmla="*/ 0 h 210"/>
                <a:gd name="T78" fmla="*/ 0 w 138"/>
                <a:gd name="T79" fmla="*/ 0 h 210"/>
                <a:gd name="T80" fmla="*/ 0 w 138"/>
                <a:gd name="T81" fmla="*/ 0 h 210"/>
                <a:gd name="T82" fmla="*/ 0 w 138"/>
                <a:gd name="T83" fmla="*/ 0 h 210"/>
                <a:gd name="T84" fmla="*/ 0 w 138"/>
                <a:gd name="T85" fmla="*/ 0 h 210"/>
                <a:gd name="T86" fmla="*/ 0 w 138"/>
                <a:gd name="T87" fmla="*/ 0 h 210"/>
                <a:gd name="T88" fmla="*/ 0 w 138"/>
                <a:gd name="T89" fmla="*/ 0 h 210"/>
                <a:gd name="T90" fmla="*/ 0 w 138"/>
                <a:gd name="T91" fmla="*/ 0 h 210"/>
                <a:gd name="T92" fmla="*/ 0 w 138"/>
                <a:gd name="T93" fmla="*/ 0 h 210"/>
                <a:gd name="T94" fmla="*/ 0 w 138"/>
                <a:gd name="T95" fmla="*/ 0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210"/>
                <a:gd name="T146" fmla="*/ 138 w 138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210">
                  <a:moveTo>
                    <a:pt x="138" y="54"/>
                  </a:moveTo>
                  <a:lnTo>
                    <a:pt x="138" y="37"/>
                  </a:lnTo>
                  <a:lnTo>
                    <a:pt x="112" y="37"/>
                  </a:lnTo>
                  <a:lnTo>
                    <a:pt x="114" y="1"/>
                  </a:lnTo>
                  <a:lnTo>
                    <a:pt x="97" y="0"/>
                  </a:lnTo>
                  <a:lnTo>
                    <a:pt x="97" y="37"/>
                  </a:lnTo>
                  <a:lnTo>
                    <a:pt x="20" y="37"/>
                  </a:lnTo>
                  <a:lnTo>
                    <a:pt x="20" y="114"/>
                  </a:lnTo>
                  <a:lnTo>
                    <a:pt x="14" y="164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7" y="210"/>
                  </a:lnTo>
                  <a:lnTo>
                    <a:pt x="27" y="176"/>
                  </a:lnTo>
                  <a:lnTo>
                    <a:pt x="37" y="137"/>
                  </a:lnTo>
                  <a:lnTo>
                    <a:pt x="37" y="99"/>
                  </a:lnTo>
                  <a:lnTo>
                    <a:pt x="68" y="99"/>
                  </a:lnTo>
                  <a:lnTo>
                    <a:pt x="68" y="131"/>
                  </a:lnTo>
                  <a:lnTo>
                    <a:pt x="63" y="147"/>
                  </a:lnTo>
                  <a:lnTo>
                    <a:pt x="53" y="151"/>
                  </a:lnTo>
                  <a:lnTo>
                    <a:pt x="45" y="151"/>
                  </a:lnTo>
                  <a:lnTo>
                    <a:pt x="53" y="167"/>
                  </a:lnTo>
                  <a:lnTo>
                    <a:pt x="75" y="163"/>
                  </a:lnTo>
                  <a:lnTo>
                    <a:pt x="85" y="142"/>
                  </a:lnTo>
                  <a:lnTo>
                    <a:pt x="85" y="82"/>
                  </a:lnTo>
                  <a:lnTo>
                    <a:pt x="37" y="82"/>
                  </a:lnTo>
                  <a:lnTo>
                    <a:pt x="37" y="54"/>
                  </a:lnTo>
                  <a:lnTo>
                    <a:pt x="97" y="54"/>
                  </a:lnTo>
                  <a:lnTo>
                    <a:pt x="101" y="99"/>
                  </a:lnTo>
                  <a:lnTo>
                    <a:pt x="110" y="148"/>
                  </a:lnTo>
                  <a:lnTo>
                    <a:pt x="85" y="174"/>
                  </a:lnTo>
                  <a:lnTo>
                    <a:pt x="58" y="193"/>
                  </a:lnTo>
                  <a:lnTo>
                    <a:pt x="71" y="206"/>
                  </a:lnTo>
                  <a:lnTo>
                    <a:pt x="94" y="189"/>
                  </a:lnTo>
                  <a:lnTo>
                    <a:pt x="114" y="167"/>
                  </a:lnTo>
                  <a:lnTo>
                    <a:pt x="123" y="186"/>
                  </a:lnTo>
                  <a:lnTo>
                    <a:pt x="130" y="199"/>
                  </a:lnTo>
                  <a:lnTo>
                    <a:pt x="138" y="209"/>
                  </a:lnTo>
                  <a:lnTo>
                    <a:pt x="138" y="186"/>
                  </a:lnTo>
                  <a:lnTo>
                    <a:pt x="131" y="171"/>
                  </a:lnTo>
                  <a:lnTo>
                    <a:pt x="124" y="155"/>
                  </a:lnTo>
                  <a:lnTo>
                    <a:pt x="138" y="131"/>
                  </a:lnTo>
                  <a:lnTo>
                    <a:pt x="138" y="86"/>
                  </a:lnTo>
                  <a:lnTo>
                    <a:pt x="131" y="108"/>
                  </a:lnTo>
                  <a:lnTo>
                    <a:pt x="120" y="131"/>
                  </a:lnTo>
                  <a:lnTo>
                    <a:pt x="114" y="91"/>
                  </a:lnTo>
                  <a:lnTo>
                    <a:pt x="112" y="54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4901" y="452"/>
              <a:ext cx="4" cy="6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0 h 16"/>
                <a:gd name="T6" fmla="*/ 0 w 10"/>
                <a:gd name="T7" fmla="*/ 0 h 16"/>
                <a:gd name="T8" fmla="*/ 0 w 10"/>
                <a:gd name="T9" fmla="*/ 0 h 16"/>
                <a:gd name="T10" fmla="*/ 0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0" y="2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4901" y="429"/>
              <a:ext cx="4" cy="6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0 w 10"/>
                <a:gd name="T7" fmla="*/ 0 h 17"/>
                <a:gd name="T8" fmla="*/ 0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0" y="0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4883" y="410"/>
              <a:ext cx="18" cy="53"/>
            </a:xfrm>
            <a:custGeom>
              <a:avLst/>
              <a:gdLst>
                <a:gd name="T0" fmla="*/ 0 w 54"/>
                <a:gd name="T1" fmla="*/ 0 h 158"/>
                <a:gd name="T2" fmla="*/ 0 w 54"/>
                <a:gd name="T3" fmla="*/ 0 h 158"/>
                <a:gd name="T4" fmla="*/ 0 w 54"/>
                <a:gd name="T5" fmla="*/ 0 h 158"/>
                <a:gd name="T6" fmla="*/ 0 w 54"/>
                <a:gd name="T7" fmla="*/ 0 h 158"/>
                <a:gd name="T8" fmla="*/ 0 w 54"/>
                <a:gd name="T9" fmla="*/ 0 h 158"/>
                <a:gd name="T10" fmla="*/ 0 w 54"/>
                <a:gd name="T11" fmla="*/ 0 h 158"/>
                <a:gd name="T12" fmla="*/ 0 w 54"/>
                <a:gd name="T13" fmla="*/ 0 h 158"/>
                <a:gd name="T14" fmla="*/ 0 w 54"/>
                <a:gd name="T15" fmla="*/ 0 h 158"/>
                <a:gd name="T16" fmla="*/ 0 w 54"/>
                <a:gd name="T17" fmla="*/ 0 h 158"/>
                <a:gd name="T18" fmla="*/ 0 w 54"/>
                <a:gd name="T19" fmla="*/ 0 h 158"/>
                <a:gd name="T20" fmla="*/ 0 w 54"/>
                <a:gd name="T21" fmla="*/ 0 h 158"/>
                <a:gd name="T22" fmla="*/ 0 w 54"/>
                <a:gd name="T23" fmla="*/ 0 h 158"/>
                <a:gd name="T24" fmla="*/ 0 w 54"/>
                <a:gd name="T25" fmla="*/ 0 h 158"/>
                <a:gd name="T26" fmla="*/ 0 w 54"/>
                <a:gd name="T27" fmla="*/ 0 h 158"/>
                <a:gd name="T28" fmla="*/ 0 w 54"/>
                <a:gd name="T29" fmla="*/ 0 h 158"/>
                <a:gd name="T30" fmla="*/ 0 w 54"/>
                <a:gd name="T31" fmla="*/ 0 h 158"/>
                <a:gd name="T32" fmla="*/ 0 w 54"/>
                <a:gd name="T33" fmla="*/ 0 h 158"/>
                <a:gd name="T34" fmla="*/ 0 w 54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58"/>
                <a:gd name="T56" fmla="*/ 54 w 54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58">
                  <a:moveTo>
                    <a:pt x="54" y="74"/>
                  </a:moveTo>
                  <a:lnTo>
                    <a:pt x="54" y="57"/>
                  </a:lnTo>
                  <a:lnTo>
                    <a:pt x="42" y="57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25" y="74"/>
                  </a:lnTo>
                  <a:lnTo>
                    <a:pt x="25" y="136"/>
                  </a:lnTo>
                  <a:lnTo>
                    <a:pt x="0" y="140"/>
                  </a:lnTo>
                  <a:lnTo>
                    <a:pt x="9" y="158"/>
                  </a:lnTo>
                  <a:lnTo>
                    <a:pt x="54" y="143"/>
                  </a:lnTo>
                  <a:lnTo>
                    <a:pt x="54" y="129"/>
                  </a:lnTo>
                  <a:lnTo>
                    <a:pt x="42" y="132"/>
                  </a:lnTo>
                  <a:lnTo>
                    <a:pt x="42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4899" y="472"/>
              <a:ext cx="2" cy="6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0 h 18"/>
                <a:gd name="T6" fmla="*/ 0 w 9"/>
                <a:gd name="T7" fmla="*/ 0 h 18"/>
                <a:gd name="T8" fmla="*/ 0 w 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8"/>
                <a:gd name="T17" fmla="*/ 9 w 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8">
                  <a:moveTo>
                    <a:pt x="9" y="18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4973" y="429"/>
              <a:ext cx="58" cy="50"/>
            </a:xfrm>
            <a:custGeom>
              <a:avLst/>
              <a:gdLst>
                <a:gd name="T0" fmla="*/ 0 w 171"/>
                <a:gd name="T1" fmla="*/ 0 h 151"/>
                <a:gd name="T2" fmla="*/ 0 w 171"/>
                <a:gd name="T3" fmla="*/ 0 h 151"/>
                <a:gd name="T4" fmla="*/ 0 w 171"/>
                <a:gd name="T5" fmla="*/ 0 h 151"/>
                <a:gd name="T6" fmla="*/ 0 w 171"/>
                <a:gd name="T7" fmla="*/ 0 h 151"/>
                <a:gd name="T8" fmla="*/ 0 w 171"/>
                <a:gd name="T9" fmla="*/ 0 h 151"/>
                <a:gd name="T10" fmla="*/ 0 w 171"/>
                <a:gd name="T11" fmla="*/ 0 h 151"/>
                <a:gd name="T12" fmla="*/ 0 w 171"/>
                <a:gd name="T13" fmla="*/ 0 h 151"/>
                <a:gd name="T14" fmla="*/ 0 w 171"/>
                <a:gd name="T15" fmla="*/ 0 h 151"/>
                <a:gd name="T16" fmla="*/ 0 w 171"/>
                <a:gd name="T17" fmla="*/ 0 h 151"/>
                <a:gd name="T18" fmla="*/ 0 w 171"/>
                <a:gd name="T19" fmla="*/ 0 h 151"/>
                <a:gd name="T20" fmla="*/ 0 w 171"/>
                <a:gd name="T21" fmla="*/ 0 h 151"/>
                <a:gd name="T22" fmla="*/ 0 w 171"/>
                <a:gd name="T23" fmla="*/ 0 h 151"/>
                <a:gd name="T24" fmla="*/ 0 w 171"/>
                <a:gd name="T25" fmla="*/ 0 h 151"/>
                <a:gd name="T26" fmla="*/ 0 w 171"/>
                <a:gd name="T27" fmla="*/ 0 h 151"/>
                <a:gd name="T28" fmla="*/ 0 w 171"/>
                <a:gd name="T29" fmla="*/ 0 h 151"/>
                <a:gd name="T30" fmla="*/ 0 w 171"/>
                <a:gd name="T31" fmla="*/ 0 h 151"/>
                <a:gd name="T32" fmla="*/ 0 w 171"/>
                <a:gd name="T33" fmla="*/ 0 h 151"/>
                <a:gd name="T34" fmla="*/ 0 w 171"/>
                <a:gd name="T35" fmla="*/ 0 h 151"/>
                <a:gd name="T36" fmla="*/ 0 w 171"/>
                <a:gd name="T37" fmla="*/ 0 h 151"/>
                <a:gd name="T38" fmla="*/ 0 w 171"/>
                <a:gd name="T39" fmla="*/ 0 h 151"/>
                <a:gd name="T40" fmla="*/ 0 w 171"/>
                <a:gd name="T41" fmla="*/ 0 h 151"/>
                <a:gd name="T42" fmla="*/ 0 w 171"/>
                <a:gd name="T43" fmla="*/ 0 h 151"/>
                <a:gd name="T44" fmla="*/ 0 w 171"/>
                <a:gd name="T45" fmla="*/ 0 h 151"/>
                <a:gd name="T46" fmla="*/ 0 w 171"/>
                <a:gd name="T47" fmla="*/ 0 h 1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"/>
                <a:gd name="T73" fmla="*/ 0 h 151"/>
                <a:gd name="T74" fmla="*/ 171 w 171"/>
                <a:gd name="T75" fmla="*/ 151 h 1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" h="151">
                  <a:moveTo>
                    <a:pt x="77" y="0"/>
                  </a:moveTo>
                  <a:lnTo>
                    <a:pt x="77" y="23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40"/>
                  </a:lnTo>
                  <a:lnTo>
                    <a:pt x="77" y="40"/>
                  </a:lnTo>
                  <a:lnTo>
                    <a:pt x="77" y="151"/>
                  </a:lnTo>
                  <a:lnTo>
                    <a:pt x="93" y="151"/>
                  </a:lnTo>
                  <a:lnTo>
                    <a:pt x="93" y="40"/>
                  </a:lnTo>
                  <a:lnTo>
                    <a:pt x="153" y="40"/>
                  </a:lnTo>
                  <a:lnTo>
                    <a:pt x="153" y="96"/>
                  </a:lnTo>
                  <a:lnTo>
                    <a:pt x="151" y="109"/>
                  </a:lnTo>
                  <a:lnTo>
                    <a:pt x="133" y="115"/>
                  </a:lnTo>
                  <a:lnTo>
                    <a:pt x="116" y="115"/>
                  </a:lnTo>
                  <a:lnTo>
                    <a:pt x="123" y="134"/>
                  </a:lnTo>
                  <a:lnTo>
                    <a:pt x="136" y="134"/>
                  </a:lnTo>
                  <a:lnTo>
                    <a:pt x="162" y="127"/>
                  </a:lnTo>
                  <a:lnTo>
                    <a:pt x="171" y="104"/>
                  </a:lnTo>
                  <a:lnTo>
                    <a:pt x="171" y="23"/>
                  </a:lnTo>
                  <a:lnTo>
                    <a:pt x="93" y="23"/>
                  </a:lnTo>
                  <a:lnTo>
                    <a:pt x="9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4967" y="421"/>
              <a:ext cx="70" cy="6"/>
            </a:xfrm>
            <a:custGeom>
              <a:avLst/>
              <a:gdLst>
                <a:gd name="T0" fmla="*/ 0 w 209"/>
                <a:gd name="T1" fmla="*/ 0 h 18"/>
                <a:gd name="T2" fmla="*/ 0 w 209"/>
                <a:gd name="T3" fmla="*/ 0 h 18"/>
                <a:gd name="T4" fmla="*/ 0 w 209"/>
                <a:gd name="T5" fmla="*/ 0 h 18"/>
                <a:gd name="T6" fmla="*/ 0 w 209"/>
                <a:gd name="T7" fmla="*/ 0 h 18"/>
                <a:gd name="T8" fmla="*/ 0 w 209"/>
                <a:gd name="T9" fmla="*/ 0 h 18"/>
                <a:gd name="T10" fmla="*/ 0 w 209"/>
                <a:gd name="T11" fmla="*/ 0 h 18"/>
                <a:gd name="T12" fmla="*/ 0 w 209"/>
                <a:gd name="T13" fmla="*/ 0 h 18"/>
                <a:gd name="T14" fmla="*/ 0 w 209"/>
                <a:gd name="T15" fmla="*/ 0 h 18"/>
                <a:gd name="T16" fmla="*/ 0 w 20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18"/>
                <a:gd name="T29" fmla="*/ 209 w 20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18">
                  <a:moveTo>
                    <a:pt x="112" y="18"/>
                  </a:moveTo>
                  <a:lnTo>
                    <a:pt x="209" y="18"/>
                  </a:lnTo>
                  <a:lnTo>
                    <a:pt x="209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4995" y="409"/>
              <a:ext cx="10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32" y="24"/>
                  </a:moveTo>
                  <a:lnTo>
                    <a:pt x="18" y="0"/>
                  </a:lnTo>
                  <a:lnTo>
                    <a:pt x="0" y="4"/>
                  </a:lnTo>
                  <a:lnTo>
                    <a:pt x="15" y="3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4843" y="465"/>
              <a:ext cx="25" cy="14"/>
            </a:xfrm>
            <a:custGeom>
              <a:avLst/>
              <a:gdLst>
                <a:gd name="T0" fmla="*/ 0 w 73"/>
                <a:gd name="T1" fmla="*/ 0 h 42"/>
                <a:gd name="T2" fmla="*/ 0 w 73"/>
                <a:gd name="T3" fmla="*/ 0 h 42"/>
                <a:gd name="T4" fmla="*/ 0 w 73"/>
                <a:gd name="T5" fmla="*/ 0 h 42"/>
                <a:gd name="T6" fmla="*/ 0 w 73"/>
                <a:gd name="T7" fmla="*/ 0 h 42"/>
                <a:gd name="T8" fmla="*/ 0 w 73"/>
                <a:gd name="T9" fmla="*/ 0 h 42"/>
                <a:gd name="T10" fmla="*/ 0 w 73"/>
                <a:gd name="T11" fmla="*/ 0 h 42"/>
                <a:gd name="T12" fmla="*/ 0 w 73"/>
                <a:gd name="T13" fmla="*/ 0 h 42"/>
                <a:gd name="T14" fmla="*/ 0 w 73"/>
                <a:gd name="T15" fmla="*/ 0 h 42"/>
                <a:gd name="T16" fmla="*/ 0 w 73"/>
                <a:gd name="T17" fmla="*/ 0 h 42"/>
                <a:gd name="T18" fmla="*/ 0 w 73"/>
                <a:gd name="T19" fmla="*/ 0 h 42"/>
                <a:gd name="T20" fmla="*/ 0 w 73"/>
                <a:gd name="T21" fmla="*/ 0 h 42"/>
                <a:gd name="T22" fmla="*/ 0 w 73"/>
                <a:gd name="T23" fmla="*/ 0 h 42"/>
                <a:gd name="T24" fmla="*/ 0 w 7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42"/>
                <a:gd name="T41" fmla="*/ 73 w 7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42">
                  <a:moveTo>
                    <a:pt x="0" y="26"/>
                  </a:moveTo>
                  <a:lnTo>
                    <a:pt x="0" y="42"/>
                  </a:lnTo>
                  <a:lnTo>
                    <a:pt x="45" y="42"/>
                  </a:lnTo>
                  <a:lnTo>
                    <a:pt x="61" y="35"/>
                  </a:lnTo>
                  <a:lnTo>
                    <a:pt x="68" y="26"/>
                  </a:lnTo>
                  <a:lnTo>
                    <a:pt x="71" y="16"/>
                  </a:lnTo>
                  <a:lnTo>
                    <a:pt x="73" y="6"/>
                  </a:lnTo>
                  <a:lnTo>
                    <a:pt x="55" y="0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38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4843" y="409"/>
              <a:ext cx="28" cy="56"/>
            </a:xfrm>
            <a:custGeom>
              <a:avLst/>
              <a:gdLst>
                <a:gd name="T0" fmla="*/ 0 w 84"/>
                <a:gd name="T1" fmla="*/ 0 h 168"/>
                <a:gd name="T2" fmla="*/ 0 w 84"/>
                <a:gd name="T3" fmla="*/ 0 h 168"/>
                <a:gd name="T4" fmla="*/ 0 w 84"/>
                <a:gd name="T5" fmla="*/ 0 h 168"/>
                <a:gd name="T6" fmla="*/ 0 w 84"/>
                <a:gd name="T7" fmla="*/ 0 h 168"/>
                <a:gd name="T8" fmla="*/ 0 w 84"/>
                <a:gd name="T9" fmla="*/ 0 h 168"/>
                <a:gd name="T10" fmla="*/ 0 w 84"/>
                <a:gd name="T11" fmla="*/ 0 h 168"/>
                <a:gd name="T12" fmla="*/ 0 w 84"/>
                <a:gd name="T13" fmla="*/ 0 h 168"/>
                <a:gd name="T14" fmla="*/ 0 w 84"/>
                <a:gd name="T15" fmla="*/ 0 h 168"/>
                <a:gd name="T16" fmla="*/ 0 w 84"/>
                <a:gd name="T17" fmla="*/ 0 h 168"/>
                <a:gd name="T18" fmla="*/ 0 w 84"/>
                <a:gd name="T19" fmla="*/ 0 h 168"/>
                <a:gd name="T20" fmla="*/ 0 w 84"/>
                <a:gd name="T21" fmla="*/ 0 h 168"/>
                <a:gd name="T22" fmla="*/ 0 w 84"/>
                <a:gd name="T23" fmla="*/ 0 h 168"/>
                <a:gd name="T24" fmla="*/ 0 w 84"/>
                <a:gd name="T25" fmla="*/ 0 h 168"/>
                <a:gd name="T26" fmla="*/ 0 w 84"/>
                <a:gd name="T27" fmla="*/ 0 h 168"/>
                <a:gd name="T28" fmla="*/ 0 w 84"/>
                <a:gd name="T29" fmla="*/ 0 h 168"/>
                <a:gd name="T30" fmla="*/ 0 w 84"/>
                <a:gd name="T31" fmla="*/ 0 h 168"/>
                <a:gd name="T32" fmla="*/ 0 w 84"/>
                <a:gd name="T33" fmla="*/ 0 h 168"/>
                <a:gd name="T34" fmla="*/ 0 w 84"/>
                <a:gd name="T35" fmla="*/ 0 h 168"/>
                <a:gd name="T36" fmla="*/ 0 w 84"/>
                <a:gd name="T37" fmla="*/ 0 h 168"/>
                <a:gd name="T38" fmla="*/ 0 w 84"/>
                <a:gd name="T39" fmla="*/ 0 h 168"/>
                <a:gd name="T40" fmla="*/ 0 w 84"/>
                <a:gd name="T41" fmla="*/ 0 h 168"/>
                <a:gd name="T42" fmla="*/ 0 w 84"/>
                <a:gd name="T43" fmla="*/ 0 h 168"/>
                <a:gd name="T44" fmla="*/ 0 w 84"/>
                <a:gd name="T45" fmla="*/ 0 h 168"/>
                <a:gd name="T46" fmla="*/ 0 w 84"/>
                <a:gd name="T47" fmla="*/ 0 h 168"/>
                <a:gd name="T48" fmla="*/ 0 w 84"/>
                <a:gd name="T49" fmla="*/ 0 h 168"/>
                <a:gd name="T50" fmla="*/ 0 w 84"/>
                <a:gd name="T51" fmla="*/ 0 h 168"/>
                <a:gd name="T52" fmla="*/ 0 w 84"/>
                <a:gd name="T53" fmla="*/ 0 h 168"/>
                <a:gd name="T54" fmla="*/ 0 w 84"/>
                <a:gd name="T55" fmla="*/ 0 h 168"/>
                <a:gd name="T56" fmla="*/ 0 w 84"/>
                <a:gd name="T57" fmla="*/ 0 h 168"/>
                <a:gd name="T58" fmla="*/ 0 w 84"/>
                <a:gd name="T59" fmla="*/ 0 h 168"/>
                <a:gd name="T60" fmla="*/ 0 w 84"/>
                <a:gd name="T61" fmla="*/ 0 h 168"/>
                <a:gd name="T62" fmla="*/ 0 w 84"/>
                <a:gd name="T63" fmla="*/ 0 h 168"/>
                <a:gd name="T64" fmla="*/ 0 w 84"/>
                <a:gd name="T65" fmla="*/ 0 h 168"/>
                <a:gd name="T66" fmla="*/ 0 w 84"/>
                <a:gd name="T67" fmla="*/ 0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68"/>
                <a:gd name="T104" fmla="*/ 84 w 84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68">
                  <a:moveTo>
                    <a:pt x="0" y="150"/>
                  </a:moveTo>
                  <a:lnTo>
                    <a:pt x="0" y="168"/>
                  </a:lnTo>
                  <a:lnTo>
                    <a:pt x="42" y="168"/>
                  </a:lnTo>
                  <a:lnTo>
                    <a:pt x="42" y="116"/>
                  </a:lnTo>
                  <a:lnTo>
                    <a:pt x="58" y="127"/>
                  </a:lnTo>
                  <a:lnTo>
                    <a:pt x="70" y="134"/>
                  </a:lnTo>
                  <a:lnTo>
                    <a:pt x="84" y="117"/>
                  </a:lnTo>
                  <a:lnTo>
                    <a:pt x="63" y="107"/>
                  </a:lnTo>
                  <a:lnTo>
                    <a:pt x="42" y="88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35" y="71"/>
                  </a:lnTo>
                  <a:lnTo>
                    <a:pt x="35" y="46"/>
                  </a:lnTo>
                  <a:lnTo>
                    <a:pt x="73" y="46"/>
                  </a:lnTo>
                  <a:lnTo>
                    <a:pt x="73" y="29"/>
                  </a:lnTo>
                  <a:lnTo>
                    <a:pt x="35" y="29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1" y="88"/>
                  </a:lnTo>
                  <a:lnTo>
                    <a:pt x="29" y="98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26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4817" y="409"/>
              <a:ext cx="26" cy="70"/>
            </a:xfrm>
            <a:custGeom>
              <a:avLst/>
              <a:gdLst>
                <a:gd name="T0" fmla="*/ 0 w 78"/>
                <a:gd name="T1" fmla="*/ 0 h 209"/>
                <a:gd name="T2" fmla="*/ 0 w 78"/>
                <a:gd name="T3" fmla="*/ 0 h 209"/>
                <a:gd name="T4" fmla="*/ 0 w 78"/>
                <a:gd name="T5" fmla="*/ 0 h 209"/>
                <a:gd name="T6" fmla="*/ 0 w 78"/>
                <a:gd name="T7" fmla="*/ 0 h 209"/>
                <a:gd name="T8" fmla="*/ 0 w 78"/>
                <a:gd name="T9" fmla="*/ 0 h 209"/>
                <a:gd name="T10" fmla="*/ 0 w 78"/>
                <a:gd name="T11" fmla="*/ 0 h 209"/>
                <a:gd name="T12" fmla="*/ 0 w 78"/>
                <a:gd name="T13" fmla="*/ 0 h 209"/>
                <a:gd name="T14" fmla="*/ 0 w 78"/>
                <a:gd name="T15" fmla="*/ 0 h 209"/>
                <a:gd name="T16" fmla="*/ 0 w 78"/>
                <a:gd name="T17" fmla="*/ 0 h 209"/>
                <a:gd name="T18" fmla="*/ 0 w 78"/>
                <a:gd name="T19" fmla="*/ 0 h 209"/>
                <a:gd name="T20" fmla="*/ 0 w 78"/>
                <a:gd name="T21" fmla="*/ 0 h 209"/>
                <a:gd name="T22" fmla="*/ 0 w 78"/>
                <a:gd name="T23" fmla="*/ 0 h 209"/>
                <a:gd name="T24" fmla="*/ 0 w 78"/>
                <a:gd name="T25" fmla="*/ 0 h 209"/>
                <a:gd name="T26" fmla="*/ 0 w 78"/>
                <a:gd name="T27" fmla="*/ 0 h 209"/>
                <a:gd name="T28" fmla="*/ 0 w 78"/>
                <a:gd name="T29" fmla="*/ 0 h 209"/>
                <a:gd name="T30" fmla="*/ 0 w 78"/>
                <a:gd name="T31" fmla="*/ 0 h 209"/>
                <a:gd name="T32" fmla="*/ 0 w 78"/>
                <a:gd name="T33" fmla="*/ 0 h 209"/>
                <a:gd name="T34" fmla="*/ 0 w 78"/>
                <a:gd name="T35" fmla="*/ 0 h 209"/>
                <a:gd name="T36" fmla="*/ 0 w 78"/>
                <a:gd name="T37" fmla="*/ 0 h 209"/>
                <a:gd name="T38" fmla="*/ 0 w 78"/>
                <a:gd name="T39" fmla="*/ 0 h 209"/>
                <a:gd name="T40" fmla="*/ 0 w 78"/>
                <a:gd name="T41" fmla="*/ 0 h 209"/>
                <a:gd name="T42" fmla="*/ 0 w 78"/>
                <a:gd name="T43" fmla="*/ 0 h 209"/>
                <a:gd name="T44" fmla="*/ 0 w 78"/>
                <a:gd name="T45" fmla="*/ 0 h 209"/>
                <a:gd name="T46" fmla="*/ 0 w 78"/>
                <a:gd name="T47" fmla="*/ 0 h 209"/>
                <a:gd name="T48" fmla="*/ 0 w 78"/>
                <a:gd name="T49" fmla="*/ 0 h 209"/>
                <a:gd name="T50" fmla="*/ 0 w 78"/>
                <a:gd name="T51" fmla="*/ 0 h 209"/>
                <a:gd name="T52" fmla="*/ 0 w 78"/>
                <a:gd name="T53" fmla="*/ 0 h 209"/>
                <a:gd name="T54" fmla="*/ 0 w 78"/>
                <a:gd name="T55" fmla="*/ 0 h 209"/>
                <a:gd name="T56" fmla="*/ 0 w 78"/>
                <a:gd name="T57" fmla="*/ 0 h 209"/>
                <a:gd name="T58" fmla="*/ 0 w 78"/>
                <a:gd name="T59" fmla="*/ 0 h 209"/>
                <a:gd name="T60" fmla="*/ 0 w 78"/>
                <a:gd name="T61" fmla="*/ 0 h 209"/>
                <a:gd name="T62" fmla="*/ 0 w 78"/>
                <a:gd name="T63" fmla="*/ 0 h 209"/>
                <a:gd name="T64" fmla="*/ 0 w 78"/>
                <a:gd name="T65" fmla="*/ 0 h 209"/>
                <a:gd name="T66" fmla="*/ 0 w 78"/>
                <a:gd name="T67" fmla="*/ 0 h 209"/>
                <a:gd name="T68" fmla="*/ 0 w 78"/>
                <a:gd name="T69" fmla="*/ 0 h 209"/>
                <a:gd name="T70" fmla="*/ 0 w 78"/>
                <a:gd name="T71" fmla="*/ 0 h 209"/>
                <a:gd name="T72" fmla="*/ 0 w 78"/>
                <a:gd name="T73" fmla="*/ 0 h 209"/>
                <a:gd name="T74" fmla="*/ 0 w 78"/>
                <a:gd name="T75" fmla="*/ 0 h 209"/>
                <a:gd name="T76" fmla="*/ 0 w 78"/>
                <a:gd name="T77" fmla="*/ 0 h 209"/>
                <a:gd name="T78" fmla="*/ 0 w 78"/>
                <a:gd name="T79" fmla="*/ 0 h 209"/>
                <a:gd name="T80" fmla="*/ 0 w 78"/>
                <a:gd name="T81" fmla="*/ 0 h 209"/>
                <a:gd name="T82" fmla="*/ 0 w 78"/>
                <a:gd name="T83" fmla="*/ 0 h 209"/>
                <a:gd name="T84" fmla="*/ 0 w 7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209"/>
                <a:gd name="T131" fmla="*/ 78 w 78"/>
                <a:gd name="T132" fmla="*/ 209 h 2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209">
                  <a:moveTo>
                    <a:pt x="78" y="44"/>
                  </a:moveTo>
                  <a:lnTo>
                    <a:pt x="78" y="27"/>
                  </a:lnTo>
                  <a:lnTo>
                    <a:pt x="63" y="27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11" y="27"/>
                  </a:lnTo>
                  <a:lnTo>
                    <a:pt x="11" y="44"/>
                  </a:lnTo>
                  <a:lnTo>
                    <a:pt x="45" y="44"/>
                  </a:lnTo>
                  <a:lnTo>
                    <a:pt x="45" y="69"/>
                  </a:lnTo>
                  <a:lnTo>
                    <a:pt x="9" y="69"/>
                  </a:lnTo>
                  <a:lnTo>
                    <a:pt x="9" y="86"/>
                  </a:lnTo>
                  <a:lnTo>
                    <a:pt x="42" y="86"/>
                  </a:lnTo>
                  <a:lnTo>
                    <a:pt x="21" y="10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2" y="132"/>
                  </a:lnTo>
                  <a:lnTo>
                    <a:pt x="24" y="125"/>
                  </a:lnTo>
                  <a:lnTo>
                    <a:pt x="35" y="116"/>
                  </a:lnTo>
                  <a:lnTo>
                    <a:pt x="35" y="190"/>
                  </a:lnTo>
                  <a:lnTo>
                    <a:pt x="41" y="202"/>
                  </a:lnTo>
                  <a:lnTo>
                    <a:pt x="54" y="209"/>
                  </a:lnTo>
                  <a:lnTo>
                    <a:pt x="78" y="209"/>
                  </a:lnTo>
                  <a:lnTo>
                    <a:pt x="78" y="193"/>
                  </a:lnTo>
                  <a:lnTo>
                    <a:pt x="63" y="193"/>
                  </a:lnTo>
                  <a:lnTo>
                    <a:pt x="55" y="189"/>
                  </a:lnTo>
                  <a:lnTo>
                    <a:pt x="51" y="177"/>
                  </a:lnTo>
                  <a:lnTo>
                    <a:pt x="51" y="166"/>
                  </a:lnTo>
                  <a:lnTo>
                    <a:pt x="78" y="166"/>
                  </a:lnTo>
                  <a:lnTo>
                    <a:pt x="78" y="148"/>
                  </a:lnTo>
                  <a:lnTo>
                    <a:pt x="51" y="148"/>
                  </a:lnTo>
                  <a:lnTo>
                    <a:pt x="51" y="125"/>
                  </a:lnTo>
                  <a:lnTo>
                    <a:pt x="78" y="125"/>
                  </a:lnTo>
                  <a:lnTo>
                    <a:pt x="78" y="111"/>
                  </a:lnTo>
                  <a:lnTo>
                    <a:pt x="44" y="111"/>
                  </a:lnTo>
                  <a:lnTo>
                    <a:pt x="54" y="96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78" y="69"/>
                  </a:lnTo>
                  <a:lnTo>
                    <a:pt x="63" y="69"/>
                  </a:lnTo>
                  <a:lnTo>
                    <a:pt x="63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4817" y="448"/>
              <a:ext cx="2" cy="2"/>
            </a:xfrm>
            <a:custGeom>
              <a:avLst/>
              <a:gdLst>
                <a:gd name="T0" fmla="*/ 16384 w 1"/>
                <a:gd name="T1" fmla="*/ 0 h 6"/>
                <a:gd name="T2" fmla="*/ 16384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16384 w 1"/>
                <a:gd name="T9" fmla="*/ 0 h 6"/>
                <a:gd name="T10" fmla="*/ 16384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4817" y="455"/>
              <a:ext cx="2" cy="4"/>
            </a:xfrm>
            <a:custGeom>
              <a:avLst/>
              <a:gdLst>
                <a:gd name="T0" fmla="*/ 16384 w 1"/>
                <a:gd name="T1" fmla="*/ 0 h 11"/>
                <a:gd name="T2" fmla="*/ 16384 w 1"/>
                <a:gd name="T3" fmla="*/ 0 h 11"/>
                <a:gd name="T4" fmla="*/ 0 w 1"/>
                <a:gd name="T5" fmla="*/ 0 h 11"/>
                <a:gd name="T6" fmla="*/ 0 w 1"/>
                <a:gd name="T7" fmla="*/ 0 h 11"/>
                <a:gd name="T8" fmla="*/ 16384 w 1"/>
                <a:gd name="T9" fmla="*/ 0 h 11"/>
                <a:gd name="T10" fmla="*/ 16384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1" y="1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4803" y="410"/>
              <a:ext cx="14" cy="12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w 42"/>
                <a:gd name="T9" fmla="*/ 0 h 36"/>
                <a:gd name="T10" fmla="*/ 0 w 42"/>
                <a:gd name="T11" fmla="*/ 0 h 36"/>
                <a:gd name="T12" fmla="*/ 0 w 42"/>
                <a:gd name="T13" fmla="*/ 0 h 36"/>
                <a:gd name="T14" fmla="*/ 0 w 42"/>
                <a:gd name="T15" fmla="*/ 0 h 36"/>
                <a:gd name="T16" fmla="*/ 0 w 4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6"/>
                <a:gd name="T29" fmla="*/ 42 w 4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6">
                  <a:moveTo>
                    <a:pt x="42" y="23"/>
                  </a:moveTo>
                  <a:lnTo>
                    <a:pt x="42" y="20"/>
                  </a:lnTo>
                  <a:lnTo>
                    <a:pt x="29" y="1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17" y="23"/>
                  </a:lnTo>
                  <a:lnTo>
                    <a:pt x="32" y="36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4800" y="452"/>
              <a:ext cx="17" cy="27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80"/>
                <a:gd name="T26" fmla="*/ 52 w 52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80">
                  <a:moveTo>
                    <a:pt x="52" y="19"/>
                  </a:moveTo>
                  <a:lnTo>
                    <a:pt x="52" y="8"/>
                  </a:lnTo>
                  <a:lnTo>
                    <a:pt x="46" y="0"/>
                  </a:lnTo>
                  <a:lnTo>
                    <a:pt x="25" y="35"/>
                  </a:lnTo>
                  <a:lnTo>
                    <a:pt x="0" y="68"/>
                  </a:lnTo>
                  <a:lnTo>
                    <a:pt x="13" y="8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4799" y="431"/>
              <a:ext cx="16" cy="12"/>
            </a:xfrm>
            <a:custGeom>
              <a:avLst/>
              <a:gdLst>
                <a:gd name="T0" fmla="*/ 0 w 47"/>
                <a:gd name="T1" fmla="*/ 0 h 37"/>
                <a:gd name="T2" fmla="*/ 0 w 47"/>
                <a:gd name="T3" fmla="*/ 0 h 37"/>
                <a:gd name="T4" fmla="*/ 0 w 47"/>
                <a:gd name="T5" fmla="*/ 0 h 37"/>
                <a:gd name="T6" fmla="*/ 0 w 47"/>
                <a:gd name="T7" fmla="*/ 0 h 37"/>
                <a:gd name="T8" fmla="*/ 0 w 47"/>
                <a:gd name="T9" fmla="*/ 0 h 37"/>
                <a:gd name="T10" fmla="*/ 0 w 47"/>
                <a:gd name="T11" fmla="*/ 0 h 37"/>
                <a:gd name="T12" fmla="*/ 0 w 47"/>
                <a:gd name="T13" fmla="*/ 0 h 37"/>
                <a:gd name="T14" fmla="*/ 0 w 4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7"/>
                <a:gd name="T26" fmla="*/ 47 w 4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7">
                  <a:moveTo>
                    <a:pt x="0" y="13"/>
                  </a:moveTo>
                  <a:lnTo>
                    <a:pt x="20" y="24"/>
                  </a:lnTo>
                  <a:lnTo>
                    <a:pt x="37" y="37"/>
                  </a:lnTo>
                  <a:lnTo>
                    <a:pt x="47" y="21"/>
                  </a:lnTo>
                  <a:lnTo>
                    <a:pt x="30" y="8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00"/>
                <a:gd name="T32" fmla="*/ 135 w 135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00">
                  <a:moveTo>
                    <a:pt x="0" y="0"/>
                  </a:move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4716" y="409"/>
              <a:ext cx="72" cy="41"/>
            </a:xfrm>
            <a:custGeom>
              <a:avLst/>
              <a:gdLst>
                <a:gd name="T0" fmla="*/ 0 w 215"/>
                <a:gd name="T1" fmla="*/ 0 h 122"/>
                <a:gd name="T2" fmla="*/ 0 w 215"/>
                <a:gd name="T3" fmla="*/ 0 h 122"/>
                <a:gd name="T4" fmla="*/ 0 w 215"/>
                <a:gd name="T5" fmla="*/ 0 h 122"/>
                <a:gd name="T6" fmla="*/ 0 w 215"/>
                <a:gd name="T7" fmla="*/ 0 h 122"/>
                <a:gd name="T8" fmla="*/ 0 w 215"/>
                <a:gd name="T9" fmla="*/ 0 h 122"/>
                <a:gd name="T10" fmla="*/ 0 w 215"/>
                <a:gd name="T11" fmla="*/ 0 h 122"/>
                <a:gd name="T12" fmla="*/ 0 w 215"/>
                <a:gd name="T13" fmla="*/ 0 h 122"/>
                <a:gd name="T14" fmla="*/ 0 w 215"/>
                <a:gd name="T15" fmla="*/ 0 h 122"/>
                <a:gd name="T16" fmla="*/ 0 w 215"/>
                <a:gd name="T17" fmla="*/ 0 h 122"/>
                <a:gd name="T18" fmla="*/ 0 w 215"/>
                <a:gd name="T19" fmla="*/ 0 h 122"/>
                <a:gd name="T20" fmla="*/ 0 w 215"/>
                <a:gd name="T21" fmla="*/ 0 h 122"/>
                <a:gd name="T22" fmla="*/ 0 w 215"/>
                <a:gd name="T23" fmla="*/ 0 h 122"/>
                <a:gd name="T24" fmla="*/ 0 w 215"/>
                <a:gd name="T25" fmla="*/ 0 h 122"/>
                <a:gd name="T26" fmla="*/ 0 w 215"/>
                <a:gd name="T27" fmla="*/ 0 h 122"/>
                <a:gd name="T28" fmla="*/ 0 w 215"/>
                <a:gd name="T29" fmla="*/ 0 h 122"/>
                <a:gd name="T30" fmla="*/ 0 w 215"/>
                <a:gd name="T31" fmla="*/ 0 h 122"/>
                <a:gd name="T32" fmla="*/ 0 w 215"/>
                <a:gd name="T33" fmla="*/ 0 h 122"/>
                <a:gd name="T34" fmla="*/ 0 w 215"/>
                <a:gd name="T35" fmla="*/ 0 h 122"/>
                <a:gd name="T36" fmla="*/ 0 w 215"/>
                <a:gd name="T37" fmla="*/ 0 h 122"/>
                <a:gd name="T38" fmla="*/ 0 w 215"/>
                <a:gd name="T39" fmla="*/ 0 h 122"/>
                <a:gd name="T40" fmla="*/ 0 w 215"/>
                <a:gd name="T41" fmla="*/ 0 h 122"/>
                <a:gd name="T42" fmla="*/ 0 w 215"/>
                <a:gd name="T43" fmla="*/ 0 h 122"/>
                <a:gd name="T44" fmla="*/ 0 w 215"/>
                <a:gd name="T45" fmla="*/ 0 h 122"/>
                <a:gd name="T46" fmla="*/ 0 w 215"/>
                <a:gd name="T47" fmla="*/ 0 h 122"/>
                <a:gd name="T48" fmla="*/ 0 w 215"/>
                <a:gd name="T49" fmla="*/ 0 h 122"/>
                <a:gd name="T50" fmla="*/ 0 w 215"/>
                <a:gd name="T51" fmla="*/ 0 h 122"/>
                <a:gd name="T52" fmla="*/ 0 w 215"/>
                <a:gd name="T53" fmla="*/ 0 h 122"/>
                <a:gd name="T54" fmla="*/ 0 w 215"/>
                <a:gd name="T55" fmla="*/ 0 h 122"/>
                <a:gd name="T56" fmla="*/ 0 w 215"/>
                <a:gd name="T57" fmla="*/ 0 h 122"/>
                <a:gd name="T58" fmla="*/ 0 w 215"/>
                <a:gd name="T59" fmla="*/ 0 h 122"/>
                <a:gd name="T60" fmla="*/ 0 w 215"/>
                <a:gd name="T61" fmla="*/ 0 h 122"/>
                <a:gd name="T62" fmla="*/ 0 w 215"/>
                <a:gd name="T63" fmla="*/ 0 h 122"/>
                <a:gd name="T64" fmla="*/ 0 w 215"/>
                <a:gd name="T65" fmla="*/ 0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22"/>
                <a:gd name="T101" fmla="*/ 215 w 21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22">
                  <a:moveTo>
                    <a:pt x="37" y="108"/>
                  </a:moveTo>
                  <a:lnTo>
                    <a:pt x="96" y="67"/>
                  </a:lnTo>
                  <a:lnTo>
                    <a:pt x="96" y="108"/>
                  </a:lnTo>
                  <a:lnTo>
                    <a:pt x="114" y="108"/>
                  </a:lnTo>
                  <a:lnTo>
                    <a:pt x="114" y="62"/>
                  </a:lnTo>
                  <a:lnTo>
                    <a:pt x="133" y="79"/>
                  </a:lnTo>
                  <a:lnTo>
                    <a:pt x="200" y="122"/>
                  </a:lnTo>
                  <a:lnTo>
                    <a:pt x="215" y="106"/>
                  </a:lnTo>
                  <a:lnTo>
                    <a:pt x="172" y="89"/>
                  </a:lnTo>
                  <a:lnTo>
                    <a:pt x="133" y="62"/>
                  </a:lnTo>
                  <a:lnTo>
                    <a:pt x="209" y="62"/>
                  </a:lnTo>
                  <a:lnTo>
                    <a:pt x="209" y="46"/>
                  </a:lnTo>
                  <a:lnTo>
                    <a:pt x="114" y="46"/>
                  </a:lnTo>
                  <a:lnTo>
                    <a:pt x="114" y="24"/>
                  </a:lnTo>
                  <a:lnTo>
                    <a:pt x="141" y="18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4" y="10"/>
                  </a:lnTo>
                  <a:lnTo>
                    <a:pt x="163" y="0"/>
                  </a:lnTo>
                  <a:lnTo>
                    <a:pt x="96" y="8"/>
                  </a:lnTo>
                  <a:lnTo>
                    <a:pt x="24" y="11"/>
                  </a:lnTo>
                  <a:lnTo>
                    <a:pt x="36" y="27"/>
                  </a:lnTo>
                  <a:lnTo>
                    <a:pt x="65" y="26"/>
                  </a:lnTo>
                  <a:lnTo>
                    <a:pt x="96" y="24"/>
                  </a:lnTo>
                  <a:lnTo>
                    <a:pt x="98" y="46"/>
                  </a:lnTo>
                  <a:lnTo>
                    <a:pt x="1" y="46"/>
                  </a:lnTo>
                  <a:lnTo>
                    <a:pt x="1" y="62"/>
                  </a:lnTo>
                  <a:lnTo>
                    <a:pt x="85" y="62"/>
                  </a:lnTo>
                  <a:lnTo>
                    <a:pt x="43" y="89"/>
                  </a:lnTo>
                  <a:lnTo>
                    <a:pt x="0" y="103"/>
                  </a:lnTo>
                  <a:lnTo>
                    <a:pt x="16" y="122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2" name="Freeform 74"/>
            <p:cNvSpPr>
              <a:spLocks/>
            </p:cNvSpPr>
            <p:nvPr/>
          </p:nvSpPr>
          <p:spPr bwMode="auto">
            <a:xfrm>
              <a:off x="4736" y="467"/>
              <a:ext cx="33" cy="6"/>
            </a:xfrm>
            <a:custGeom>
              <a:avLst/>
              <a:gdLst>
                <a:gd name="T0" fmla="*/ 0 w 101"/>
                <a:gd name="T1" fmla="*/ 0 h 18"/>
                <a:gd name="T2" fmla="*/ 0 w 101"/>
                <a:gd name="T3" fmla="*/ 0 h 18"/>
                <a:gd name="T4" fmla="*/ 0 w 101"/>
                <a:gd name="T5" fmla="*/ 0 h 18"/>
                <a:gd name="T6" fmla="*/ 0 w 101"/>
                <a:gd name="T7" fmla="*/ 0 h 18"/>
                <a:gd name="T8" fmla="*/ 0 w 101"/>
                <a:gd name="T9" fmla="*/ 0 h 18"/>
                <a:gd name="T10" fmla="*/ 0 w 10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8"/>
                <a:gd name="T20" fmla="*/ 101 w 10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8">
                  <a:moveTo>
                    <a:pt x="0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3" name="Freeform 75"/>
            <p:cNvSpPr>
              <a:spLocks/>
            </p:cNvSpPr>
            <p:nvPr/>
          </p:nvSpPr>
          <p:spPr bwMode="auto">
            <a:xfrm>
              <a:off x="4736" y="453"/>
              <a:ext cx="33" cy="8"/>
            </a:xfrm>
            <a:custGeom>
              <a:avLst/>
              <a:gdLst>
                <a:gd name="T0" fmla="*/ 0 w 101"/>
                <a:gd name="T1" fmla="*/ 0 h 22"/>
                <a:gd name="T2" fmla="*/ 0 w 101"/>
                <a:gd name="T3" fmla="*/ 0 h 22"/>
                <a:gd name="T4" fmla="*/ 0 w 101"/>
                <a:gd name="T5" fmla="*/ 0 h 22"/>
                <a:gd name="T6" fmla="*/ 0 w 101"/>
                <a:gd name="T7" fmla="*/ 0 h 22"/>
                <a:gd name="T8" fmla="*/ 0 w 101"/>
                <a:gd name="T9" fmla="*/ 0 h 22"/>
                <a:gd name="T10" fmla="*/ 0 w 10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2"/>
                <a:gd name="T20" fmla="*/ 101 w 10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2">
                  <a:moveTo>
                    <a:pt x="0" y="0"/>
                  </a:moveTo>
                  <a:lnTo>
                    <a:pt x="101" y="0"/>
                  </a:lnTo>
                  <a:lnTo>
                    <a:pt x="10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76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w 135"/>
                <a:gd name="T21" fmla="*/ 0 h 100"/>
                <a:gd name="T22" fmla="*/ 0 w 135"/>
                <a:gd name="T23" fmla="*/ 0 h 100"/>
                <a:gd name="T24" fmla="*/ 0 w 135"/>
                <a:gd name="T25" fmla="*/ 0 h 100"/>
                <a:gd name="T26" fmla="*/ 0 w 135"/>
                <a:gd name="T27" fmla="*/ 0 h 100"/>
                <a:gd name="T28" fmla="*/ 0 w 135"/>
                <a:gd name="T29" fmla="*/ 0 h 100"/>
                <a:gd name="T30" fmla="*/ 0 w 135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100"/>
                <a:gd name="T50" fmla="*/ 135 w 135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100">
                  <a:moveTo>
                    <a:pt x="0" y="0"/>
                  </a:moveTo>
                  <a:lnTo>
                    <a:pt x="0" y="100"/>
                  </a:lnTo>
                  <a:lnTo>
                    <a:pt x="17" y="100"/>
                  </a:lnTo>
                  <a:lnTo>
                    <a:pt x="17" y="93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35" y="100"/>
                  </a:ln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555776" y="2204864"/>
            <a:ext cx="4160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7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04864"/>
            <a:ext cx="4598159" cy="392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4316908" cy="8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65327"/>
            <a:ext cx="7603363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                         , the average for each exponential term:</a:t>
            </a:r>
          </a:p>
          <a:p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/>
              </a:rPr>
              <a:t>                                         =</a:t>
            </a:r>
          </a:p>
          <a:p>
            <a:endParaRPr lang="en-US" sz="2400" dirty="0">
              <a:latin typeface="Times New Roman"/>
            </a:endParaRPr>
          </a:p>
          <a:p>
            <a:r>
              <a:rPr lang="en-US" sz="2400" dirty="0" smtClean="0">
                <a:latin typeface="Times New Roman"/>
              </a:rPr>
              <a:t>                   =</a:t>
            </a:r>
          </a:p>
          <a:p>
            <a:endParaRPr lang="en-US" sz="2400" dirty="0">
              <a:latin typeface="Times New Roman"/>
            </a:endParaRPr>
          </a:p>
          <a:p>
            <a:endParaRPr lang="en-US" sz="2400" dirty="0" smtClean="0">
              <a:latin typeface="Times New Roman"/>
            </a:endParaRPr>
          </a:p>
          <a:p>
            <a:r>
              <a:rPr lang="en-US" sz="2400" dirty="0">
                <a:latin typeface="Times New Roman"/>
              </a:rPr>
              <a:t> </a:t>
            </a:r>
            <a:r>
              <a:rPr lang="en-US" sz="2400" dirty="0" smtClean="0">
                <a:latin typeface="Times New Roman"/>
              </a:rPr>
              <a:t>                  =</a:t>
            </a:r>
          </a:p>
          <a:p>
            <a:endParaRPr lang="en-US" sz="2400" dirty="0">
              <a:latin typeface="Times New Roman"/>
            </a:endParaRPr>
          </a:p>
          <a:p>
            <a:endParaRPr lang="en-US" sz="2400" dirty="0" smtClean="0">
              <a:latin typeface="Times New Roman"/>
            </a:endParaRPr>
          </a:p>
          <a:p>
            <a:r>
              <a:rPr lang="en-US" sz="2400" dirty="0" smtClean="0">
                <a:latin typeface="Times New Roman"/>
              </a:rPr>
              <a:t>after summation</a:t>
            </a:r>
          </a:p>
          <a:p>
            <a:endParaRPr lang="en-US" sz="2400" dirty="0">
              <a:latin typeface="Times New Roman"/>
            </a:endParaRPr>
          </a:p>
          <a:p>
            <a:endParaRPr lang="en-US" sz="2400" dirty="0" smtClean="0">
              <a:latin typeface="Times New Roman"/>
            </a:endParaRPr>
          </a:p>
          <a:p>
            <a:r>
              <a:rPr lang="en-US" sz="2800" dirty="0">
                <a:solidFill>
                  <a:srgbClr val="000099"/>
                </a:solidFill>
                <a:latin typeface="Times New Roman"/>
              </a:rPr>
              <a:t>	</a:t>
            </a:r>
            <a:r>
              <a:rPr lang="en-US" sz="2800" dirty="0" smtClean="0">
                <a:solidFill>
                  <a:srgbClr val="000099"/>
                </a:solidFill>
                <a:latin typeface="Times New Roman"/>
              </a:rPr>
              <a:t>				Debye-formula</a:t>
            </a:r>
            <a:endParaRPr lang="en-US" sz="2800" dirty="0">
              <a:solidFill>
                <a:srgbClr val="000099"/>
              </a:solidFill>
              <a:latin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478"/>
            <a:ext cx="1697161" cy="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2838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160316" cy="73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92" y="2852936"/>
            <a:ext cx="1360826" cy="93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73" y="4276367"/>
            <a:ext cx="3034655" cy="73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9802" y="1357605"/>
            <a:ext cx="8074646" cy="2431435"/>
            <a:chOff x="323528" y="365327"/>
            <a:chExt cx="8074646" cy="2431435"/>
          </a:xfrm>
        </p:grpSpPr>
        <p:sp>
          <p:nvSpPr>
            <p:cNvPr id="2" name="TextBox 1"/>
            <p:cNvSpPr txBox="1"/>
            <p:nvPr/>
          </p:nvSpPr>
          <p:spPr>
            <a:xfrm>
              <a:off x="323528" y="365327"/>
              <a:ext cx="8074646" cy="2431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99"/>
                  </a:solidFill>
                  <a:latin typeface="Times New Roman"/>
                </a:rPr>
                <a:t>gas  of  polyatomic molecule:</a:t>
              </a:r>
            </a:p>
            <a:p>
              <a:endParaRPr lang="en-US" sz="2800" dirty="0">
                <a:solidFill>
                  <a:srgbClr val="000099"/>
                </a:solidFill>
                <a:latin typeface="Times New Roman"/>
              </a:endParaRPr>
            </a:p>
            <a:p>
              <a:endParaRPr lang="en-US" sz="2800" dirty="0" smtClean="0">
                <a:solidFill>
                  <a:srgbClr val="000099"/>
                </a:solidFill>
                <a:latin typeface="Times New Roman"/>
              </a:endParaRPr>
            </a:p>
            <a:p>
              <a:endParaRPr lang="en-US" sz="2800" dirty="0">
                <a:solidFill>
                  <a:srgbClr val="000099"/>
                </a:solidFill>
                <a:latin typeface="Times New Roman"/>
              </a:endParaRPr>
            </a:p>
            <a:p>
              <a:r>
                <a:rPr lang="en-US" sz="2000" dirty="0" smtClean="0">
                  <a:latin typeface="Times New Roman"/>
                </a:rPr>
                <a:t>where the last term on the right-hand side if the </a:t>
              </a:r>
              <a:r>
                <a:rPr lang="en-US" sz="2000" i="1" dirty="0" smtClean="0">
                  <a:latin typeface="Times New Roman"/>
                </a:rPr>
                <a:t>modified</a:t>
              </a:r>
              <a:r>
                <a:rPr lang="en-US" sz="2000" dirty="0" smtClean="0">
                  <a:latin typeface="Times New Roman"/>
                </a:rPr>
                <a:t> Compton scattering</a:t>
              </a:r>
            </a:p>
            <a:p>
              <a:r>
                <a:rPr lang="en-US" sz="2000" dirty="0" smtClean="0">
                  <a:latin typeface="Times New Roman"/>
                </a:rPr>
                <a:t>and N is the number of molecules in the illuminated volume.</a:t>
              </a:r>
              <a:endParaRPr lang="en-US" sz="2000" dirty="0">
                <a:latin typeface="Times New Roman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677" y="1124744"/>
              <a:ext cx="4689523" cy="72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19672" y="908720"/>
            <a:ext cx="5452134" cy="3456384"/>
            <a:chOff x="611560" y="260648"/>
            <a:chExt cx="5452134" cy="3456384"/>
          </a:xfrm>
        </p:grpSpPr>
        <p:sp>
          <p:nvSpPr>
            <p:cNvPr id="2" name="TextBox 1"/>
            <p:cNvSpPr txBox="1"/>
            <p:nvPr/>
          </p:nvSpPr>
          <p:spPr>
            <a:xfrm>
              <a:off x="611560" y="260648"/>
              <a:ext cx="5452134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99"/>
                  </a:solidFill>
                  <a:latin typeface="Times New Roman"/>
                </a:rPr>
                <a:t>carbon-tetrachloride   CCl</a:t>
              </a:r>
              <a:r>
                <a:rPr lang="en-US" sz="2800" baseline="-25000" dirty="0" smtClean="0">
                  <a:solidFill>
                    <a:srgbClr val="000099"/>
                  </a:solidFill>
                  <a:latin typeface="Times New Roman"/>
                </a:rPr>
                <a:t>4</a:t>
              </a:r>
              <a:r>
                <a:rPr lang="en-US" sz="2800" dirty="0" smtClean="0">
                  <a:solidFill>
                    <a:srgbClr val="000099"/>
                  </a:solidFill>
                  <a:latin typeface="Times New Roman"/>
                </a:rPr>
                <a:t>:</a:t>
              </a:r>
            </a:p>
            <a:p>
              <a:endParaRPr lang="en-US" sz="2800" dirty="0">
                <a:solidFill>
                  <a:srgbClr val="000099"/>
                </a:solidFill>
                <a:latin typeface="Times New Roman"/>
              </a:endParaRPr>
            </a:p>
            <a:p>
              <a:r>
                <a:rPr lang="en-US" sz="2800" dirty="0" smtClean="0">
                  <a:solidFill>
                    <a:srgbClr val="000099"/>
                  </a:solidFill>
                  <a:latin typeface="Times New Roman"/>
                </a:rPr>
                <a:t>				      </a:t>
              </a:r>
              <a:r>
                <a:rPr lang="en-US" sz="2800" dirty="0" smtClean="0">
                  <a:latin typeface="Times New Roman"/>
                </a:rPr>
                <a:t>+</a:t>
              </a:r>
            </a:p>
            <a:p>
              <a:endParaRPr lang="en-US" sz="3600" dirty="0">
                <a:solidFill>
                  <a:srgbClr val="000099"/>
                </a:solidFill>
                <a:latin typeface="Times New Roman"/>
              </a:endParaRPr>
            </a:p>
            <a:p>
              <a:r>
                <a:rPr lang="en-US" sz="2800" dirty="0">
                  <a:solidFill>
                    <a:srgbClr val="000099"/>
                  </a:solidFill>
                  <a:latin typeface="Times New Roman"/>
                </a:rPr>
                <a:t>	</a:t>
              </a:r>
              <a:r>
                <a:rPr lang="en-US" sz="2800" dirty="0" smtClean="0">
                  <a:solidFill>
                    <a:srgbClr val="000099"/>
                  </a:solidFill>
                  <a:latin typeface="Times New Roman"/>
                </a:rPr>
                <a:t>				     </a:t>
              </a:r>
              <a:r>
                <a:rPr lang="en-US" sz="2800" dirty="0" smtClean="0">
                  <a:latin typeface="Times New Roman"/>
                </a:rPr>
                <a:t>+</a:t>
              </a:r>
              <a:endParaRPr lang="en-US" sz="2800" dirty="0">
                <a:latin typeface="Times New Roman"/>
              </a:endParaRPr>
            </a:p>
            <a:p>
              <a:r>
                <a:rPr lang="en-US" sz="2800" dirty="0" smtClean="0">
                  <a:solidFill>
                    <a:srgbClr val="000099"/>
                  </a:solidFill>
                  <a:latin typeface="Times New Roman"/>
                </a:rPr>
                <a:t>				</a:t>
              </a: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143" y="1124744"/>
              <a:ext cx="2964557" cy="64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143" y="2060848"/>
              <a:ext cx="3754933" cy="723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861" y="2990537"/>
              <a:ext cx="2700139" cy="72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24" y="5075102"/>
            <a:ext cx="5530056" cy="37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661248"/>
            <a:ext cx="7164288" cy="9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55" y="332656"/>
            <a:ext cx="537659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c195.4shared.com/doc/DCb656xO/preview_html_m60c67a7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280007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hemeddl.org/alfresco/d/d/workspace/SpacesStore/e8ef45d6-33d1-469e-b31f-f97561158ac4/ccl4-jmo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5517232"/>
            <a:ext cx="2882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0.182 nm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8448147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Scattering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liquid or non-crystalline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</a:p>
          <a:p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there is only one kind of atom, the scattered intensity will be: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introduce a density function: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                      is the number of atoms in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dV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at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this the summation can be replaced by the integral: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7504" y="6255593"/>
            <a:ext cx="1211263" cy="485775"/>
            <a:chOff x="4297" y="361"/>
            <a:chExt cx="910" cy="36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715" y="523"/>
              <a:ext cx="40" cy="51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w 116"/>
                <a:gd name="T27" fmla="*/ 0 h 155"/>
                <a:gd name="T28" fmla="*/ 0 w 116"/>
                <a:gd name="T29" fmla="*/ 0 h 155"/>
                <a:gd name="T30" fmla="*/ 0 w 116"/>
                <a:gd name="T31" fmla="*/ 0 h 155"/>
                <a:gd name="T32" fmla="*/ 0 w 116"/>
                <a:gd name="T33" fmla="*/ 0 h 155"/>
                <a:gd name="T34" fmla="*/ 0 w 116"/>
                <a:gd name="T35" fmla="*/ 0 h 155"/>
                <a:gd name="T36" fmla="*/ 0 w 116"/>
                <a:gd name="T37" fmla="*/ 0 h 155"/>
                <a:gd name="T38" fmla="*/ 0 w 116"/>
                <a:gd name="T39" fmla="*/ 0 h 155"/>
                <a:gd name="T40" fmla="*/ 0 w 116"/>
                <a:gd name="T41" fmla="*/ 0 h 155"/>
                <a:gd name="T42" fmla="*/ 0 w 116"/>
                <a:gd name="T43" fmla="*/ 0 h 155"/>
                <a:gd name="T44" fmla="*/ 0 w 116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55"/>
                <a:gd name="T71" fmla="*/ 116 w 116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55">
                  <a:moveTo>
                    <a:pt x="114" y="120"/>
                  </a:moveTo>
                  <a:lnTo>
                    <a:pt x="84" y="127"/>
                  </a:lnTo>
                  <a:lnTo>
                    <a:pt x="62" y="123"/>
                  </a:lnTo>
                  <a:lnTo>
                    <a:pt x="45" y="113"/>
                  </a:lnTo>
                  <a:lnTo>
                    <a:pt x="31" y="74"/>
                  </a:lnTo>
                  <a:lnTo>
                    <a:pt x="35" y="52"/>
                  </a:lnTo>
                  <a:lnTo>
                    <a:pt x="45" y="39"/>
                  </a:lnTo>
                  <a:lnTo>
                    <a:pt x="61" y="31"/>
                  </a:lnTo>
                  <a:lnTo>
                    <a:pt x="81" y="26"/>
                  </a:lnTo>
                  <a:lnTo>
                    <a:pt x="113" y="32"/>
                  </a:lnTo>
                  <a:lnTo>
                    <a:pt x="114" y="6"/>
                  </a:lnTo>
                  <a:lnTo>
                    <a:pt x="80" y="0"/>
                  </a:lnTo>
                  <a:lnTo>
                    <a:pt x="46" y="6"/>
                  </a:lnTo>
                  <a:lnTo>
                    <a:pt x="20" y="19"/>
                  </a:lnTo>
                  <a:lnTo>
                    <a:pt x="5" y="44"/>
                  </a:lnTo>
                  <a:lnTo>
                    <a:pt x="0" y="77"/>
                  </a:lnTo>
                  <a:lnTo>
                    <a:pt x="6" y="110"/>
                  </a:lnTo>
                  <a:lnTo>
                    <a:pt x="23" y="135"/>
                  </a:lnTo>
                  <a:lnTo>
                    <a:pt x="49" y="149"/>
                  </a:lnTo>
                  <a:lnTo>
                    <a:pt x="83" y="155"/>
                  </a:lnTo>
                  <a:lnTo>
                    <a:pt x="116" y="148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761" y="536"/>
              <a:ext cx="10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61" y="520"/>
              <a:ext cx="10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775" y="525"/>
              <a:ext cx="26" cy="49"/>
            </a:xfrm>
            <a:custGeom>
              <a:avLst/>
              <a:gdLst>
                <a:gd name="T0" fmla="*/ 0 w 77"/>
                <a:gd name="T1" fmla="*/ 0 h 147"/>
                <a:gd name="T2" fmla="*/ 0 w 77"/>
                <a:gd name="T3" fmla="*/ 0 h 147"/>
                <a:gd name="T4" fmla="*/ 0 w 77"/>
                <a:gd name="T5" fmla="*/ 0 h 147"/>
                <a:gd name="T6" fmla="*/ 0 w 77"/>
                <a:gd name="T7" fmla="*/ 0 h 147"/>
                <a:gd name="T8" fmla="*/ 0 w 77"/>
                <a:gd name="T9" fmla="*/ 0 h 147"/>
                <a:gd name="T10" fmla="*/ 0 w 77"/>
                <a:gd name="T11" fmla="*/ 0 h 147"/>
                <a:gd name="T12" fmla="*/ 0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0 w 77"/>
                <a:gd name="T19" fmla="*/ 0 h 147"/>
                <a:gd name="T20" fmla="*/ 0 w 77"/>
                <a:gd name="T21" fmla="*/ 0 h 147"/>
                <a:gd name="T22" fmla="*/ 0 w 77"/>
                <a:gd name="T23" fmla="*/ 0 h 147"/>
                <a:gd name="T24" fmla="*/ 0 w 77"/>
                <a:gd name="T25" fmla="*/ 0 h 147"/>
                <a:gd name="T26" fmla="*/ 0 w 77"/>
                <a:gd name="T27" fmla="*/ 0 h 147"/>
                <a:gd name="T28" fmla="*/ 0 w 77"/>
                <a:gd name="T29" fmla="*/ 0 h 147"/>
                <a:gd name="T30" fmla="*/ 0 w 77"/>
                <a:gd name="T31" fmla="*/ 0 h 147"/>
                <a:gd name="T32" fmla="*/ 0 w 77"/>
                <a:gd name="T33" fmla="*/ 0 h 147"/>
                <a:gd name="T34" fmla="*/ 0 w 77"/>
                <a:gd name="T35" fmla="*/ 0 h 147"/>
                <a:gd name="T36" fmla="*/ 0 w 77"/>
                <a:gd name="T37" fmla="*/ 0 h 147"/>
                <a:gd name="T38" fmla="*/ 0 w 77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47"/>
                <a:gd name="T62" fmla="*/ 77 w 77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47">
                  <a:moveTo>
                    <a:pt x="75" y="119"/>
                  </a:moveTo>
                  <a:lnTo>
                    <a:pt x="67" y="121"/>
                  </a:lnTo>
                  <a:lnTo>
                    <a:pt x="51" y="112"/>
                  </a:lnTo>
                  <a:lnTo>
                    <a:pt x="49" y="96"/>
                  </a:lnTo>
                  <a:lnTo>
                    <a:pt x="49" y="53"/>
                  </a:lnTo>
                  <a:lnTo>
                    <a:pt x="75" y="53"/>
                  </a:lnTo>
                  <a:lnTo>
                    <a:pt x="75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22" y="102"/>
                  </a:lnTo>
                  <a:lnTo>
                    <a:pt x="31" y="135"/>
                  </a:lnTo>
                  <a:lnTo>
                    <a:pt x="58" y="147"/>
                  </a:lnTo>
                  <a:lnTo>
                    <a:pt x="77" y="141"/>
                  </a:lnTo>
                  <a:lnTo>
                    <a:pt x="7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804" y="536"/>
              <a:ext cx="39" cy="53"/>
            </a:xfrm>
            <a:custGeom>
              <a:avLst/>
              <a:gdLst>
                <a:gd name="T0" fmla="*/ 0 w 117"/>
                <a:gd name="T1" fmla="*/ 0 h 159"/>
                <a:gd name="T2" fmla="*/ 0 w 117"/>
                <a:gd name="T3" fmla="*/ 0 h 159"/>
                <a:gd name="T4" fmla="*/ 0 w 117"/>
                <a:gd name="T5" fmla="*/ 0 h 159"/>
                <a:gd name="T6" fmla="*/ 0 w 117"/>
                <a:gd name="T7" fmla="*/ 0 h 159"/>
                <a:gd name="T8" fmla="*/ 0 w 117"/>
                <a:gd name="T9" fmla="*/ 0 h 159"/>
                <a:gd name="T10" fmla="*/ 0 w 117"/>
                <a:gd name="T11" fmla="*/ 0 h 159"/>
                <a:gd name="T12" fmla="*/ 0 w 117"/>
                <a:gd name="T13" fmla="*/ 0 h 159"/>
                <a:gd name="T14" fmla="*/ 0 w 117"/>
                <a:gd name="T15" fmla="*/ 0 h 159"/>
                <a:gd name="T16" fmla="*/ 0 w 117"/>
                <a:gd name="T17" fmla="*/ 0 h 159"/>
                <a:gd name="T18" fmla="*/ 0 w 117"/>
                <a:gd name="T19" fmla="*/ 0 h 159"/>
                <a:gd name="T20" fmla="*/ 0 w 117"/>
                <a:gd name="T21" fmla="*/ 0 h 159"/>
                <a:gd name="T22" fmla="*/ 0 w 117"/>
                <a:gd name="T23" fmla="*/ 0 h 159"/>
                <a:gd name="T24" fmla="*/ 0 w 117"/>
                <a:gd name="T25" fmla="*/ 0 h 159"/>
                <a:gd name="T26" fmla="*/ 0 w 117"/>
                <a:gd name="T27" fmla="*/ 0 h 159"/>
                <a:gd name="T28" fmla="*/ 0 w 117"/>
                <a:gd name="T29" fmla="*/ 0 h 159"/>
                <a:gd name="T30" fmla="*/ 0 w 117"/>
                <a:gd name="T31" fmla="*/ 0 h 159"/>
                <a:gd name="T32" fmla="*/ 0 w 11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59"/>
                <a:gd name="T53" fmla="*/ 117 w 11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59">
                  <a:moveTo>
                    <a:pt x="7" y="156"/>
                  </a:moveTo>
                  <a:lnTo>
                    <a:pt x="27" y="159"/>
                  </a:lnTo>
                  <a:lnTo>
                    <a:pt x="56" y="149"/>
                  </a:lnTo>
                  <a:lnTo>
                    <a:pt x="70" y="120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65" y="65"/>
                  </a:lnTo>
                  <a:lnTo>
                    <a:pt x="59" y="81"/>
                  </a:lnTo>
                  <a:lnTo>
                    <a:pt x="53" y="69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3" y="138"/>
                  </a:lnTo>
                  <a:lnTo>
                    <a:pt x="10" y="137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71" y="523"/>
              <a:ext cx="40" cy="52"/>
            </a:xfrm>
            <a:custGeom>
              <a:avLst/>
              <a:gdLst>
                <a:gd name="T0" fmla="*/ 0 w 121"/>
                <a:gd name="T1" fmla="*/ 0 h 156"/>
                <a:gd name="T2" fmla="*/ 0 w 121"/>
                <a:gd name="T3" fmla="*/ 0 h 156"/>
                <a:gd name="T4" fmla="*/ 0 w 121"/>
                <a:gd name="T5" fmla="*/ 0 h 156"/>
                <a:gd name="T6" fmla="*/ 0 w 121"/>
                <a:gd name="T7" fmla="*/ 0 h 156"/>
                <a:gd name="T8" fmla="*/ 0 w 121"/>
                <a:gd name="T9" fmla="*/ 0 h 156"/>
                <a:gd name="T10" fmla="*/ 0 w 121"/>
                <a:gd name="T11" fmla="*/ 0 h 156"/>
                <a:gd name="T12" fmla="*/ 0 w 121"/>
                <a:gd name="T13" fmla="*/ 0 h 156"/>
                <a:gd name="T14" fmla="*/ 0 w 121"/>
                <a:gd name="T15" fmla="*/ 0 h 156"/>
                <a:gd name="T16" fmla="*/ 0 w 121"/>
                <a:gd name="T17" fmla="*/ 0 h 156"/>
                <a:gd name="T18" fmla="*/ 0 w 121"/>
                <a:gd name="T19" fmla="*/ 0 h 156"/>
                <a:gd name="T20" fmla="*/ 0 w 121"/>
                <a:gd name="T21" fmla="*/ 0 h 156"/>
                <a:gd name="T22" fmla="*/ 0 w 121"/>
                <a:gd name="T23" fmla="*/ 0 h 156"/>
                <a:gd name="T24" fmla="*/ 0 w 121"/>
                <a:gd name="T25" fmla="*/ 0 h 156"/>
                <a:gd name="T26" fmla="*/ 0 w 121"/>
                <a:gd name="T27" fmla="*/ 0 h 156"/>
                <a:gd name="T28" fmla="*/ 0 w 121"/>
                <a:gd name="T29" fmla="*/ 0 h 156"/>
                <a:gd name="T30" fmla="*/ 0 w 121"/>
                <a:gd name="T31" fmla="*/ 0 h 156"/>
                <a:gd name="T32" fmla="*/ 0 w 121"/>
                <a:gd name="T33" fmla="*/ 0 h 156"/>
                <a:gd name="T34" fmla="*/ 0 w 121"/>
                <a:gd name="T35" fmla="*/ 0 h 156"/>
                <a:gd name="T36" fmla="*/ 0 w 121"/>
                <a:gd name="T37" fmla="*/ 0 h 156"/>
                <a:gd name="T38" fmla="*/ 0 w 121"/>
                <a:gd name="T39" fmla="*/ 0 h 156"/>
                <a:gd name="T40" fmla="*/ 0 w 121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56"/>
                <a:gd name="T65" fmla="*/ 121 w 121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56">
                  <a:moveTo>
                    <a:pt x="94" y="0"/>
                  </a:moveTo>
                  <a:lnTo>
                    <a:pt x="94" y="87"/>
                  </a:lnTo>
                  <a:lnTo>
                    <a:pt x="88" y="119"/>
                  </a:lnTo>
                  <a:lnTo>
                    <a:pt x="79" y="127"/>
                  </a:lnTo>
                  <a:lnTo>
                    <a:pt x="65" y="130"/>
                  </a:lnTo>
                  <a:lnTo>
                    <a:pt x="36" y="119"/>
                  </a:lnTo>
                  <a:lnTo>
                    <a:pt x="30" y="8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4" y="120"/>
                  </a:lnTo>
                  <a:lnTo>
                    <a:pt x="16" y="139"/>
                  </a:lnTo>
                  <a:lnTo>
                    <a:pt x="35" y="153"/>
                  </a:lnTo>
                  <a:lnTo>
                    <a:pt x="61" y="156"/>
                  </a:lnTo>
                  <a:lnTo>
                    <a:pt x="91" y="152"/>
                  </a:lnTo>
                  <a:lnTo>
                    <a:pt x="108" y="139"/>
                  </a:lnTo>
                  <a:lnTo>
                    <a:pt x="118" y="119"/>
                  </a:lnTo>
                  <a:lnTo>
                    <a:pt x="121" y="93"/>
                  </a:lnTo>
                  <a:lnTo>
                    <a:pt x="12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921" y="536"/>
              <a:ext cx="35" cy="37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2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2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73" y="35"/>
                  </a:lnTo>
                  <a:lnTo>
                    <a:pt x="77" y="58"/>
                  </a:lnTo>
                  <a:lnTo>
                    <a:pt x="77" y="113"/>
                  </a:lnTo>
                  <a:lnTo>
                    <a:pt x="104" y="113"/>
                  </a:lnTo>
                  <a:lnTo>
                    <a:pt x="104" y="49"/>
                  </a:lnTo>
                  <a:lnTo>
                    <a:pt x="97" y="13"/>
                  </a:lnTo>
                  <a:lnTo>
                    <a:pt x="86" y="3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28" y="1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967" y="536"/>
              <a:ext cx="8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1"/>
                <a:gd name="T20" fmla="*/ 29 w 29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967" y="520"/>
              <a:ext cx="8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0"/>
                <a:gd name="T20" fmla="*/ 29 w 2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81" y="536"/>
              <a:ext cx="39" cy="37"/>
            </a:xfrm>
            <a:custGeom>
              <a:avLst/>
              <a:gdLst>
                <a:gd name="T0" fmla="*/ 0 w 115"/>
                <a:gd name="T1" fmla="*/ 0 h 111"/>
                <a:gd name="T2" fmla="*/ 0 w 115"/>
                <a:gd name="T3" fmla="*/ 0 h 111"/>
                <a:gd name="T4" fmla="*/ 0 w 115"/>
                <a:gd name="T5" fmla="*/ 0 h 111"/>
                <a:gd name="T6" fmla="*/ 0 w 115"/>
                <a:gd name="T7" fmla="*/ 0 h 111"/>
                <a:gd name="T8" fmla="*/ 0 w 115"/>
                <a:gd name="T9" fmla="*/ 0 h 111"/>
                <a:gd name="T10" fmla="*/ 0 w 115"/>
                <a:gd name="T11" fmla="*/ 0 h 111"/>
                <a:gd name="T12" fmla="*/ 0 w 115"/>
                <a:gd name="T13" fmla="*/ 0 h 111"/>
                <a:gd name="T14" fmla="*/ 0 w 115"/>
                <a:gd name="T15" fmla="*/ 0 h 111"/>
                <a:gd name="T16" fmla="*/ 0 w 115"/>
                <a:gd name="T17" fmla="*/ 0 h 111"/>
                <a:gd name="T18" fmla="*/ 0 w 115"/>
                <a:gd name="T19" fmla="*/ 0 h 111"/>
                <a:gd name="T20" fmla="*/ 0 w 11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11"/>
                <a:gd name="T35" fmla="*/ 115 w 11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11">
                  <a:moveTo>
                    <a:pt x="72" y="111"/>
                  </a:moveTo>
                  <a:lnTo>
                    <a:pt x="115" y="0"/>
                  </a:lnTo>
                  <a:lnTo>
                    <a:pt x="86" y="0"/>
                  </a:lnTo>
                  <a:lnTo>
                    <a:pt x="64" y="62"/>
                  </a:lnTo>
                  <a:lnTo>
                    <a:pt x="56" y="86"/>
                  </a:lnTo>
                  <a:lnTo>
                    <a:pt x="47" y="5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8" y="111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1" y="563"/>
              <a:ext cx="14" cy="12"/>
            </a:xfrm>
            <a:custGeom>
              <a:avLst/>
              <a:gdLst>
                <a:gd name="T0" fmla="*/ 0 w 41"/>
                <a:gd name="T1" fmla="*/ 0 h 34"/>
                <a:gd name="T2" fmla="*/ 0 w 41"/>
                <a:gd name="T3" fmla="*/ 0 h 34"/>
                <a:gd name="T4" fmla="*/ 0 w 41"/>
                <a:gd name="T5" fmla="*/ 0 h 34"/>
                <a:gd name="T6" fmla="*/ 0 w 41"/>
                <a:gd name="T7" fmla="*/ 0 h 34"/>
                <a:gd name="T8" fmla="*/ 0 w 41"/>
                <a:gd name="T9" fmla="*/ 0 h 34"/>
                <a:gd name="T10" fmla="*/ 0 w 41"/>
                <a:gd name="T11" fmla="*/ 0 h 34"/>
                <a:gd name="T12" fmla="*/ 0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0" y="10"/>
                  </a:moveTo>
                  <a:lnTo>
                    <a:pt x="2" y="34"/>
                  </a:lnTo>
                  <a:lnTo>
                    <a:pt x="41" y="24"/>
                  </a:lnTo>
                  <a:lnTo>
                    <a:pt x="41" y="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41" y="536"/>
              <a:ext cx="18" cy="22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7"/>
                <a:gd name="T38" fmla="*/ 50 w 50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7">
                  <a:moveTo>
                    <a:pt x="0" y="47"/>
                  </a:moveTo>
                  <a:lnTo>
                    <a:pt x="0" y="67"/>
                  </a:lnTo>
                  <a:lnTo>
                    <a:pt x="49" y="67"/>
                  </a:lnTo>
                  <a:lnTo>
                    <a:pt x="50" y="57"/>
                  </a:lnTo>
                  <a:lnTo>
                    <a:pt x="39" y="1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5" y="28"/>
                  </a:lnTo>
                  <a:lnTo>
                    <a:pt x="2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023" y="535"/>
              <a:ext cx="18" cy="40"/>
            </a:xfrm>
            <a:custGeom>
              <a:avLst/>
              <a:gdLst>
                <a:gd name="T0" fmla="*/ 0 w 54"/>
                <a:gd name="T1" fmla="*/ 0 h 120"/>
                <a:gd name="T2" fmla="*/ 0 w 54"/>
                <a:gd name="T3" fmla="*/ 0 h 120"/>
                <a:gd name="T4" fmla="*/ 0 w 54"/>
                <a:gd name="T5" fmla="*/ 0 h 120"/>
                <a:gd name="T6" fmla="*/ 0 w 54"/>
                <a:gd name="T7" fmla="*/ 0 h 120"/>
                <a:gd name="T8" fmla="*/ 0 w 54"/>
                <a:gd name="T9" fmla="*/ 0 h 120"/>
                <a:gd name="T10" fmla="*/ 0 w 54"/>
                <a:gd name="T11" fmla="*/ 0 h 120"/>
                <a:gd name="T12" fmla="*/ 0 w 54"/>
                <a:gd name="T13" fmla="*/ 0 h 120"/>
                <a:gd name="T14" fmla="*/ 0 w 54"/>
                <a:gd name="T15" fmla="*/ 0 h 120"/>
                <a:gd name="T16" fmla="*/ 0 w 54"/>
                <a:gd name="T17" fmla="*/ 0 h 120"/>
                <a:gd name="T18" fmla="*/ 0 w 54"/>
                <a:gd name="T19" fmla="*/ 0 h 120"/>
                <a:gd name="T20" fmla="*/ 0 w 54"/>
                <a:gd name="T21" fmla="*/ 0 h 120"/>
                <a:gd name="T22" fmla="*/ 0 w 54"/>
                <a:gd name="T23" fmla="*/ 0 h 120"/>
                <a:gd name="T24" fmla="*/ 0 w 54"/>
                <a:gd name="T25" fmla="*/ 0 h 120"/>
                <a:gd name="T26" fmla="*/ 0 w 54"/>
                <a:gd name="T27" fmla="*/ 0 h 120"/>
                <a:gd name="T28" fmla="*/ 0 w 54"/>
                <a:gd name="T29" fmla="*/ 0 h 120"/>
                <a:gd name="T30" fmla="*/ 0 w 54"/>
                <a:gd name="T31" fmla="*/ 0 h 120"/>
                <a:gd name="T32" fmla="*/ 0 w 54"/>
                <a:gd name="T33" fmla="*/ 0 h 120"/>
                <a:gd name="T34" fmla="*/ 0 w 54"/>
                <a:gd name="T35" fmla="*/ 0 h 120"/>
                <a:gd name="T36" fmla="*/ 0 w 54"/>
                <a:gd name="T37" fmla="*/ 0 h 120"/>
                <a:gd name="T38" fmla="*/ 0 w 54"/>
                <a:gd name="T39" fmla="*/ 0 h 120"/>
                <a:gd name="T40" fmla="*/ 0 w 54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0"/>
                <a:gd name="T65" fmla="*/ 54 w 54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0">
                  <a:moveTo>
                    <a:pt x="54" y="24"/>
                  </a:moveTo>
                  <a:lnTo>
                    <a:pt x="54" y="3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5" y="18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4"/>
                  </a:lnTo>
                  <a:lnTo>
                    <a:pt x="16" y="103"/>
                  </a:lnTo>
                  <a:lnTo>
                    <a:pt x="33" y="116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9" y="90"/>
                  </a:lnTo>
                  <a:lnTo>
                    <a:pt x="28" y="70"/>
                  </a:lnTo>
                  <a:lnTo>
                    <a:pt x="54" y="70"/>
                  </a:lnTo>
                  <a:lnTo>
                    <a:pt x="54" y="50"/>
                  </a:lnTo>
                  <a:lnTo>
                    <a:pt x="28" y="50"/>
                  </a:lnTo>
                  <a:lnTo>
                    <a:pt x="35" y="31"/>
                  </a:lnTo>
                  <a:lnTo>
                    <a:pt x="52" y="22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065" y="536"/>
              <a:ext cx="23" cy="37"/>
            </a:xfrm>
            <a:custGeom>
              <a:avLst/>
              <a:gdLst>
                <a:gd name="T0" fmla="*/ 0 w 68"/>
                <a:gd name="T1" fmla="*/ 0 h 113"/>
                <a:gd name="T2" fmla="*/ 0 w 68"/>
                <a:gd name="T3" fmla="*/ 0 h 113"/>
                <a:gd name="T4" fmla="*/ 0 w 68"/>
                <a:gd name="T5" fmla="*/ 0 h 113"/>
                <a:gd name="T6" fmla="*/ 0 w 68"/>
                <a:gd name="T7" fmla="*/ 0 h 113"/>
                <a:gd name="T8" fmla="*/ 0 w 68"/>
                <a:gd name="T9" fmla="*/ 0 h 113"/>
                <a:gd name="T10" fmla="*/ 0 w 68"/>
                <a:gd name="T11" fmla="*/ 0 h 113"/>
                <a:gd name="T12" fmla="*/ 0 w 68"/>
                <a:gd name="T13" fmla="*/ 0 h 113"/>
                <a:gd name="T14" fmla="*/ 0 w 68"/>
                <a:gd name="T15" fmla="*/ 0 h 113"/>
                <a:gd name="T16" fmla="*/ 0 w 68"/>
                <a:gd name="T17" fmla="*/ 0 h 113"/>
                <a:gd name="T18" fmla="*/ 0 w 68"/>
                <a:gd name="T19" fmla="*/ 0 h 113"/>
                <a:gd name="T20" fmla="*/ 0 w 68"/>
                <a:gd name="T21" fmla="*/ 0 h 113"/>
                <a:gd name="T22" fmla="*/ 0 w 68"/>
                <a:gd name="T23" fmla="*/ 0 h 113"/>
                <a:gd name="T24" fmla="*/ 0 w 68"/>
                <a:gd name="T25" fmla="*/ 0 h 113"/>
                <a:gd name="T26" fmla="*/ 0 w 68"/>
                <a:gd name="T27" fmla="*/ 0 h 113"/>
                <a:gd name="T28" fmla="*/ 0 w 68"/>
                <a:gd name="T29" fmla="*/ 0 h 113"/>
                <a:gd name="T30" fmla="*/ 0 w 68"/>
                <a:gd name="T31" fmla="*/ 0 h 113"/>
                <a:gd name="T32" fmla="*/ 0 w 68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13"/>
                <a:gd name="T53" fmla="*/ 68 w 68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13">
                  <a:moveTo>
                    <a:pt x="29" y="113"/>
                  </a:moveTo>
                  <a:lnTo>
                    <a:pt x="29" y="67"/>
                  </a:lnTo>
                  <a:lnTo>
                    <a:pt x="29" y="65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5" y="26"/>
                  </a:lnTo>
                  <a:lnTo>
                    <a:pt x="68" y="28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6" y="9"/>
                  </a:lnTo>
                  <a:lnTo>
                    <a:pt x="26" y="29"/>
                  </a:lnTo>
                  <a:lnTo>
                    <a:pt x="26" y="2"/>
                  </a:lnTo>
                  <a:lnTo>
                    <a:pt x="0" y="2"/>
                  </a:lnTo>
                  <a:lnTo>
                    <a:pt x="2" y="35"/>
                  </a:lnTo>
                  <a:lnTo>
                    <a:pt x="2" y="113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092" y="535"/>
              <a:ext cx="27" cy="39"/>
            </a:xfrm>
            <a:custGeom>
              <a:avLst/>
              <a:gdLst>
                <a:gd name="T0" fmla="*/ 0 w 79"/>
                <a:gd name="T1" fmla="*/ 0 h 119"/>
                <a:gd name="T2" fmla="*/ 0 w 79"/>
                <a:gd name="T3" fmla="*/ 0 h 119"/>
                <a:gd name="T4" fmla="*/ 0 w 79"/>
                <a:gd name="T5" fmla="*/ 0 h 119"/>
                <a:gd name="T6" fmla="*/ 0 w 79"/>
                <a:gd name="T7" fmla="*/ 0 h 119"/>
                <a:gd name="T8" fmla="*/ 0 w 79"/>
                <a:gd name="T9" fmla="*/ 0 h 119"/>
                <a:gd name="T10" fmla="*/ 0 w 79"/>
                <a:gd name="T11" fmla="*/ 0 h 119"/>
                <a:gd name="T12" fmla="*/ 0 w 79"/>
                <a:gd name="T13" fmla="*/ 0 h 119"/>
                <a:gd name="T14" fmla="*/ 0 w 79"/>
                <a:gd name="T15" fmla="*/ 0 h 119"/>
                <a:gd name="T16" fmla="*/ 0 w 79"/>
                <a:gd name="T17" fmla="*/ 0 h 119"/>
                <a:gd name="T18" fmla="*/ 0 w 79"/>
                <a:gd name="T19" fmla="*/ 0 h 119"/>
                <a:gd name="T20" fmla="*/ 0 w 79"/>
                <a:gd name="T21" fmla="*/ 0 h 119"/>
                <a:gd name="T22" fmla="*/ 0 w 79"/>
                <a:gd name="T23" fmla="*/ 0 h 119"/>
                <a:gd name="T24" fmla="*/ 0 w 79"/>
                <a:gd name="T25" fmla="*/ 0 h 119"/>
                <a:gd name="T26" fmla="*/ 0 w 79"/>
                <a:gd name="T27" fmla="*/ 0 h 119"/>
                <a:gd name="T28" fmla="*/ 0 w 79"/>
                <a:gd name="T29" fmla="*/ 0 h 119"/>
                <a:gd name="T30" fmla="*/ 0 w 79"/>
                <a:gd name="T31" fmla="*/ 0 h 119"/>
                <a:gd name="T32" fmla="*/ 0 w 79"/>
                <a:gd name="T33" fmla="*/ 0 h 119"/>
                <a:gd name="T34" fmla="*/ 0 w 79"/>
                <a:gd name="T35" fmla="*/ 0 h 119"/>
                <a:gd name="T36" fmla="*/ 0 w 79"/>
                <a:gd name="T37" fmla="*/ 0 h 119"/>
                <a:gd name="T38" fmla="*/ 0 w 79"/>
                <a:gd name="T39" fmla="*/ 0 h 119"/>
                <a:gd name="T40" fmla="*/ 0 w 79"/>
                <a:gd name="T41" fmla="*/ 0 h 119"/>
                <a:gd name="T42" fmla="*/ 0 w 79"/>
                <a:gd name="T43" fmla="*/ 0 h 119"/>
                <a:gd name="T44" fmla="*/ 0 w 79"/>
                <a:gd name="T45" fmla="*/ 0 h 119"/>
                <a:gd name="T46" fmla="*/ 0 w 79"/>
                <a:gd name="T47" fmla="*/ 0 h 119"/>
                <a:gd name="T48" fmla="*/ 0 w 79"/>
                <a:gd name="T49" fmla="*/ 0 h 119"/>
                <a:gd name="T50" fmla="*/ 0 w 79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19"/>
                <a:gd name="T80" fmla="*/ 79 w 79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19">
                  <a:moveTo>
                    <a:pt x="1" y="112"/>
                  </a:moveTo>
                  <a:lnTo>
                    <a:pt x="31" y="119"/>
                  </a:lnTo>
                  <a:lnTo>
                    <a:pt x="63" y="110"/>
                  </a:lnTo>
                  <a:lnTo>
                    <a:pt x="79" y="83"/>
                  </a:lnTo>
                  <a:lnTo>
                    <a:pt x="72" y="60"/>
                  </a:lnTo>
                  <a:lnTo>
                    <a:pt x="55" y="50"/>
                  </a:lnTo>
                  <a:lnTo>
                    <a:pt x="37" y="42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49" y="24"/>
                  </a:lnTo>
                  <a:lnTo>
                    <a:pt x="72" y="26"/>
                  </a:lnTo>
                  <a:lnTo>
                    <a:pt x="75" y="6"/>
                  </a:lnTo>
                  <a:lnTo>
                    <a:pt x="46" y="0"/>
                  </a:lnTo>
                  <a:lnTo>
                    <a:pt x="31" y="3"/>
                  </a:lnTo>
                  <a:lnTo>
                    <a:pt x="16" y="9"/>
                  </a:lnTo>
                  <a:lnTo>
                    <a:pt x="5" y="21"/>
                  </a:lnTo>
                  <a:lnTo>
                    <a:pt x="0" y="35"/>
                  </a:lnTo>
                  <a:lnTo>
                    <a:pt x="7" y="57"/>
                  </a:lnTo>
                  <a:lnTo>
                    <a:pt x="24" y="68"/>
                  </a:lnTo>
                  <a:lnTo>
                    <a:pt x="42" y="76"/>
                  </a:lnTo>
                  <a:lnTo>
                    <a:pt x="49" y="84"/>
                  </a:lnTo>
                  <a:lnTo>
                    <a:pt x="42" y="93"/>
                  </a:lnTo>
                  <a:lnTo>
                    <a:pt x="31" y="96"/>
                  </a:lnTo>
                  <a:lnTo>
                    <a:pt x="1" y="87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27" y="536"/>
              <a:ext cx="8" cy="37"/>
            </a:xfrm>
            <a:custGeom>
              <a:avLst/>
              <a:gdLst>
                <a:gd name="T0" fmla="*/ 0 w 28"/>
                <a:gd name="T1" fmla="*/ 0 h 111"/>
                <a:gd name="T2" fmla="*/ 0 w 28"/>
                <a:gd name="T3" fmla="*/ 0 h 111"/>
                <a:gd name="T4" fmla="*/ 0 w 28"/>
                <a:gd name="T5" fmla="*/ 0 h 111"/>
                <a:gd name="T6" fmla="*/ 0 w 28"/>
                <a:gd name="T7" fmla="*/ 0 h 111"/>
                <a:gd name="T8" fmla="*/ 0 w 28"/>
                <a:gd name="T9" fmla="*/ 0 h 111"/>
                <a:gd name="T10" fmla="*/ 0 w 28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11"/>
                <a:gd name="T20" fmla="*/ 28 w 28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11">
                  <a:moveTo>
                    <a:pt x="28" y="1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27" y="520"/>
              <a:ext cx="8" cy="10"/>
            </a:xfrm>
            <a:custGeom>
              <a:avLst/>
              <a:gdLst>
                <a:gd name="T0" fmla="*/ 0 w 28"/>
                <a:gd name="T1" fmla="*/ 0 h 30"/>
                <a:gd name="T2" fmla="*/ 0 w 28"/>
                <a:gd name="T3" fmla="*/ 0 h 30"/>
                <a:gd name="T4" fmla="*/ 0 w 28"/>
                <a:gd name="T5" fmla="*/ 0 h 30"/>
                <a:gd name="T6" fmla="*/ 0 w 28"/>
                <a:gd name="T7" fmla="*/ 0 h 30"/>
                <a:gd name="T8" fmla="*/ 0 w 28"/>
                <a:gd name="T9" fmla="*/ 0 h 30"/>
                <a:gd name="T10" fmla="*/ 0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0"/>
                <a:gd name="T20" fmla="*/ 28 w 2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0">
                  <a:moveTo>
                    <a:pt x="28" y="3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141" y="525"/>
              <a:ext cx="26" cy="49"/>
            </a:xfrm>
            <a:custGeom>
              <a:avLst/>
              <a:gdLst>
                <a:gd name="T0" fmla="*/ 0 w 76"/>
                <a:gd name="T1" fmla="*/ 0 h 147"/>
                <a:gd name="T2" fmla="*/ 0 w 76"/>
                <a:gd name="T3" fmla="*/ 0 h 147"/>
                <a:gd name="T4" fmla="*/ 0 w 76"/>
                <a:gd name="T5" fmla="*/ 0 h 147"/>
                <a:gd name="T6" fmla="*/ 0 w 76"/>
                <a:gd name="T7" fmla="*/ 0 h 147"/>
                <a:gd name="T8" fmla="*/ 0 w 76"/>
                <a:gd name="T9" fmla="*/ 0 h 147"/>
                <a:gd name="T10" fmla="*/ 0 w 76"/>
                <a:gd name="T11" fmla="*/ 0 h 147"/>
                <a:gd name="T12" fmla="*/ 0 w 76"/>
                <a:gd name="T13" fmla="*/ 0 h 147"/>
                <a:gd name="T14" fmla="*/ 0 w 76"/>
                <a:gd name="T15" fmla="*/ 0 h 147"/>
                <a:gd name="T16" fmla="*/ 0 w 76"/>
                <a:gd name="T17" fmla="*/ 0 h 147"/>
                <a:gd name="T18" fmla="*/ 0 w 76"/>
                <a:gd name="T19" fmla="*/ 0 h 147"/>
                <a:gd name="T20" fmla="*/ 0 w 76"/>
                <a:gd name="T21" fmla="*/ 0 h 147"/>
                <a:gd name="T22" fmla="*/ 0 w 76"/>
                <a:gd name="T23" fmla="*/ 0 h 147"/>
                <a:gd name="T24" fmla="*/ 0 w 76"/>
                <a:gd name="T25" fmla="*/ 0 h 147"/>
                <a:gd name="T26" fmla="*/ 0 w 76"/>
                <a:gd name="T27" fmla="*/ 0 h 147"/>
                <a:gd name="T28" fmla="*/ 0 w 76"/>
                <a:gd name="T29" fmla="*/ 0 h 147"/>
                <a:gd name="T30" fmla="*/ 0 w 76"/>
                <a:gd name="T31" fmla="*/ 0 h 147"/>
                <a:gd name="T32" fmla="*/ 0 w 76"/>
                <a:gd name="T33" fmla="*/ 0 h 147"/>
                <a:gd name="T34" fmla="*/ 0 w 76"/>
                <a:gd name="T35" fmla="*/ 0 h 147"/>
                <a:gd name="T36" fmla="*/ 0 w 76"/>
                <a:gd name="T37" fmla="*/ 0 h 147"/>
                <a:gd name="T38" fmla="*/ 0 w 76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147"/>
                <a:gd name="T62" fmla="*/ 76 w 76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147">
                  <a:moveTo>
                    <a:pt x="73" y="119"/>
                  </a:moveTo>
                  <a:lnTo>
                    <a:pt x="65" y="121"/>
                  </a:lnTo>
                  <a:lnTo>
                    <a:pt x="50" y="112"/>
                  </a:lnTo>
                  <a:lnTo>
                    <a:pt x="47" y="96"/>
                  </a:lnTo>
                  <a:lnTo>
                    <a:pt x="47" y="53"/>
                  </a:lnTo>
                  <a:lnTo>
                    <a:pt x="73" y="53"/>
                  </a:lnTo>
                  <a:lnTo>
                    <a:pt x="73" y="33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20" y="11"/>
                  </a:lnTo>
                  <a:lnTo>
                    <a:pt x="20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0" y="53"/>
                  </a:lnTo>
                  <a:lnTo>
                    <a:pt x="20" y="102"/>
                  </a:lnTo>
                  <a:lnTo>
                    <a:pt x="28" y="135"/>
                  </a:lnTo>
                  <a:lnTo>
                    <a:pt x="56" y="147"/>
                  </a:lnTo>
                  <a:lnTo>
                    <a:pt x="76" y="141"/>
                  </a:lnTo>
                  <a:lnTo>
                    <a:pt x="7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69" y="536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w 115"/>
                <a:gd name="T19" fmla="*/ 0 h 159"/>
                <a:gd name="T20" fmla="*/ 0 w 115"/>
                <a:gd name="T21" fmla="*/ 0 h 159"/>
                <a:gd name="T22" fmla="*/ 0 w 115"/>
                <a:gd name="T23" fmla="*/ 0 h 159"/>
                <a:gd name="T24" fmla="*/ 0 w 115"/>
                <a:gd name="T25" fmla="*/ 0 h 159"/>
                <a:gd name="T26" fmla="*/ 0 w 115"/>
                <a:gd name="T27" fmla="*/ 0 h 159"/>
                <a:gd name="T28" fmla="*/ 0 w 115"/>
                <a:gd name="T29" fmla="*/ 0 h 159"/>
                <a:gd name="T30" fmla="*/ 0 w 115"/>
                <a:gd name="T31" fmla="*/ 0 h 159"/>
                <a:gd name="T32" fmla="*/ 0 w 115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59"/>
                <a:gd name="T53" fmla="*/ 115 w 115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59">
                  <a:moveTo>
                    <a:pt x="6" y="156"/>
                  </a:moveTo>
                  <a:lnTo>
                    <a:pt x="27" y="159"/>
                  </a:lnTo>
                  <a:lnTo>
                    <a:pt x="55" y="149"/>
                  </a:lnTo>
                  <a:lnTo>
                    <a:pt x="71" y="120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63" y="6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1" y="138"/>
                  </a:lnTo>
                  <a:lnTo>
                    <a:pt x="10" y="137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35" y="624"/>
              <a:ext cx="18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4" y="82"/>
                  </a:lnTo>
                  <a:lnTo>
                    <a:pt x="58" y="59"/>
                  </a:lnTo>
                  <a:lnTo>
                    <a:pt x="54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2" y="23"/>
                  </a:lnTo>
                  <a:lnTo>
                    <a:pt x="20" y="32"/>
                  </a:lnTo>
                  <a:lnTo>
                    <a:pt x="28" y="59"/>
                  </a:lnTo>
                  <a:lnTo>
                    <a:pt x="20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715" y="624"/>
              <a:ext cx="20" cy="40"/>
            </a:xfrm>
            <a:custGeom>
              <a:avLst/>
              <a:gdLst>
                <a:gd name="T0" fmla="*/ 0 w 58"/>
                <a:gd name="T1" fmla="*/ 0 h 119"/>
                <a:gd name="T2" fmla="*/ 0 w 58"/>
                <a:gd name="T3" fmla="*/ 0 h 119"/>
                <a:gd name="T4" fmla="*/ 0 w 58"/>
                <a:gd name="T5" fmla="*/ 0 h 119"/>
                <a:gd name="T6" fmla="*/ 0 w 58"/>
                <a:gd name="T7" fmla="*/ 0 h 119"/>
                <a:gd name="T8" fmla="*/ 0 w 58"/>
                <a:gd name="T9" fmla="*/ 0 h 119"/>
                <a:gd name="T10" fmla="*/ 0 w 58"/>
                <a:gd name="T11" fmla="*/ 0 h 119"/>
                <a:gd name="T12" fmla="*/ 0 w 58"/>
                <a:gd name="T13" fmla="*/ 0 h 119"/>
                <a:gd name="T14" fmla="*/ 0 w 58"/>
                <a:gd name="T15" fmla="*/ 0 h 119"/>
                <a:gd name="T16" fmla="*/ 0 w 58"/>
                <a:gd name="T17" fmla="*/ 0 h 119"/>
                <a:gd name="T18" fmla="*/ 0 w 58"/>
                <a:gd name="T19" fmla="*/ 0 h 119"/>
                <a:gd name="T20" fmla="*/ 0 w 58"/>
                <a:gd name="T21" fmla="*/ 0 h 119"/>
                <a:gd name="T22" fmla="*/ 0 w 58"/>
                <a:gd name="T23" fmla="*/ 0 h 119"/>
                <a:gd name="T24" fmla="*/ 0 w 58"/>
                <a:gd name="T25" fmla="*/ 0 h 119"/>
                <a:gd name="T26" fmla="*/ 0 w 58"/>
                <a:gd name="T27" fmla="*/ 0 h 119"/>
                <a:gd name="T28" fmla="*/ 0 w 58"/>
                <a:gd name="T29" fmla="*/ 0 h 119"/>
                <a:gd name="T30" fmla="*/ 0 w 58"/>
                <a:gd name="T31" fmla="*/ 0 h 119"/>
                <a:gd name="T32" fmla="*/ 0 w 58"/>
                <a:gd name="T33" fmla="*/ 0 h 119"/>
                <a:gd name="T34" fmla="*/ 0 w 58"/>
                <a:gd name="T35" fmla="*/ 0 h 119"/>
                <a:gd name="T36" fmla="*/ 0 w 58"/>
                <a:gd name="T37" fmla="*/ 0 h 119"/>
                <a:gd name="T38" fmla="*/ 0 w 58"/>
                <a:gd name="T39" fmla="*/ 0 h 119"/>
                <a:gd name="T40" fmla="*/ 0 w 58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119"/>
                <a:gd name="T65" fmla="*/ 58 w 58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119">
                  <a:moveTo>
                    <a:pt x="58" y="23"/>
                  </a:moveTo>
                  <a:lnTo>
                    <a:pt x="58" y="1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5" y="34"/>
                  </a:lnTo>
                  <a:lnTo>
                    <a:pt x="0" y="59"/>
                  </a:lnTo>
                  <a:lnTo>
                    <a:pt x="5" y="83"/>
                  </a:lnTo>
                  <a:lnTo>
                    <a:pt x="16" y="102"/>
                  </a:lnTo>
                  <a:lnTo>
                    <a:pt x="34" y="114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8" y="93"/>
                  </a:lnTo>
                  <a:lnTo>
                    <a:pt x="57" y="95"/>
                  </a:lnTo>
                  <a:lnTo>
                    <a:pt x="35" y="83"/>
                  </a:lnTo>
                  <a:lnTo>
                    <a:pt x="31" y="59"/>
                  </a:lnTo>
                  <a:lnTo>
                    <a:pt x="35" y="33"/>
                  </a:lnTo>
                  <a:lnTo>
                    <a:pt x="44" y="24"/>
                  </a:lnTo>
                  <a:lnTo>
                    <a:pt x="57" y="2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752" y="608"/>
              <a:ext cx="27" cy="54"/>
            </a:xfrm>
            <a:custGeom>
              <a:avLst/>
              <a:gdLst>
                <a:gd name="T0" fmla="*/ 0 w 81"/>
                <a:gd name="T1" fmla="*/ 0 h 162"/>
                <a:gd name="T2" fmla="*/ 0 w 81"/>
                <a:gd name="T3" fmla="*/ 0 h 162"/>
                <a:gd name="T4" fmla="*/ 0 w 81"/>
                <a:gd name="T5" fmla="*/ 0 h 162"/>
                <a:gd name="T6" fmla="*/ 0 w 81"/>
                <a:gd name="T7" fmla="*/ 0 h 162"/>
                <a:gd name="T8" fmla="*/ 0 w 81"/>
                <a:gd name="T9" fmla="*/ 0 h 162"/>
                <a:gd name="T10" fmla="*/ 0 w 81"/>
                <a:gd name="T11" fmla="*/ 0 h 162"/>
                <a:gd name="T12" fmla="*/ 0 w 81"/>
                <a:gd name="T13" fmla="*/ 0 h 162"/>
                <a:gd name="T14" fmla="*/ 0 w 81"/>
                <a:gd name="T15" fmla="*/ 0 h 162"/>
                <a:gd name="T16" fmla="*/ 0 w 81"/>
                <a:gd name="T17" fmla="*/ 0 h 162"/>
                <a:gd name="T18" fmla="*/ 0 w 81"/>
                <a:gd name="T19" fmla="*/ 0 h 162"/>
                <a:gd name="T20" fmla="*/ 0 w 81"/>
                <a:gd name="T21" fmla="*/ 0 h 162"/>
                <a:gd name="T22" fmla="*/ 0 w 81"/>
                <a:gd name="T23" fmla="*/ 0 h 162"/>
                <a:gd name="T24" fmla="*/ 0 w 81"/>
                <a:gd name="T25" fmla="*/ 0 h 162"/>
                <a:gd name="T26" fmla="*/ 0 w 81"/>
                <a:gd name="T27" fmla="*/ 0 h 162"/>
                <a:gd name="T28" fmla="*/ 0 w 81"/>
                <a:gd name="T29" fmla="*/ 0 h 162"/>
                <a:gd name="T30" fmla="*/ 0 w 81"/>
                <a:gd name="T31" fmla="*/ 0 h 162"/>
                <a:gd name="T32" fmla="*/ 0 w 81"/>
                <a:gd name="T33" fmla="*/ 0 h 162"/>
                <a:gd name="T34" fmla="*/ 0 w 81"/>
                <a:gd name="T35" fmla="*/ 0 h 162"/>
                <a:gd name="T36" fmla="*/ 0 w 81"/>
                <a:gd name="T37" fmla="*/ 0 h 162"/>
                <a:gd name="T38" fmla="*/ 0 w 81"/>
                <a:gd name="T39" fmla="*/ 0 h 162"/>
                <a:gd name="T40" fmla="*/ 0 w 81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162"/>
                <a:gd name="T65" fmla="*/ 81 w 8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162">
                  <a:moveTo>
                    <a:pt x="52" y="162"/>
                  </a:moveTo>
                  <a:lnTo>
                    <a:pt x="52" y="72"/>
                  </a:lnTo>
                  <a:lnTo>
                    <a:pt x="78" y="72"/>
                  </a:lnTo>
                  <a:lnTo>
                    <a:pt x="78" y="52"/>
                  </a:lnTo>
                  <a:lnTo>
                    <a:pt x="52" y="52"/>
                  </a:lnTo>
                  <a:lnTo>
                    <a:pt x="55" y="35"/>
                  </a:lnTo>
                  <a:lnTo>
                    <a:pt x="59" y="27"/>
                  </a:lnTo>
                  <a:lnTo>
                    <a:pt x="69" y="26"/>
                  </a:lnTo>
                  <a:lnTo>
                    <a:pt x="78" y="27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6" y="3"/>
                  </a:lnTo>
                  <a:lnTo>
                    <a:pt x="32" y="14"/>
                  </a:lnTo>
                  <a:lnTo>
                    <a:pt x="26" y="3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162"/>
                  </a:lnTo>
                  <a:lnTo>
                    <a:pt x="52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19" y="612"/>
              <a:ext cx="40" cy="50"/>
            </a:xfrm>
            <a:custGeom>
              <a:avLst/>
              <a:gdLst>
                <a:gd name="T0" fmla="*/ 0 w 120"/>
                <a:gd name="T1" fmla="*/ 0 h 150"/>
                <a:gd name="T2" fmla="*/ 0 w 120"/>
                <a:gd name="T3" fmla="*/ 0 h 150"/>
                <a:gd name="T4" fmla="*/ 0 w 120"/>
                <a:gd name="T5" fmla="*/ 0 h 150"/>
                <a:gd name="T6" fmla="*/ 0 w 120"/>
                <a:gd name="T7" fmla="*/ 0 h 150"/>
                <a:gd name="T8" fmla="*/ 0 w 120"/>
                <a:gd name="T9" fmla="*/ 0 h 150"/>
                <a:gd name="T10" fmla="*/ 0 w 120"/>
                <a:gd name="T11" fmla="*/ 0 h 150"/>
                <a:gd name="T12" fmla="*/ 0 w 120"/>
                <a:gd name="T13" fmla="*/ 0 h 150"/>
                <a:gd name="T14" fmla="*/ 0 w 120"/>
                <a:gd name="T15" fmla="*/ 0 h 150"/>
                <a:gd name="T16" fmla="*/ 0 w 120"/>
                <a:gd name="T17" fmla="*/ 0 h 150"/>
                <a:gd name="T18" fmla="*/ 0 w 120"/>
                <a:gd name="T19" fmla="*/ 0 h 150"/>
                <a:gd name="T20" fmla="*/ 0 w 120"/>
                <a:gd name="T21" fmla="*/ 0 h 150"/>
                <a:gd name="T22" fmla="*/ 0 w 120"/>
                <a:gd name="T23" fmla="*/ 0 h 150"/>
                <a:gd name="T24" fmla="*/ 0 w 120"/>
                <a:gd name="T25" fmla="*/ 0 h 150"/>
                <a:gd name="T26" fmla="*/ 0 w 120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50"/>
                <a:gd name="T44" fmla="*/ 120 w 120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50">
                  <a:moveTo>
                    <a:pt x="120" y="150"/>
                  </a:moveTo>
                  <a:lnTo>
                    <a:pt x="120" y="0"/>
                  </a:lnTo>
                  <a:lnTo>
                    <a:pt x="92" y="0"/>
                  </a:lnTo>
                  <a:lnTo>
                    <a:pt x="92" y="62"/>
                  </a:lnTo>
                  <a:lnTo>
                    <a:pt x="30" y="6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30" y="150"/>
                  </a:lnTo>
                  <a:lnTo>
                    <a:pt x="30" y="86"/>
                  </a:lnTo>
                  <a:lnTo>
                    <a:pt x="92" y="86"/>
                  </a:lnTo>
                  <a:lnTo>
                    <a:pt x="92" y="150"/>
                  </a:lnTo>
                  <a:lnTo>
                    <a:pt x="12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87" y="624"/>
              <a:ext cx="20" cy="40"/>
            </a:xfrm>
            <a:custGeom>
              <a:avLst/>
              <a:gdLst>
                <a:gd name="T0" fmla="*/ 0 w 56"/>
                <a:gd name="T1" fmla="*/ 0 h 118"/>
                <a:gd name="T2" fmla="*/ 0 w 56"/>
                <a:gd name="T3" fmla="*/ 0 h 118"/>
                <a:gd name="T4" fmla="*/ 0 w 56"/>
                <a:gd name="T5" fmla="*/ 0 h 118"/>
                <a:gd name="T6" fmla="*/ 0 w 56"/>
                <a:gd name="T7" fmla="*/ 0 h 118"/>
                <a:gd name="T8" fmla="*/ 0 w 56"/>
                <a:gd name="T9" fmla="*/ 0 h 118"/>
                <a:gd name="T10" fmla="*/ 0 w 56"/>
                <a:gd name="T11" fmla="*/ 0 h 118"/>
                <a:gd name="T12" fmla="*/ 0 w 56"/>
                <a:gd name="T13" fmla="*/ 0 h 118"/>
                <a:gd name="T14" fmla="*/ 0 w 56"/>
                <a:gd name="T15" fmla="*/ 0 h 118"/>
                <a:gd name="T16" fmla="*/ 0 w 56"/>
                <a:gd name="T17" fmla="*/ 0 h 118"/>
                <a:gd name="T18" fmla="*/ 0 w 56"/>
                <a:gd name="T19" fmla="*/ 0 h 118"/>
                <a:gd name="T20" fmla="*/ 0 w 56"/>
                <a:gd name="T21" fmla="*/ 0 h 118"/>
                <a:gd name="T22" fmla="*/ 0 w 56"/>
                <a:gd name="T23" fmla="*/ 0 h 118"/>
                <a:gd name="T24" fmla="*/ 0 w 56"/>
                <a:gd name="T25" fmla="*/ 0 h 118"/>
                <a:gd name="T26" fmla="*/ 0 w 56"/>
                <a:gd name="T27" fmla="*/ 0 h 118"/>
                <a:gd name="T28" fmla="*/ 0 w 56"/>
                <a:gd name="T29" fmla="*/ 0 h 118"/>
                <a:gd name="T30" fmla="*/ 0 w 56"/>
                <a:gd name="T31" fmla="*/ 0 h 118"/>
                <a:gd name="T32" fmla="*/ 0 w 56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18"/>
                <a:gd name="T53" fmla="*/ 56 w 56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18">
                  <a:moveTo>
                    <a:pt x="0" y="92"/>
                  </a:moveTo>
                  <a:lnTo>
                    <a:pt x="0" y="118"/>
                  </a:lnTo>
                  <a:lnTo>
                    <a:pt x="22" y="113"/>
                  </a:lnTo>
                  <a:lnTo>
                    <a:pt x="40" y="101"/>
                  </a:lnTo>
                  <a:lnTo>
                    <a:pt x="52" y="82"/>
                  </a:lnTo>
                  <a:lnTo>
                    <a:pt x="56" y="59"/>
                  </a:lnTo>
                  <a:lnTo>
                    <a:pt x="52" y="35"/>
                  </a:lnTo>
                  <a:lnTo>
                    <a:pt x="40" y="16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3"/>
                  </a:lnTo>
                  <a:lnTo>
                    <a:pt x="19" y="32"/>
                  </a:lnTo>
                  <a:lnTo>
                    <a:pt x="26" y="59"/>
                  </a:lnTo>
                  <a:lnTo>
                    <a:pt x="19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868" y="624"/>
              <a:ext cx="19" cy="40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0 h 119"/>
                <a:gd name="T4" fmla="*/ 0 w 59"/>
                <a:gd name="T5" fmla="*/ 0 h 119"/>
                <a:gd name="T6" fmla="*/ 0 w 59"/>
                <a:gd name="T7" fmla="*/ 0 h 119"/>
                <a:gd name="T8" fmla="*/ 0 w 59"/>
                <a:gd name="T9" fmla="*/ 0 h 119"/>
                <a:gd name="T10" fmla="*/ 0 w 59"/>
                <a:gd name="T11" fmla="*/ 0 h 119"/>
                <a:gd name="T12" fmla="*/ 0 w 59"/>
                <a:gd name="T13" fmla="*/ 0 h 119"/>
                <a:gd name="T14" fmla="*/ 0 w 59"/>
                <a:gd name="T15" fmla="*/ 0 h 119"/>
                <a:gd name="T16" fmla="*/ 0 w 59"/>
                <a:gd name="T17" fmla="*/ 0 h 119"/>
                <a:gd name="T18" fmla="*/ 0 w 59"/>
                <a:gd name="T19" fmla="*/ 0 h 119"/>
                <a:gd name="T20" fmla="*/ 0 w 59"/>
                <a:gd name="T21" fmla="*/ 0 h 119"/>
                <a:gd name="T22" fmla="*/ 0 w 59"/>
                <a:gd name="T23" fmla="*/ 0 h 119"/>
                <a:gd name="T24" fmla="*/ 0 w 59"/>
                <a:gd name="T25" fmla="*/ 0 h 119"/>
                <a:gd name="T26" fmla="*/ 0 w 59"/>
                <a:gd name="T27" fmla="*/ 0 h 119"/>
                <a:gd name="T28" fmla="*/ 0 w 59"/>
                <a:gd name="T29" fmla="*/ 0 h 119"/>
                <a:gd name="T30" fmla="*/ 0 w 59"/>
                <a:gd name="T31" fmla="*/ 0 h 119"/>
                <a:gd name="T32" fmla="*/ 0 w 59"/>
                <a:gd name="T33" fmla="*/ 0 h 119"/>
                <a:gd name="T34" fmla="*/ 0 w 59"/>
                <a:gd name="T35" fmla="*/ 0 h 119"/>
                <a:gd name="T36" fmla="*/ 0 w 59"/>
                <a:gd name="T37" fmla="*/ 0 h 119"/>
                <a:gd name="T38" fmla="*/ 0 w 59"/>
                <a:gd name="T39" fmla="*/ 0 h 119"/>
                <a:gd name="T40" fmla="*/ 0 w 59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19"/>
                <a:gd name="T65" fmla="*/ 59 w 59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19">
                  <a:moveTo>
                    <a:pt x="59" y="23"/>
                  </a:moveTo>
                  <a:lnTo>
                    <a:pt x="59" y="1"/>
                  </a:lnTo>
                  <a:lnTo>
                    <a:pt x="56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9"/>
                  </a:lnTo>
                  <a:lnTo>
                    <a:pt x="4" y="83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34" y="83"/>
                  </a:lnTo>
                  <a:lnTo>
                    <a:pt x="30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6" y="2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913" y="624"/>
              <a:ext cx="35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30" y="113"/>
                  </a:lnTo>
                  <a:lnTo>
                    <a:pt x="30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6" y="26"/>
                  </a:lnTo>
                  <a:lnTo>
                    <a:pt x="74" y="35"/>
                  </a:lnTo>
                  <a:lnTo>
                    <a:pt x="76" y="59"/>
                  </a:lnTo>
                  <a:lnTo>
                    <a:pt x="76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975" y="625"/>
              <a:ext cx="16" cy="53"/>
            </a:xfrm>
            <a:custGeom>
              <a:avLst/>
              <a:gdLst>
                <a:gd name="T0" fmla="*/ 0 w 52"/>
                <a:gd name="T1" fmla="*/ 0 h 159"/>
                <a:gd name="T2" fmla="*/ 0 w 52"/>
                <a:gd name="T3" fmla="*/ 0 h 159"/>
                <a:gd name="T4" fmla="*/ 0 w 52"/>
                <a:gd name="T5" fmla="*/ 0 h 159"/>
                <a:gd name="T6" fmla="*/ 0 w 52"/>
                <a:gd name="T7" fmla="*/ 0 h 159"/>
                <a:gd name="T8" fmla="*/ 0 w 52"/>
                <a:gd name="T9" fmla="*/ 0 h 159"/>
                <a:gd name="T10" fmla="*/ 0 w 52"/>
                <a:gd name="T11" fmla="*/ 0 h 159"/>
                <a:gd name="T12" fmla="*/ 0 w 52"/>
                <a:gd name="T13" fmla="*/ 0 h 159"/>
                <a:gd name="T14" fmla="*/ 0 w 52"/>
                <a:gd name="T15" fmla="*/ 0 h 159"/>
                <a:gd name="T16" fmla="*/ 0 w 52"/>
                <a:gd name="T17" fmla="*/ 0 h 159"/>
                <a:gd name="T18" fmla="*/ 0 w 52"/>
                <a:gd name="T19" fmla="*/ 0 h 159"/>
                <a:gd name="T20" fmla="*/ 0 w 52"/>
                <a:gd name="T21" fmla="*/ 0 h 159"/>
                <a:gd name="T22" fmla="*/ 0 w 52"/>
                <a:gd name="T23" fmla="*/ 0 h 159"/>
                <a:gd name="T24" fmla="*/ 0 w 52"/>
                <a:gd name="T25" fmla="*/ 0 h 159"/>
                <a:gd name="T26" fmla="*/ 0 w 52"/>
                <a:gd name="T27" fmla="*/ 0 h 159"/>
                <a:gd name="T28" fmla="*/ 0 w 52"/>
                <a:gd name="T29" fmla="*/ 0 h 159"/>
                <a:gd name="T30" fmla="*/ 0 w 52"/>
                <a:gd name="T31" fmla="*/ 0 h 159"/>
                <a:gd name="T32" fmla="*/ 0 w 52"/>
                <a:gd name="T33" fmla="*/ 0 h 159"/>
                <a:gd name="T34" fmla="*/ 0 w 52"/>
                <a:gd name="T35" fmla="*/ 0 h 159"/>
                <a:gd name="T36" fmla="*/ 0 w 52"/>
                <a:gd name="T37" fmla="*/ 0 h 159"/>
                <a:gd name="T38" fmla="*/ 0 w 52"/>
                <a:gd name="T39" fmla="*/ 0 h 159"/>
                <a:gd name="T40" fmla="*/ 0 w 52"/>
                <a:gd name="T41" fmla="*/ 0 h 159"/>
                <a:gd name="T42" fmla="*/ 0 w 52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159"/>
                <a:gd name="T68" fmla="*/ 52 w 5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159">
                  <a:moveTo>
                    <a:pt x="0" y="133"/>
                  </a:moveTo>
                  <a:lnTo>
                    <a:pt x="0" y="159"/>
                  </a:lnTo>
                  <a:lnTo>
                    <a:pt x="22" y="156"/>
                  </a:lnTo>
                  <a:lnTo>
                    <a:pt x="39" y="143"/>
                  </a:lnTo>
                  <a:lnTo>
                    <a:pt x="49" y="124"/>
                  </a:lnTo>
                  <a:lnTo>
                    <a:pt x="52" y="97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24" y="17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" y="30"/>
                  </a:lnTo>
                  <a:lnTo>
                    <a:pt x="24" y="55"/>
                  </a:lnTo>
                  <a:lnTo>
                    <a:pt x="17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0" y="104"/>
                  </a:lnTo>
                  <a:lnTo>
                    <a:pt x="26" y="88"/>
                  </a:lnTo>
                  <a:lnTo>
                    <a:pt x="23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956" y="624"/>
              <a:ext cx="19" cy="38"/>
            </a:xfrm>
            <a:custGeom>
              <a:avLst/>
              <a:gdLst>
                <a:gd name="T0" fmla="*/ 0 w 55"/>
                <a:gd name="T1" fmla="*/ 0 h 114"/>
                <a:gd name="T2" fmla="*/ 0 w 55"/>
                <a:gd name="T3" fmla="*/ 0 h 114"/>
                <a:gd name="T4" fmla="*/ 0 w 55"/>
                <a:gd name="T5" fmla="*/ 0 h 114"/>
                <a:gd name="T6" fmla="*/ 0 w 55"/>
                <a:gd name="T7" fmla="*/ 0 h 114"/>
                <a:gd name="T8" fmla="*/ 0 w 55"/>
                <a:gd name="T9" fmla="*/ 0 h 114"/>
                <a:gd name="T10" fmla="*/ 0 w 55"/>
                <a:gd name="T11" fmla="*/ 0 h 114"/>
                <a:gd name="T12" fmla="*/ 0 w 55"/>
                <a:gd name="T13" fmla="*/ 0 h 114"/>
                <a:gd name="T14" fmla="*/ 0 w 55"/>
                <a:gd name="T15" fmla="*/ 0 h 114"/>
                <a:gd name="T16" fmla="*/ 0 w 55"/>
                <a:gd name="T17" fmla="*/ 0 h 114"/>
                <a:gd name="T18" fmla="*/ 0 w 55"/>
                <a:gd name="T19" fmla="*/ 0 h 114"/>
                <a:gd name="T20" fmla="*/ 0 w 55"/>
                <a:gd name="T21" fmla="*/ 0 h 114"/>
                <a:gd name="T22" fmla="*/ 0 w 55"/>
                <a:gd name="T23" fmla="*/ 0 h 114"/>
                <a:gd name="T24" fmla="*/ 0 w 55"/>
                <a:gd name="T25" fmla="*/ 0 h 114"/>
                <a:gd name="T26" fmla="*/ 0 w 55"/>
                <a:gd name="T27" fmla="*/ 0 h 114"/>
                <a:gd name="T28" fmla="*/ 0 w 55"/>
                <a:gd name="T29" fmla="*/ 0 h 114"/>
                <a:gd name="T30" fmla="*/ 0 w 55"/>
                <a:gd name="T31" fmla="*/ 0 h 114"/>
                <a:gd name="T32" fmla="*/ 0 w 55"/>
                <a:gd name="T33" fmla="*/ 0 h 114"/>
                <a:gd name="T34" fmla="*/ 0 w 55"/>
                <a:gd name="T35" fmla="*/ 0 h 114"/>
                <a:gd name="T36" fmla="*/ 0 w 55"/>
                <a:gd name="T37" fmla="*/ 0 h 114"/>
                <a:gd name="T38" fmla="*/ 0 w 55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114"/>
                <a:gd name="T62" fmla="*/ 55 w 55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114">
                  <a:moveTo>
                    <a:pt x="55" y="27"/>
                  </a:moveTo>
                  <a:lnTo>
                    <a:pt x="55" y="4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10" y="18"/>
                  </a:lnTo>
                  <a:lnTo>
                    <a:pt x="3" y="36"/>
                  </a:lnTo>
                  <a:lnTo>
                    <a:pt x="0" y="59"/>
                  </a:lnTo>
                  <a:lnTo>
                    <a:pt x="10" y="96"/>
                  </a:lnTo>
                  <a:lnTo>
                    <a:pt x="25" y="109"/>
                  </a:lnTo>
                  <a:lnTo>
                    <a:pt x="43" y="114"/>
                  </a:lnTo>
                  <a:lnTo>
                    <a:pt x="55" y="111"/>
                  </a:lnTo>
                  <a:lnTo>
                    <a:pt x="55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29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959" y="667"/>
              <a:ext cx="16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3"/>
                <a:gd name="T26" fmla="*/ 45 w 4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3">
                  <a:moveTo>
                    <a:pt x="45" y="33"/>
                  </a:moveTo>
                  <a:lnTo>
                    <a:pt x="45" y="7"/>
                  </a:lnTo>
                  <a:lnTo>
                    <a:pt x="35" y="13"/>
                  </a:lnTo>
                  <a:lnTo>
                    <a:pt x="3" y="0"/>
                  </a:lnTo>
                  <a:lnTo>
                    <a:pt x="0" y="26"/>
                  </a:lnTo>
                  <a:lnTo>
                    <a:pt x="38" y="33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035" y="612"/>
              <a:ext cx="40" cy="50"/>
            </a:xfrm>
            <a:custGeom>
              <a:avLst/>
              <a:gdLst>
                <a:gd name="T0" fmla="*/ 0 w 121"/>
                <a:gd name="T1" fmla="*/ 0 h 150"/>
                <a:gd name="T2" fmla="*/ 0 w 121"/>
                <a:gd name="T3" fmla="*/ 0 h 150"/>
                <a:gd name="T4" fmla="*/ 0 w 121"/>
                <a:gd name="T5" fmla="*/ 0 h 150"/>
                <a:gd name="T6" fmla="*/ 0 w 121"/>
                <a:gd name="T7" fmla="*/ 0 h 150"/>
                <a:gd name="T8" fmla="*/ 0 w 121"/>
                <a:gd name="T9" fmla="*/ 0 h 150"/>
                <a:gd name="T10" fmla="*/ 0 w 121"/>
                <a:gd name="T11" fmla="*/ 0 h 150"/>
                <a:gd name="T12" fmla="*/ 0 w 121"/>
                <a:gd name="T13" fmla="*/ 0 h 150"/>
                <a:gd name="T14" fmla="*/ 0 w 121"/>
                <a:gd name="T15" fmla="*/ 0 h 150"/>
                <a:gd name="T16" fmla="*/ 0 w 121"/>
                <a:gd name="T17" fmla="*/ 0 h 150"/>
                <a:gd name="T18" fmla="*/ 0 w 121"/>
                <a:gd name="T19" fmla="*/ 0 h 150"/>
                <a:gd name="T20" fmla="*/ 0 w 121"/>
                <a:gd name="T21" fmla="*/ 0 h 150"/>
                <a:gd name="T22" fmla="*/ 0 w 121"/>
                <a:gd name="T23" fmla="*/ 0 h 150"/>
                <a:gd name="T24" fmla="*/ 0 w 121"/>
                <a:gd name="T25" fmla="*/ 0 h 150"/>
                <a:gd name="T26" fmla="*/ 0 w 121"/>
                <a:gd name="T27" fmla="*/ 0 h 150"/>
                <a:gd name="T28" fmla="*/ 0 w 121"/>
                <a:gd name="T29" fmla="*/ 0 h 150"/>
                <a:gd name="T30" fmla="*/ 0 w 121"/>
                <a:gd name="T31" fmla="*/ 0 h 150"/>
                <a:gd name="T32" fmla="*/ 0 w 121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50"/>
                <a:gd name="T53" fmla="*/ 121 w 121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50">
                  <a:moveTo>
                    <a:pt x="121" y="150"/>
                  </a:moveTo>
                  <a:lnTo>
                    <a:pt x="58" y="69"/>
                  </a:lnTo>
                  <a:lnTo>
                    <a:pt x="118" y="0"/>
                  </a:lnTo>
                  <a:lnTo>
                    <a:pt x="84" y="0"/>
                  </a:lnTo>
                  <a:lnTo>
                    <a:pt x="34" y="54"/>
                  </a:lnTo>
                  <a:lnTo>
                    <a:pt x="27" y="66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7" y="150"/>
                  </a:lnTo>
                  <a:lnTo>
                    <a:pt x="27" y="92"/>
                  </a:lnTo>
                  <a:lnTo>
                    <a:pt x="27" y="79"/>
                  </a:lnTo>
                  <a:lnTo>
                    <a:pt x="34" y="88"/>
                  </a:lnTo>
                  <a:lnTo>
                    <a:pt x="85" y="15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099" y="624"/>
              <a:ext cx="20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18"/>
                <a:gd name="T53" fmla="*/ 58 w 5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5" y="82"/>
                  </a:lnTo>
                  <a:lnTo>
                    <a:pt x="58" y="59"/>
                  </a:lnTo>
                  <a:lnTo>
                    <a:pt x="55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3"/>
                  </a:lnTo>
                  <a:lnTo>
                    <a:pt x="22" y="32"/>
                  </a:lnTo>
                  <a:lnTo>
                    <a:pt x="29" y="59"/>
                  </a:lnTo>
                  <a:lnTo>
                    <a:pt x="22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080" y="624"/>
              <a:ext cx="19" cy="40"/>
            </a:xfrm>
            <a:custGeom>
              <a:avLst/>
              <a:gdLst>
                <a:gd name="T0" fmla="*/ 0 w 56"/>
                <a:gd name="T1" fmla="*/ 0 h 119"/>
                <a:gd name="T2" fmla="*/ 0 w 56"/>
                <a:gd name="T3" fmla="*/ 0 h 119"/>
                <a:gd name="T4" fmla="*/ 0 w 56"/>
                <a:gd name="T5" fmla="*/ 0 h 119"/>
                <a:gd name="T6" fmla="*/ 0 w 56"/>
                <a:gd name="T7" fmla="*/ 0 h 119"/>
                <a:gd name="T8" fmla="*/ 0 w 56"/>
                <a:gd name="T9" fmla="*/ 0 h 119"/>
                <a:gd name="T10" fmla="*/ 0 w 56"/>
                <a:gd name="T11" fmla="*/ 0 h 119"/>
                <a:gd name="T12" fmla="*/ 0 w 56"/>
                <a:gd name="T13" fmla="*/ 0 h 119"/>
                <a:gd name="T14" fmla="*/ 0 w 56"/>
                <a:gd name="T15" fmla="*/ 0 h 119"/>
                <a:gd name="T16" fmla="*/ 0 w 56"/>
                <a:gd name="T17" fmla="*/ 0 h 119"/>
                <a:gd name="T18" fmla="*/ 0 w 56"/>
                <a:gd name="T19" fmla="*/ 0 h 119"/>
                <a:gd name="T20" fmla="*/ 0 w 56"/>
                <a:gd name="T21" fmla="*/ 0 h 119"/>
                <a:gd name="T22" fmla="*/ 0 w 56"/>
                <a:gd name="T23" fmla="*/ 0 h 119"/>
                <a:gd name="T24" fmla="*/ 0 w 56"/>
                <a:gd name="T25" fmla="*/ 0 h 119"/>
                <a:gd name="T26" fmla="*/ 0 w 56"/>
                <a:gd name="T27" fmla="*/ 0 h 119"/>
                <a:gd name="T28" fmla="*/ 0 w 56"/>
                <a:gd name="T29" fmla="*/ 0 h 119"/>
                <a:gd name="T30" fmla="*/ 0 w 56"/>
                <a:gd name="T31" fmla="*/ 0 h 119"/>
                <a:gd name="T32" fmla="*/ 0 w 56"/>
                <a:gd name="T33" fmla="*/ 0 h 119"/>
                <a:gd name="T34" fmla="*/ 0 w 56"/>
                <a:gd name="T35" fmla="*/ 0 h 119"/>
                <a:gd name="T36" fmla="*/ 0 w 56"/>
                <a:gd name="T37" fmla="*/ 0 h 119"/>
                <a:gd name="T38" fmla="*/ 0 w 56"/>
                <a:gd name="T39" fmla="*/ 0 h 119"/>
                <a:gd name="T40" fmla="*/ 0 w 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19"/>
                <a:gd name="T65" fmla="*/ 56 w 56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19">
                  <a:moveTo>
                    <a:pt x="56" y="23"/>
                  </a:moveTo>
                  <a:lnTo>
                    <a:pt x="56" y="1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2" y="34"/>
                  </a:lnTo>
                  <a:lnTo>
                    <a:pt x="0" y="59"/>
                  </a:lnTo>
                  <a:lnTo>
                    <a:pt x="2" y="83"/>
                  </a:lnTo>
                  <a:lnTo>
                    <a:pt x="15" y="102"/>
                  </a:lnTo>
                  <a:lnTo>
                    <a:pt x="33" y="114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34" y="83"/>
                  </a:lnTo>
                  <a:lnTo>
                    <a:pt x="28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21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127" y="624"/>
              <a:ext cx="33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13"/>
                <a:gd name="T68" fmla="*/ 104 w 104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4" y="35"/>
                  </a:lnTo>
                  <a:lnTo>
                    <a:pt x="40" y="26"/>
                  </a:lnTo>
                  <a:lnTo>
                    <a:pt x="53" y="23"/>
                  </a:lnTo>
                  <a:lnTo>
                    <a:pt x="65" y="26"/>
                  </a:lnTo>
                  <a:lnTo>
                    <a:pt x="72" y="35"/>
                  </a:lnTo>
                  <a:lnTo>
                    <a:pt x="75" y="59"/>
                  </a:lnTo>
                  <a:lnTo>
                    <a:pt x="75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4" y="4"/>
                  </a:lnTo>
                  <a:lnTo>
                    <a:pt x="63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187" y="625"/>
              <a:ext cx="17" cy="53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0 h 159"/>
                <a:gd name="T4" fmla="*/ 0 w 51"/>
                <a:gd name="T5" fmla="*/ 0 h 159"/>
                <a:gd name="T6" fmla="*/ 0 w 51"/>
                <a:gd name="T7" fmla="*/ 0 h 159"/>
                <a:gd name="T8" fmla="*/ 0 w 51"/>
                <a:gd name="T9" fmla="*/ 0 h 159"/>
                <a:gd name="T10" fmla="*/ 0 w 51"/>
                <a:gd name="T11" fmla="*/ 0 h 159"/>
                <a:gd name="T12" fmla="*/ 0 w 51"/>
                <a:gd name="T13" fmla="*/ 0 h 159"/>
                <a:gd name="T14" fmla="*/ 0 w 51"/>
                <a:gd name="T15" fmla="*/ 0 h 159"/>
                <a:gd name="T16" fmla="*/ 0 w 51"/>
                <a:gd name="T17" fmla="*/ 0 h 159"/>
                <a:gd name="T18" fmla="*/ 0 w 51"/>
                <a:gd name="T19" fmla="*/ 0 h 159"/>
                <a:gd name="T20" fmla="*/ 0 w 51"/>
                <a:gd name="T21" fmla="*/ 0 h 159"/>
                <a:gd name="T22" fmla="*/ 0 w 51"/>
                <a:gd name="T23" fmla="*/ 0 h 159"/>
                <a:gd name="T24" fmla="*/ 0 w 51"/>
                <a:gd name="T25" fmla="*/ 0 h 159"/>
                <a:gd name="T26" fmla="*/ 0 w 51"/>
                <a:gd name="T27" fmla="*/ 0 h 159"/>
                <a:gd name="T28" fmla="*/ 0 w 51"/>
                <a:gd name="T29" fmla="*/ 0 h 159"/>
                <a:gd name="T30" fmla="*/ 0 w 51"/>
                <a:gd name="T31" fmla="*/ 0 h 159"/>
                <a:gd name="T32" fmla="*/ 0 w 51"/>
                <a:gd name="T33" fmla="*/ 0 h 159"/>
                <a:gd name="T34" fmla="*/ 0 w 51"/>
                <a:gd name="T35" fmla="*/ 0 h 159"/>
                <a:gd name="T36" fmla="*/ 0 w 51"/>
                <a:gd name="T37" fmla="*/ 0 h 159"/>
                <a:gd name="T38" fmla="*/ 0 w 51"/>
                <a:gd name="T39" fmla="*/ 0 h 159"/>
                <a:gd name="T40" fmla="*/ 0 w 51"/>
                <a:gd name="T41" fmla="*/ 0 h 159"/>
                <a:gd name="T42" fmla="*/ 0 w 5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59"/>
                <a:gd name="T68" fmla="*/ 51 w 51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59">
                  <a:moveTo>
                    <a:pt x="0" y="131"/>
                  </a:moveTo>
                  <a:lnTo>
                    <a:pt x="0" y="159"/>
                  </a:lnTo>
                  <a:lnTo>
                    <a:pt x="19" y="156"/>
                  </a:lnTo>
                  <a:lnTo>
                    <a:pt x="36" y="143"/>
                  </a:lnTo>
                  <a:lnTo>
                    <a:pt x="46" y="124"/>
                  </a:lnTo>
                  <a:lnTo>
                    <a:pt x="51" y="97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2" y="1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3"/>
                  </a:lnTo>
                  <a:lnTo>
                    <a:pt x="16" y="30"/>
                  </a:lnTo>
                  <a:lnTo>
                    <a:pt x="22" y="55"/>
                  </a:lnTo>
                  <a:lnTo>
                    <a:pt x="16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9" y="104"/>
                  </a:lnTo>
                  <a:lnTo>
                    <a:pt x="25" y="88"/>
                  </a:lnTo>
                  <a:lnTo>
                    <a:pt x="20" y="12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167" y="624"/>
              <a:ext cx="20" cy="38"/>
            </a:xfrm>
            <a:custGeom>
              <a:avLst/>
              <a:gdLst>
                <a:gd name="T0" fmla="*/ 0 w 58"/>
                <a:gd name="T1" fmla="*/ 0 h 114"/>
                <a:gd name="T2" fmla="*/ 0 w 58"/>
                <a:gd name="T3" fmla="*/ 0 h 114"/>
                <a:gd name="T4" fmla="*/ 0 w 58"/>
                <a:gd name="T5" fmla="*/ 0 h 114"/>
                <a:gd name="T6" fmla="*/ 0 w 58"/>
                <a:gd name="T7" fmla="*/ 0 h 114"/>
                <a:gd name="T8" fmla="*/ 0 w 58"/>
                <a:gd name="T9" fmla="*/ 0 h 114"/>
                <a:gd name="T10" fmla="*/ 0 w 58"/>
                <a:gd name="T11" fmla="*/ 0 h 114"/>
                <a:gd name="T12" fmla="*/ 0 w 58"/>
                <a:gd name="T13" fmla="*/ 0 h 114"/>
                <a:gd name="T14" fmla="*/ 0 w 58"/>
                <a:gd name="T15" fmla="*/ 0 h 114"/>
                <a:gd name="T16" fmla="*/ 0 w 58"/>
                <a:gd name="T17" fmla="*/ 0 h 114"/>
                <a:gd name="T18" fmla="*/ 0 w 58"/>
                <a:gd name="T19" fmla="*/ 0 h 114"/>
                <a:gd name="T20" fmla="*/ 0 w 58"/>
                <a:gd name="T21" fmla="*/ 0 h 114"/>
                <a:gd name="T22" fmla="*/ 0 w 58"/>
                <a:gd name="T23" fmla="*/ 0 h 114"/>
                <a:gd name="T24" fmla="*/ 0 w 58"/>
                <a:gd name="T25" fmla="*/ 0 h 114"/>
                <a:gd name="T26" fmla="*/ 0 w 58"/>
                <a:gd name="T27" fmla="*/ 0 h 114"/>
                <a:gd name="T28" fmla="*/ 0 w 58"/>
                <a:gd name="T29" fmla="*/ 0 h 114"/>
                <a:gd name="T30" fmla="*/ 0 w 58"/>
                <a:gd name="T31" fmla="*/ 0 h 114"/>
                <a:gd name="T32" fmla="*/ 0 w 58"/>
                <a:gd name="T33" fmla="*/ 0 h 114"/>
                <a:gd name="T34" fmla="*/ 0 w 58"/>
                <a:gd name="T35" fmla="*/ 0 h 114"/>
                <a:gd name="T36" fmla="*/ 0 w 58"/>
                <a:gd name="T37" fmla="*/ 0 h 114"/>
                <a:gd name="T38" fmla="*/ 0 w 58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14"/>
                <a:gd name="T62" fmla="*/ 58 w 58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14">
                  <a:moveTo>
                    <a:pt x="58" y="27"/>
                  </a:moveTo>
                  <a:lnTo>
                    <a:pt x="58" y="5"/>
                  </a:lnTo>
                  <a:lnTo>
                    <a:pt x="44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5" y="36"/>
                  </a:lnTo>
                  <a:lnTo>
                    <a:pt x="0" y="59"/>
                  </a:lnTo>
                  <a:lnTo>
                    <a:pt x="11" y="96"/>
                  </a:lnTo>
                  <a:lnTo>
                    <a:pt x="25" y="109"/>
                  </a:lnTo>
                  <a:lnTo>
                    <a:pt x="44" y="114"/>
                  </a:lnTo>
                  <a:lnTo>
                    <a:pt x="58" y="111"/>
                  </a:lnTo>
                  <a:lnTo>
                    <a:pt x="58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31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171" y="667"/>
              <a:ext cx="16" cy="11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w 47"/>
                <a:gd name="T11" fmla="*/ 0 h 33"/>
                <a:gd name="T12" fmla="*/ 0 w 47"/>
                <a:gd name="T13" fmla="*/ 0 h 33"/>
                <a:gd name="T14" fmla="*/ 0 w 4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3"/>
                <a:gd name="T26" fmla="*/ 47 w 4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3">
                  <a:moveTo>
                    <a:pt x="47" y="33"/>
                  </a:moveTo>
                  <a:lnTo>
                    <a:pt x="47" y="5"/>
                  </a:lnTo>
                  <a:lnTo>
                    <a:pt x="34" y="13"/>
                  </a:lnTo>
                  <a:lnTo>
                    <a:pt x="4" y="0"/>
                  </a:lnTo>
                  <a:lnTo>
                    <a:pt x="0" y="26"/>
                  </a:lnTo>
                  <a:lnTo>
                    <a:pt x="39" y="3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297" y="361"/>
              <a:ext cx="206" cy="274"/>
            </a:xfrm>
            <a:custGeom>
              <a:avLst/>
              <a:gdLst>
                <a:gd name="T0" fmla="*/ 0 w 618"/>
                <a:gd name="T1" fmla="*/ 0 h 824"/>
                <a:gd name="T2" fmla="*/ 0 w 618"/>
                <a:gd name="T3" fmla="*/ 0 h 824"/>
                <a:gd name="T4" fmla="*/ 0 w 618"/>
                <a:gd name="T5" fmla="*/ 0 h 824"/>
                <a:gd name="T6" fmla="*/ 0 w 618"/>
                <a:gd name="T7" fmla="*/ 0 h 824"/>
                <a:gd name="T8" fmla="*/ 0 w 618"/>
                <a:gd name="T9" fmla="*/ 0 h 824"/>
                <a:gd name="T10" fmla="*/ 0 w 618"/>
                <a:gd name="T11" fmla="*/ 0 h 824"/>
                <a:gd name="T12" fmla="*/ 0 w 618"/>
                <a:gd name="T13" fmla="*/ 0 h 824"/>
                <a:gd name="T14" fmla="*/ 0 w 618"/>
                <a:gd name="T15" fmla="*/ 0 h 824"/>
                <a:gd name="T16" fmla="*/ 0 w 618"/>
                <a:gd name="T17" fmla="*/ 0 h 824"/>
                <a:gd name="T18" fmla="*/ 0 w 618"/>
                <a:gd name="T19" fmla="*/ 0 h 824"/>
                <a:gd name="T20" fmla="*/ 0 w 618"/>
                <a:gd name="T21" fmla="*/ 0 h 824"/>
                <a:gd name="T22" fmla="*/ 0 w 618"/>
                <a:gd name="T23" fmla="*/ 0 h 824"/>
                <a:gd name="T24" fmla="*/ 0 w 618"/>
                <a:gd name="T25" fmla="*/ 0 h 824"/>
                <a:gd name="T26" fmla="*/ 0 w 618"/>
                <a:gd name="T27" fmla="*/ 0 h 824"/>
                <a:gd name="T28" fmla="*/ 0 w 618"/>
                <a:gd name="T29" fmla="*/ 0 h 824"/>
                <a:gd name="T30" fmla="*/ 0 w 618"/>
                <a:gd name="T31" fmla="*/ 0 h 824"/>
                <a:gd name="T32" fmla="*/ 0 w 618"/>
                <a:gd name="T33" fmla="*/ 0 h 824"/>
                <a:gd name="T34" fmla="*/ 0 w 618"/>
                <a:gd name="T35" fmla="*/ 0 h 824"/>
                <a:gd name="T36" fmla="*/ 0 w 618"/>
                <a:gd name="T37" fmla="*/ 0 h 824"/>
                <a:gd name="T38" fmla="*/ 0 w 618"/>
                <a:gd name="T39" fmla="*/ 0 h 824"/>
                <a:gd name="T40" fmla="*/ 0 w 618"/>
                <a:gd name="T41" fmla="*/ 0 h 824"/>
                <a:gd name="T42" fmla="*/ 0 w 618"/>
                <a:gd name="T43" fmla="*/ 0 h 824"/>
                <a:gd name="T44" fmla="*/ 0 w 618"/>
                <a:gd name="T45" fmla="*/ 0 h 824"/>
                <a:gd name="T46" fmla="*/ 0 w 618"/>
                <a:gd name="T47" fmla="*/ 0 h 824"/>
                <a:gd name="T48" fmla="*/ 0 w 618"/>
                <a:gd name="T49" fmla="*/ 0 h 824"/>
                <a:gd name="T50" fmla="*/ 0 w 618"/>
                <a:gd name="T51" fmla="*/ 0 h 824"/>
                <a:gd name="T52" fmla="*/ 0 w 618"/>
                <a:gd name="T53" fmla="*/ 0 h 8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8"/>
                <a:gd name="T82" fmla="*/ 0 h 824"/>
                <a:gd name="T83" fmla="*/ 618 w 618"/>
                <a:gd name="T84" fmla="*/ 824 h 8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8" h="824">
                  <a:moveTo>
                    <a:pt x="618" y="0"/>
                  </a:moveTo>
                  <a:lnTo>
                    <a:pt x="313" y="0"/>
                  </a:lnTo>
                  <a:lnTo>
                    <a:pt x="273" y="8"/>
                  </a:lnTo>
                  <a:lnTo>
                    <a:pt x="242" y="33"/>
                  </a:lnTo>
                  <a:lnTo>
                    <a:pt x="27" y="249"/>
                  </a:lnTo>
                  <a:lnTo>
                    <a:pt x="5" y="278"/>
                  </a:lnTo>
                  <a:lnTo>
                    <a:pt x="0" y="309"/>
                  </a:lnTo>
                  <a:lnTo>
                    <a:pt x="0" y="794"/>
                  </a:lnTo>
                  <a:lnTo>
                    <a:pt x="10" y="814"/>
                  </a:lnTo>
                  <a:lnTo>
                    <a:pt x="30" y="824"/>
                  </a:lnTo>
                  <a:lnTo>
                    <a:pt x="245" y="824"/>
                  </a:lnTo>
                  <a:lnTo>
                    <a:pt x="494" y="574"/>
                  </a:lnTo>
                  <a:lnTo>
                    <a:pt x="313" y="574"/>
                  </a:lnTo>
                  <a:lnTo>
                    <a:pt x="290" y="570"/>
                  </a:lnTo>
                  <a:lnTo>
                    <a:pt x="270" y="557"/>
                  </a:lnTo>
                  <a:lnTo>
                    <a:pt x="254" y="537"/>
                  </a:lnTo>
                  <a:lnTo>
                    <a:pt x="248" y="509"/>
                  </a:lnTo>
                  <a:lnTo>
                    <a:pt x="248" y="310"/>
                  </a:lnTo>
                  <a:lnTo>
                    <a:pt x="254" y="286"/>
                  </a:lnTo>
                  <a:lnTo>
                    <a:pt x="265" y="265"/>
                  </a:lnTo>
                  <a:lnTo>
                    <a:pt x="287" y="251"/>
                  </a:lnTo>
                  <a:lnTo>
                    <a:pt x="313" y="245"/>
                  </a:lnTo>
                  <a:lnTo>
                    <a:pt x="358" y="245"/>
                  </a:lnTo>
                  <a:lnTo>
                    <a:pt x="378" y="241"/>
                  </a:lnTo>
                  <a:lnTo>
                    <a:pt x="394" y="2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444" y="409"/>
              <a:ext cx="100" cy="121"/>
            </a:xfrm>
            <a:custGeom>
              <a:avLst/>
              <a:gdLst>
                <a:gd name="T0" fmla="*/ 0 w 299"/>
                <a:gd name="T1" fmla="*/ 0 h 363"/>
                <a:gd name="T2" fmla="*/ 0 w 299"/>
                <a:gd name="T3" fmla="*/ 0 h 363"/>
                <a:gd name="T4" fmla="*/ 0 w 299"/>
                <a:gd name="T5" fmla="*/ 0 h 363"/>
                <a:gd name="T6" fmla="*/ 0 w 299"/>
                <a:gd name="T7" fmla="*/ 0 h 363"/>
                <a:gd name="T8" fmla="*/ 0 w 299"/>
                <a:gd name="T9" fmla="*/ 0 h 363"/>
                <a:gd name="T10" fmla="*/ 0 w 299"/>
                <a:gd name="T11" fmla="*/ 0 h 363"/>
                <a:gd name="T12" fmla="*/ 0 w 299"/>
                <a:gd name="T13" fmla="*/ 0 h 363"/>
                <a:gd name="T14" fmla="*/ 0 w 299"/>
                <a:gd name="T15" fmla="*/ 0 h 363"/>
                <a:gd name="T16" fmla="*/ 0 w 299"/>
                <a:gd name="T17" fmla="*/ 0 h 363"/>
                <a:gd name="T18" fmla="*/ 0 w 299"/>
                <a:gd name="T19" fmla="*/ 0 h 363"/>
                <a:gd name="T20" fmla="*/ 0 w 299"/>
                <a:gd name="T21" fmla="*/ 0 h 363"/>
                <a:gd name="T22" fmla="*/ 0 w 299"/>
                <a:gd name="T23" fmla="*/ 0 h 363"/>
                <a:gd name="T24" fmla="*/ 0 w 299"/>
                <a:gd name="T25" fmla="*/ 0 h 363"/>
                <a:gd name="T26" fmla="*/ 0 w 299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363"/>
                <a:gd name="T44" fmla="*/ 299 w 299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363">
                  <a:moveTo>
                    <a:pt x="91" y="0"/>
                  </a:moveTo>
                  <a:lnTo>
                    <a:pt x="0" y="102"/>
                  </a:lnTo>
                  <a:lnTo>
                    <a:pt x="65" y="102"/>
                  </a:lnTo>
                  <a:lnTo>
                    <a:pt x="87" y="106"/>
                  </a:lnTo>
                  <a:lnTo>
                    <a:pt x="106" y="121"/>
                  </a:lnTo>
                  <a:lnTo>
                    <a:pt x="123" y="157"/>
                  </a:lnTo>
                  <a:lnTo>
                    <a:pt x="123" y="363"/>
                  </a:lnTo>
                  <a:lnTo>
                    <a:pt x="230" y="258"/>
                  </a:lnTo>
                  <a:lnTo>
                    <a:pt x="230" y="131"/>
                  </a:lnTo>
                  <a:lnTo>
                    <a:pt x="235" y="85"/>
                  </a:lnTo>
                  <a:lnTo>
                    <a:pt x="259" y="44"/>
                  </a:lnTo>
                  <a:lnTo>
                    <a:pt x="29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536" y="409"/>
              <a:ext cx="77" cy="122"/>
            </a:xfrm>
            <a:custGeom>
              <a:avLst/>
              <a:gdLst>
                <a:gd name="T0" fmla="*/ 0 w 230"/>
                <a:gd name="T1" fmla="*/ 0 h 365"/>
                <a:gd name="T2" fmla="*/ 0 w 230"/>
                <a:gd name="T3" fmla="*/ 0 h 365"/>
                <a:gd name="T4" fmla="*/ 0 w 230"/>
                <a:gd name="T5" fmla="*/ 0 h 365"/>
                <a:gd name="T6" fmla="*/ 0 w 230"/>
                <a:gd name="T7" fmla="*/ 0 h 365"/>
                <a:gd name="T8" fmla="*/ 0 w 230"/>
                <a:gd name="T9" fmla="*/ 0 h 365"/>
                <a:gd name="T10" fmla="*/ 0 w 230"/>
                <a:gd name="T11" fmla="*/ 0 h 365"/>
                <a:gd name="T12" fmla="*/ 0 w 230"/>
                <a:gd name="T13" fmla="*/ 0 h 365"/>
                <a:gd name="T14" fmla="*/ 0 w 230"/>
                <a:gd name="T15" fmla="*/ 0 h 365"/>
                <a:gd name="T16" fmla="*/ 0 w 230"/>
                <a:gd name="T17" fmla="*/ 0 h 365"/>
                <a:gd name="T18" fmla="*/ 0 w 230"/>
                <a:gd name="T19" fmla="*/ 0 h 365"/>
                <a:gd name="T20" fmla="*/ 0 w 230"/>
                <a:gd name="T21" fmla="*/ 0 h 365"/>
                <a:gd name="T22" fmla="*/ 0 w 230"/>
                <a:gd name="T23" fmla="*/ 0 h 365"/>
                <a:gd name="T24" fmla="*/ 0 w 230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365"/>
                <a:gd name="T41" fmla="*/ 230 w 230"/>
                <a:gd name="T42" fmla="*/ 365 h 3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365">
                  <a:moveTo>
                    <a:pt x="81" y="0"/>
                  </a:moveTo>
                  <a:lnTo>
                    <a:pt x="26" y="54"/>
                  </a:lnTo>
                  <a:lnTo>
                    <a:pt x="6" y="86"/>
                  </a:lnTo>
                  <a:lnTo>
                    <a:pt x="0" y="122"/>
                  </a:lnTo>
                  <a:lnTo>
                    <a:pt x="0" y="365"/>
                  </a:lnTo>
                  <a:lnTo>
                    <a:pt x="110" y="255"/>
                  </a:lnTo>
                  <a:lnTo>
                    <a:pt x="108" y="189"/>
                  </a:lnTo>
                  <a:lnTo>
                    <a:pt x="113" y="138"/>
                  </a:lnTo>
                  <a:lnTo>
                    <a:pt x="118" y="115"/>
                  </a:lnTo>
                  <a:lnTo>
                    <a:pt x="131" y="98"/>
                  </a:lnTo>
                  <a:lnTo>
                    <a:pt x="23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392" y="374"/>
              <a:ext cx="276" cy="351"/>
            </a:xfrm>
            <a:custGeom>
              <a:avLst/>
              <a:gdLst>
                <a:gd name="T0" fmla="*/ 0 w 827"/>
                <a:gd name="T1" fmla="*/ 0 h 1054"/>
                <a:gd name="T2" fmla="*/ 0 w 827"/>
                <a:gd name="T3" fmla="*/ 0 h 1054"/>
                <a:gd name="T4" fmla="*/ 0 w 827"/>
                <a:gd name="T5" fmla="*/ 0 h 1054"/>
                <a:gd name="T6" fmla="*/ 0 w 827"/>
                <a:gd name="T7" fmla="*/ 0 h 1054"/>
                <a:gd name="T8" fmla="*/ 0 w 827"/>
                <a:gd name="T9" fmla="*/ 0 h 1054"/>
                <a:gd name="T10" fmla="*/ 0 w 827"/>
                <a:gd name="T11" fmla="*/ 0 h 1054"/>
                <a:gd name="T12" fmla="*/ 0 w 827"/>
                <a:gd name="T13" fmla="*/ 0 h 1054"/>
                <a:gd name="T14" fmla="*/ 0 w 827"/>
                <a:gd name="T15" fmla="*/ 0 h 1054"/>
                <a:gd name="T16" fmla="*/ 0 w 827"/>
                <a:gd name="T17" fmla="*/ 0 h 1054"/>
                <a:gd name="T18" fmla="*/ 0 w 827"/>
                <a:gd name="T19" fmla="*/ 0 h 1054"/>
                <a:gd name="T20" fmla="*/ 0 w 827"/>
                <a:gd name="T21" fmla="*/ 0 h 1054"/>
                <a:gd name="T22" fmla="*/ 0 w 827"/>
                <a:gd name="T23" fmla="*/ 0 h 1054"/>
                <a:gd name="T24" fmla="*/ 0 w 827"/>
                <a:gd name="T25" fmla="*/ 0 h 1054"/>
                <a:gd name="T26" fmla="*/ 0 w 827"/>
                <a:gd name="T27" fmla="*/ 0 h 1054"/>
                <a:gd name="T28" fmla="*/ 0 w 827"/>
                <a:gd name="T29" fmla="*/ 0 h 1054"/>
                <a:gd name="T30" fmla="*/ 0 w 827"/>
                <a:gd name="T31" fmla="*/ 0 h 1054"/>
                <a:gd name="T32" fmla="*/ 0 w 827"/>
                <a:gd name="T33" fmla="*/ 0 h 1054"/>
                <a:gd name="T34" fmla="*/ 0 w 827"/>
                <a:gd name="T35" fmla="*/ 0 h 1054"/>
                <a:gd name="T36" fmla="*/ 0 w 827"/>
                <a:gd name="T37" fmla="*/ 0 h 1054"/>
                <a:gd name="T38" fmla="*/ 0 w 827"/>
                <a:gd name="T39" fmla="*/ 0 h 1054"/>
                <a:gd name="T40" fmla="*/ 0 w 827"/>
                <a:gd name="T41" fmla="*/ 0 h 1054"/>
                <a:gd name="T42" fmla="*/ 0 w 827"/>
                <a:gd name="T43" fmla="*/ 0 h 1054"/>
                <a:gd name="T44" fmla="*/ 0 w 827"/>
                <a:gd name="T45" fmla="*/ 0 h 1054"/>
                <a:gd name="T46" fmla="*/ 0 w 827"/>
                <a:gd name="T47" fmla="*/ 0 h 10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1054"/>
                <a:gd name="T74" fmla="*/ 827 w 827"/>
                <a:gd name="T75" fmla="*/ 1054 h 10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1054">
                  <a:moveTo>
                    <a:pt x="248" y="556"/>
                  </a:moveTo>
                  <a:lnTo>
                    <a:pt x="0" y="806"/>
                  </a:lnTo>
                  <a:lnTo>
                    <a:pt x="0" y="1027"/>
                  </a:lnTo>
                  <a:lnTo>
                    <a:pt x="8" y="1046"/>
                  </a:lnTo>
                  <a:lnTo>
                    <a:pt x="30" y="1054"/>
                  </a:lnTo>
                  <a:lnTo>
                    <a:pt x="525" y="1054"/>
                  </a:lnTo>
                  <a:lnTo>
                    <a:pt x="559" y="1036"/>
                  </a:lnTo>
                  <a:lnTo>
                    <a:pt x="599" y="991"/>
                  </a:lnTo>
                  <a:lnTo>
                    <a:pt x="762" y="828"/>
                  </a:lnTo>
                  <a:lnTo>
                    <a:pt x="806" y="783"/>
                  </a:lnTo>
                  <a:lnTo>
                    <a:pt x="823" y="757"/>
                  </a:lnTo>
                  <a:lnTo>
                    <a:pt x="827" y="731"/>
                  </a:lnTo>
                  <a:lnTo>
                    <a:pt x="827" y="0"/>
                  </a:lnTo>
                  <a:lnTo>
                    <a:pt x="611" y="218"/>
                  </a:lnTo>
                  <a:lnTo>
                    <a:pt x="590" y="248"/>
                  </a:lnTo>
                  <a:lnTo>
                    <a:pt x="583" y="290"/>
                  </a:lnTo>
                  <a:lnTo>
                    <a:pt x="583" y="781"/>
                  </a:lnTo>
                  <a:lnTo>
                    <a:pt x="574" y="800"/>
                  </a:lnTo>
                  <a:lnTo>
                    <a:pt x="554" y="809"/>
                  </a:lnTo>
                  <a:lnTo>
                    <a:pt x="280" y="809"/>
                  </a:lnTo>
                  <a:lnTo>
                    <a:pt x="257" y="800"/>
                  </a:lnTo>
                  <a:lnTo>
                    <a:pt x="248" y="776"/>
                  </a:lnTo>
                  <a:lnTo>
                    <a:pt x="248" y="5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425" y="457"/>
              <a:ext cx="43" cy="81"/>
            </a:xfrm>
            <a:custGeom>
              <a:avLst/>
              <a:gdLst>
                <a:gd name="T0" fmla="*/ 0 w 130"/>
                <a:gd name="T1" fmla="*/ 0 h 243"/>
                <a:gd name="T2" fmla="*/ 0 w 130"/>
                <a:gd name="T3" fmla="*/ 0 h 243"/>
                <a:gd name="T4" fmla="*/ 0 w 130"/>
                <a:gd name="T5" fmla="*/ 0 h 243"/>
                <a:gd name="T6" fmla="*/ 0 w 130"/>
                <a:gd name="T7" fmla="*/ 0 h 243"/>
                <a:gd name="T8" fmla="*/ 0 w 130"/>
                <a:gd name="T9" fmla="*/ 0 h 243"/>
                <a:gd name="T10" fmla="*/ 0 w 130"/>
                <a:gd name="T11" fmla="*/ 0 h 243"/>
                <a:gd name="T12" fmla="*/ 0 w 130"/>
                <a:gd name="T13" fmla="*/ 0 h 243"/>
                <a:gd name="T14" fmla="*/ 0 w 130"/>
                <a:gd name="T15" fmla="*/ 0 h 243"/>
                <a:gd name="T16" fmla="*/ 0 w 130"/>
                <a:gd name="T17" fmla="*/ 0 h 243"/>
                <a:gd name="T18" fmla="*/ 0 w 130"/>
                <a:gd name="T19" fmla="*/ 0 h 243"/>
                <a:gd name="T20" fmla="*/ 0 w 130"/>
                <a:gd name="T21" fmla="*/ 0 h 243"/>
                <a:gd name="T22" fmla="*/ 0 w 130"/>
                <a:gd name="T23" fmla="*/ 0 h 243"/>
                <a:gd name="T24" fmla="*/ 0 w 130"/>
                <a:gd name="T25" fmla="*/ 0 h 243"/>
                <a:gd name="T26" fmla="*/ 0 w 130"/>
                <a:gd name="T27" fmla="*/ 0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243"/>
                <a:gd name="T44" fmla="*/ 130 w 130"/>
                <a:gd name="T45" fmla="*/ 243 h 2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243">
                  <a:moveTo>
                    <a:pt x="103" y="243"/>
                  </a:moveTo>
                  <a:lnTo>
                    <a:pt x="122" y="234"/>
                  </a:lnTo>
                  <a:lnTo>
                    <a:pt x="130" y="214"/>
                  </a:lnTo>
                  <a:lnTo>
                    <a:pt x="130" y="31"/>
                  </a:lnTo>
                  <a:lnTo>
                    <a:pt x="122" y="9"/>
                  </a:lnTo>
                  <a:lnTo>
                    <a:pt x="103" y="0"/>
                  </a:lnTo>
                  <a:lnTo>
                    <a:pt x="31" y="0"/>
                  </a:lnTo>
                  <a:lnTo>
                    <a:pt x="9" y="9"/>
                  </a:lnTo>
                  <a:lnTo>
                    <a:pt x="0" y="31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31" y="243"/>
                  </a:lnTo>
                  <a:lnTo>
                    <a:pt x="103" y="2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163" y="425"/>
              <a:ext cx="17" cy="13"/>
            </a:xfrm>
            <a:custGeom>
              <a:avLst/>
              <a:gdLst>
                <a:gd name="T0" fmla="*/ 0 w 54"/>
                <a:gd name="T1" fmla="*/ 0 h 39"/>
                <a:gd name="T2" fmla="*/ 0 w 54"/>
                <a:gd name="T3" fmla="*/ 0 h 39"/>
                <a:gd name="T4" fmla="*/ 0 w 54"/>
                <a:gd name="T5" fmla="*/ 0 h 39"/>
                <a:gd name="T6" fmla="*/ 0 w 54"/>
                <a:gd name="T7" fmla="*/ 0 h 39"/>
                <a:gd name="T8" fmla="*/ 0 w 54"/>
                <a:gd name="T9" fmla="*/ 0 h 39"/>
                <a:gd name="T10" fmla="*/ 0 w 54"/>
                <a:gd name="T11" fmla="*/ 0 h 39"/>
                <a:gd name="T12" fmla="*/ 0 w 54"/>
                <a:gd name="T13" fmla="*/ 0 h 39"/>
                <a:gd name="T14" fmla="*/ 0 w 54"/>
                <a:gd name="T15" fmla="*/ 0 h 39"/>
                <a:gd name="T16" fmla="*/ 0 w 54"/>
                <a:gd name="T17" fmla="*/ 0 h 39"/>
                <a:gd name="T18" fmla="*/ 0 w 54"/>
                <a:gd name="T19" fmla="*/ 0 h 39"/>
                <a:gd name="T20" fmla="*/ 0 w 54"/>
                <a:gd name="T21" fmla="*/ 0 h 39"/>
                <a:gd name="T22" fmla="*/ 0 w 54"/>
                <a:gd name="T23" fmla="*/ 0 h 39"/>
                <a:gd name="T24" fmla="*/ 0 w 54"/>
                <a:gd name="T25" fmla="*/ 0 h 39"/>
                <a:gd name="T26" fmla="*/ 0 w 54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39"/>
                <a:gd name="T44" fmla="*/ 54 w 5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39">
                  <a:moveTo>
                    <a:pt x="0" y="32"/>
                  </a:moveTo>
                  <a:lnTo>
                    <a:pt x="6" y="39"/>
                  </a:lnTo>
                  <a:lnTo>
                    <a:pt x="28" y="27"/>
                  </a:lnTo>
                  <a:lnTo>
                    <a:pt x="42" y="39"/>
                  </a:lnTo>
                  <a:lnTo>
                    <a:pt x="51" y="30"/>
                  </a:lnTo>
                  <a:lnTo>
                    <a:pt x="36" y="21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30" y="13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161" y="410"/>
              <a:ext cx="18" cy="13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40"/>
                <a:gd name="T44" fmla="*/ 53 w 5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40">
                  <a:moveTo>
                    <a:pt x="0" y="9"/>
                  </a:moveTo>
                  <a:lnTo>
                    <a:pt x="17" y="19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29" y="27"/>
                  </a:lnTo>
                  <a:lnTo>
                    <a:pt x="46" y="40"/>
                  </a:lnTo>
                  <a:lnTo>
                    <a:pt x="53" y="32"/>
                  </a:lnTo>
                  <a:lnTo>
                    <a:pt x="37" y="19"/>
                  </a:lnTo>
                  <a:lnTo>
                    <a:pt x="53" y="6"/>
                  </a:lnTo>
                  <a:lnTo>
                    <a:pt x="43" y="0"/>
                  </a:lnTo>
                  <a:lnTo>
                    <a:pt x="27" y="12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141" y="447"/>
              <a:ext cx="56" cy="32"/>
            </a:xfrm>
            <a:custGeom>
              <a:avLst/>
              <a:gdLst>
                <a:gd name="T0" fmla="*/ 0 w 167"/>
                <a:gd name="T1" fmla="*/ 0 h 95"/>
                <a:gd name="T2" fmla="*/ 0 w 167"/>
                <a:gd name="T3" fmla="*/ 0 h 95"/>
                <a:gd name="T4" fmla="*/ 0 w 167"/>
                <a:gd name="T5" fmla="*/ 0 h 95"/>
                <a:gd name="T6" fmla="*/ 0 w 167"/>
                <a:gd name="T7" fmla="*/ 0 h 95"/>
                <a:gd name="T8" fmla="*/ 0 w 167"/>
                <a:gd name="T9" fmla="*/ 0 h 95"/>
                <a:gd name="T10" fmla="*/ 0 w 167"/>
                <a:gd name="T11" fmla="*/ 0 h 95"/>
                <a:gd name="T12" fmla="*/ 0 w 167"/>
                <a:gd name="T13" fmla="*/ 0 h 95"/>
                <a:gd name="T14" fmla="*/ 0 w 167"/>
                <a:gd name="T15" fmla="*/ 0 h 95"/>
                <a:gd name="T16" fmla="*/ 0 w 167"/>
                <a:gd name="T17" fmla="*/ 0 h 95"/>
                <a:gd name="T18" fmla="*/ 0 w 167"/>
                <a:gd name="T19" fmla="*/ 0 h 95"/>
                <a:gd name="T20" fmla="*/ 0 w 167"/>
                <a:gd name="T21" fmla="*/ 0 h 95"/>
                <a:gd name="T22" fmla="*/ 0 w 167"/>
                <a:gd name="T23" fmla="*/ 0 h 95"/>
                <a:gd name="T24" fmla="*/ 0 w 167"/>
                <a:gd name="T25" fmla="*/ 0 h 95"/>
                <a:gd name="T26" fmla="*/ 0 w 167"/>
                <a:gd name="T27" fmla="*/ 0 h 95"/>
                <a:gd name="T28" fmla="*/ 0 w 167"/>
                <a:gd name="T29" fmla="*/ 0 h 95"/>
                <a:gd name="T30" fmla="*/ 0 w 167"/>
                <a:gd name="T31" fmla="*/ 0 h 95"/>
                <a:gd name="T32" fmla="*/ 0 w 167"/>
                <a:gd name="T33" fmla="*/ 0 h 95"/>
                <a:gd name="T34" fmla="*/ 0 w 167"/>
                <a:gd name="T35" fmla="*/ 0 h 95"/>
                <a:gd name="T36" fmla="*/ 0 w 167"/>
                <a:gd name="T37" fmla="*/ 0 h 95"/>
                <a:gd name="T38" fmla="*/ 0 w 167"/>
                <a:gd name="T39" fmla="*/ 0 h 95"/>
                <a:gd name="T40" fmla="*/ 0 w 167"/>
                <a:gd name="T41" fmla="*/ 0 h 95"/>
                <a:gd name="T42" fmla="*/ 0 w 167"/>
                <a:gd name="T43" fmla="*/ 0 h 95"/>
                <a:gd name="T44" fmla="*/ 0 w 167"/>
                <a:gd name="T45" fmla="*/ 0 h 95"/>
                <a:gd name="T46" fmla="*/ 0 w 167"/>
                <a:gd name="T47" fmla="*/ 0 h 95"/>
                <a:gd name="T48" fmla="*/ 0 w 167"/>
                <a:gd name="T49" fmla="*/ 0 h 95"/>
                <a:gd name="T50" fmla="*/ 0 w 167"/>
                <a:gd name="T51" fmla="*/ 0 h 95"/>
                <a:gd name="T52" fmla="*/ 0 w 167"/>
                <a:gd name="T53" fmla="*/ 0 h 95"/>
                <a:gd name="T54" fmla="*/ 0 w 167"/>
                <a:gd name="T55" fmla="*/ 0 h 95"/>
                <a:gd name="T56" fmla="*/ 0 w 167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95"/>
                <a:gd name="T89" fmla="*/ 167 w 167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95">
                  <a:moveTo>
                    <a:pt x="34" y="17"/>
                  </a:moveTo>
                  <a:lnTo>
                    <a:pt x="104" y="17"/>
                  </a:lnTo>
                  <a:lnTo>
                    <a:pt x="83" y="33"/>
                  </a:lnTo>
                  <a:lnTo>
                    <a:pt x="74" y="27"/>
                  </a:lnTo>
                  <a:lnTo>
                    <a:pt x="61" y="34"/>
                  </a:lnTo>
                  <a:lnTo>
                    <a:pt x="67" y="37"/>
                  </a:lnTo>
                  <a:lnTo>
                    <a:pt x="77" y="44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87" y="60"/>
                  </a:lnTo>
                  <a:lnTo>
                    <a:pt x="87" y="69"/>
                  </a:lnTo>
                  <a:lnTo>
                    <a:pt x="86" y="76"/>
                  </a:lnTo>
                  <a:lnTo>
                    <a:pt x="76" y="79"/>
                  </a:lnTo>
                  <a:lnTo>
                    <a:pt x="44" y="78"/>
                  </a:lnTo>
                  <a:lnTo>
                    <a:pt x="50" y="93"/>
                  </a:lnTo>
                  <a:lnTo>
                    <a:pt x="77" y="95"/>
                  </a:lnTo>
                  <a:lnTo>
                    <a:pt x="97" y="89"/>
                  </a:lnTo>
                  <a:lnTo>
                    <a:pt x="104" y="72"/>
                  </a:lnTo>
                  <a:lnTo>
                    <a:pt x="104" y="60"/>
                  </a:lnTo>
                  <a:lnTo>
                    <a:pt x="167" y="60"/>
                  </a:lnTo>
                  <a:lnTo>
                    <a:pt x="167" y="43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139" y="1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34" y="1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136" y="409"/>
              <a:ext cx="68" cy="45"/>
            </a:xfrm>
            <a:custGeom>
              <a:avLst/>
              <a:gdLst>
                <a:gd name="T0" fmla="*/ 0 w 204"/>
                <a:gd name="T1" fmla="*/ 0 h 136"/>
                <a:gd name="T2" fmla="*/ 0 w 204"/>
                <a:gd name="T3" fmla="*/ 0 h 136"/>
                <a:gd name="T4" fmla="*/ 0 w 204"/>
                <a:gd name="T5" fmla="*/ 0 h 136"/>
                <a:gd name="T6" fmla="*/ 0 w 204"/>
                <a:gd name="T7" fmla="*/ 0 h 136"/>
                <a:gd name="T8" fmla="*/ 0 w 204"/>
                <a:gd name="T9" fmla="*/ 0 h 136"/>
                <a:gd name="T10" fmla="*/ 0 w 204"/>
                <a:gd name="T11" fmla="*/ 0 h 136"/>
                <a:gd name="T12" fmla="*/ 0 w 204"/>
                <a:gd name="T13" fmla="*/ 0 h 136"/>
                <a:gd name="T14" fmla="*/ 0 w 204"/>
                <a:gd name="T15" fmla="*/ 0 h 136"/>
                <a:gd name="T16" fmla="*/ 0 w 204"/>
                <a:gd name="T17" fmla="*/ 0 h 136"/>
                <a:gd name="T18" fmla="*/ 0 w 204"/>
                <a:gd name="T19" fmla="*/ 0 h 136"/>
                <a:gd name="T20" fmla="*/ 0 w 204"/>
                <a:gd name="T21" fmla="*/ 0 h 136"/>
                <a:gd name="T22" fmla="*/ 0 w 204"/>
                <a:gd name="T23" fmla="*/ 0 h 136"/>
                <a:gd name="T24" fmla="*/ 0 w 204"/>
                <a:gd name="T25" fmla="*/ 0 h 136"/>
                <a:gd name="T26" fmla="*/ 0 w 204"/>
                <a:gd name="T27" fmla="*/ 0 h 136"/>
                <a:gd name="T28" fmla="*/ 0 w 204"/>
                <a:gd name="T29" fmla="*/ 0 h 136"/>
                <a:gd name="T30" fmla="*/ 0 w 204"/>
                <a:gd name="T31" fmla="*/ 0 h 136"/>
                <a:gd name="T32" fmla="*/ 0 w 204"/>
                <a:gd name="T33" fmla="*/ 0 h 136"/>
                <a:gd name="T34" fmla="*/ 0 w 204"/>
                <a:gd name="T35" fmla="*/ 0 h 136"/>
                <a:gd name="T36" fmla="*/ 0 w 204"/>
                <a:gd name="T37" fmla="*/ 0 h 136"/>
                <a:gd name="T38" fmla="*/ 0 w 204"/>
                <a:gd name="T39" fmla="*/ 0 h 136"/>
                <a:gd name="T40" fmla="*/ 0 w 204"/>
                <a:gd name="T41" fmla="*/ 0 h 136"/>
                <a:gd name="T42" fmla="*/ 0 w 204"/>
                <a:gd name="T43" fmla="*/ 0 h 136"/>
                <a:gd name="T44" fmla="*/ 0 w 204"/>
                <a:gd name="T45" fmla="*/ 0 h 136"/>
                <a:gd name="T46" fmla="*/ 0 w 204"/>
                <a:gd name="T47" fmla="*/ 0 h 136"/>
                <a:gd name="T48" fmla="*/ 0 w 204"/>
                <a:gd name="T49" fmla="*/ 0 h 136"/>
                <a:gd name="T50" fmla="*/ 0 w 204"/>
                <a:gd name="T51" fmla="*/ 0 h 136"/>
                <a:gd name="T52" fmla="*/ 0 w 204"/>
                <a:gd name="T53" fmla="*/ 0 h 136"/>
                <a:gd name="T54" fmla="*/ 0 w 204"/>
                <a:gd name="T55" fmla="*/ 0 h 136"/>
                <a:gd name="T56" fmla="*/ 0 w 204"/>
                <a:gd name="T57" fmla="*/ 0 h 136"/>
                <a:gd name="T58" fmla="*/ 0 w 204"/>
                <a:gd name="T59" fmla="*/ 0 h 136"/>
                <a:gd name="T60" fmla="*/ 0 w 204"/>
                <a:gd name="T61" fmla="*/ 0 h 136"/>
                <a:gd name="T62" fmla="*/ 0 w 204"/>
                <a:gd name="T63" fmla="*/ 0 h 136"/>
                <a:gd name="T64" fmla="*/ 0 w 204"/>
                <a:gd name="T65" fmla="*/ 0 h 136"/>
                <a:gd name="T66" fmla="*/ 0 w 204"/>
                <a:gd name="T67" fmla="*/ 0 h 136"/>
                <a:gd name="T68" fmla="*/ 0 w 204"/>
                <a:gd name="T69" fmla="*/ 0 h 136"/>
                <a:gd name="T70" fmla="*/ 0 w 204"/>
                <a:gd name="T71" fmla="*/ 0 h 136"/>
                <a:gd name="T72" fmla="*/ 0 w 204"/>
                <a:gd name="T73" fmla="*/ 0 h 136"/>
                <a:gd name="T74" fmla="*/ 0 w 204"/>
                <a:gd name="T75" fmla="*/ 0 h 136"/>
                <a:gd name="T76" fmla="*/ 0 w 204"/>
                <a:gd name="T77" fmla="*/ 0 h 136"/>
                <a:gd name="T78" fmla="*/ 0 w 204"/>
                <a:gd name="T79" fmla="*/ 0 h 136"/>
                <a:gd name="T80" fmla="*/ 0 w 204"/>
                <a:gd name="T81" fmla="*/ 0 h 136"/>
                <a:gd name="T82" fmla="*/ 0 w 204"/>
                <a:gd name="T83" fmla="*/ 0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4"/>
                <a:gd name="T127" fmla="*/ 0 h 136"/>
                <a:gd name="T128" fmla="*/ 204 w 204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4" h="136">
                  <a:moveTo>
                    <a:pt x="16" y="9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16" y="107"/>
                  </a:lnTo>
                  <a:lnTo>
                    <a:pt x="186" y="107"/>
                  </a:lnTo>
                  <a:lnTo>
                    <a:pt x="186" y="136"/>
                  </a:lnTo>
                  <a:lnTo>
                    <a:pt x="204" y="136"/>
                  </a:lnTo>
                  <a:lnTo>
                    <a:pt x="204" y="90"/>
                  </a:lnTo>
                  <a:lnTo>
                    <a:pt x="191" y="90"/>
                  </a:lnTo>
                  <a:lnTo>
                    <a:pt x="191" y="4"/>
                  </a:lnTo>
                  <a:lnTo>
                    <a:pt x="140" y="4"/>
                  </a:lnTo>
                  <a:lnTo>
                    <a:pt x="140" y="20"/>
                  </a:lnTo>
                  <a:lnTo>
                    <a:pt x="175" y="20"/>
                  </a:lnTo>
                  <a:lnTo>
                    <a:pt x="175" y="36"/>
                  </a:lnTo>
                  <a:lnTo>
                    <a:pt x="140" y="36"/>
                  </a:lnTo>
                  <a:lnTo>
                    <a:pt x="140" y="52"/>
                  </a:lnTo>
                  <a:lnTo>
                    <a:pt x="175" y="52"/>
                  </a:lnTo>
                  <a:lnTo>
                    <a:pt x="175" y="62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0" y="75"/>
                  </a:lnTo>
                  <a:lnTo>
                    <a:pt x="175" y="75"/>
                  </a:lnTo>
                  <a:lnTo>
                    <a:pt x="175" y="90"/>
                  </a:lnTo>
                  <a:lnTo>
                    <a:pt x="32" y="9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64"/>
                  </a:lnTo>
                  <a:lnTo>
                    <a:pt x="32" y="64"/>
                  </a:lnTo>
                  <a:lnTo>
                    <a:pt x="32" y="49"/>
                  </a:lnTo>
                  <a:lnTo>
                    <a:pt x="62" y="49"/>
                  </a:lnTo>
                  <a:lnTo>
                    <a:pt x="62" y="35"/>
                  </a:lnTo>
                  <a:lnTo>
                    <a:pt x="32" y="35"/>
                  </a:lnTo>
                  <a:lnTo>
                    <a:pt x="32" y="23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58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051" y="409"/>
              <a:ext cx="70" cy="70"/>
            </a:xfrm>
            <a:custGeom>
              <a:avLst/>
              <a:gdLst>
                <a:gd name="T0" fmla="*/ 0 w 211"/>
                <a:gd name="T1" fmla="*/ 0 h 209"/>
                <a:gd name="T2" fmla="*/ 0 w 211"/>
                <a:gd name="T3" fmla="*/ 0 h 209"/>
                <a:gd name="T4" fmla="*/ 0 w 211"/>
                <a:gd name="T5" fmla="*/ 0 h 209"/>
                <a:gd name="T6" fmla="*/ 0 w 211"/>
                <a:gd name="T7" fmla="*/ 0 h 209"/>
                <a:gd name="T8" fmla="*/ 0 w 211"/>
                <a:gd name="T9" fmla="*/ 0 h 209"/>
                <a:gd name="T10" fmla="*/ 0 w 211"/>
                <a:gd name="T11" fmla="*/ 0 h 209"/>
                <a:gd name="T12" fmla="*/ 0 w 211"/>
                <a:gd name="T13" fmla="*/ 0 h 209"/>
                <a:gd name="T14" fmla="*/ 0 w 211"/>
                <a:gd name="T15" fmla="*/ 0 h 209"/>
                <a:gd name="T16" fmla="*/ 0 w 211"/>
                <a:gd name="T17" fmla="*/ 0 h 209"/>
                <a:gd name="T18" fmla="*/ 0 w 211"/>
                <a:gd name="T19" fmla="*/ 0 h 209"/>
                <a:gd name="T20" fmla="*/ 0 w 211"/>
                <a:gd name="T21" fmla="*/ 0 h 209"/>
                <a:gd name="T22" fmla="*/ 0 w 211"/>
                <a:gd name="T23" fmla="*/ 0 h 209"/>
                <a:gd name="T24" fmla="*/ 0 w 211"/>
                <a:gd name="T25" fmla="*/ 0 h 209"/>
                <a:gd name="T26" fmla="*/ 0 w 211"/>
                <a:gd name="T27" fmla="*/ 0 h 209"/>
                <a:gd name="T28" fmla="*/ 0 w 211"/>
                <a:gd name="T29" fmla="*/ 0 h 209"/>
                <a:gd name="T30" fmla="*/ 0 w 211"/>
                <a:gd name="T31" fmla="*/ 0 h 209"/>
                <a:gd name="T32" fmla="*/ 0 w 211"/>
                <a:gd name="T33" fmla="*/ 0 h 209"/>
                <a:gd name="T34" fmla="*/ 0 w 211"/>
                <a:gd name="T35" fmla="*/ 0 h 209"/>
                <a:gd name="T36" fmla="*/ 0 w 211"/>
                <a:gd name="T37" fmla="*/ 0 h 209"/>
                <a:gd name="T38" fmla="*/ 0 w 211"/>
                <a:gd name="T39" fmla="*/ 0 h 209"/>
                <a:gd name="T40" fmla="*/ 0 w 211"/>
                <a:gd name="T41" fmla="*/ 0 h 209"/>
                <a:gd name="T42" fmla="*/ 0 w 211"/>
                <a:gd name="T43" fmla="*/ 0 h 209"/>
                <a:gd name="T44" fmla="*/ 0 w 211"/>
                <a:gd name="T45" fmla="*/ 0 h 209"/>
                <a:gd name="T46" fmla="*/ 0 w 211"/>
                <a:gd name="T47" fmla="*/ 0 h 209"/>
                <a:gd name="T48" fmla="*/ 0 w 211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09"/>
                <a:gd name="T77" fmla="*/ 211 w 211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09">
                  <a:moveTo>
                    <a:pt x="99" y="0"/>
                  </a:moveTo>
                  <a:lnTo>
                    <a:pt x="99" y="62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97" y="79"/>
                  </a:lnTo>
                  <a:lnTo>
                    <a:pt x="87" y="116"/>
                  </a:lnTo>
                  <a:lnTo>
                    <a:pt x="67" y="147"/>
                  </a:lnTo>
                  <a:lnTo>
                    <a:pt x="0" y="194"/>
                  </a:lnTo>
                  <a:lnTo>
                    <a:pt x="13" y="209"/>
                  </a:lnTo>
                  <a:lnTo>
                    <a:pt x="78" y="163"/>
                  </a:lnTo>
                  <a:lnTo>
                    <a:pt x="99" y="134"/>
                  </a:lnTo>
                  <a:lnTo>
                    <a:pt x="110" y="102"/>
                  </a:lnTo>
                  <a:lnTo>
                    <a:pt x="125" y="134"/>
                  </a:lnTo>
                  <a:lnTo>
                    <a:pt x="145" y="164"/>
                  </a:lnTo>
                  <a:lnTo>
                    <a:pt x="197" y="209"/>
                  </a:lnTo>
                  <a:lnTo>
                    <a:pt x="211" y="193"/>
                  </a:lnTo>
                  <a:lnTo>
                    <a:pt x="158" y="148"/>
                  </a:lnTo>
                  <a:lnTo>
                    <a:pt x="136" y="115"/>
                  </a:lnTo>
                  <a:lnTo>
                    <a:pt x="123" y="79"/>
                  </a:lnTo>
                  <a:lnTo>
                    <a:pt x="208" y="79"/>
                  </a:lnTo>
                  <a:lnTo>
                    <a:pt x="208" y="62"/>
                  </a:lnTo>
                  <a:lnTo>
                    <a:pt x="117" y="62"/>
                  </a:lnTo>
                  <a:lnTo>
                    <a:pt x="11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947" y="465"/>
              <a:ext cx="8" cy="14"/>
            </a:xfrm>
            <a:custGeom>
              <a:avLst/>
              <a:gdLst>
                <a:gd name="T0" fmla="*/ 0 w 24"/>
                <a:gd name="T1" fmla="*/ 0 h 43"/>
                <a:gd name="T2" fmla="*/ 0 w 24"/>
                <a:gd name="T3" fmla="*/ 0 h 43"/>
                <a:gd name="T4" fmla="*/ 0 w 24"/>
                <a:gd name="T5" fmla="*/ 0 h 43"/>
                <a:gd name="T6" fmla="*/ 0 w 24"/>
                <a:gd name="T7" fmla="*/ 0 h 43"/>
                <a:gd name="T8" fmla="*/ 0 w 24"/>
                <a:gd name="T9" fmla="*/ 0 h 43"/>
                <a:gd name="T10" fmla="*/ 0 w 24"/>
                <a:gd name="T11" fmla="*/ 0 h 43"/>
                <a:gd name="T12" fmla="*/ 0 w 24"/>
                <a:gd name="T13" fmla="*/ 0 h 43"/>
                <a:gd name="T14" fmla="*/ 0 w 24"/>
                <a:gd name="T15" fmla="*/ 0 h 43"/>
                <a:gd name="T16" fmla="*/ 0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3"/>
                <a:gd name="T29" fmla="*/ 24 w 2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3">
                  <a:moveTo>
                    <a:pt x="0" y="20"/>
                  </a:moveTo>
                  <a:lnTo>
                    <a:pt x="0" y="43"/>
                  </a:lnTo>
                  <a:lnTo>
                    <a:pt x="3" y="43"/>
                  </a:lnTo>
                  <a:lnTo>
                    <a:pt x="15" y="34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947" y="438"/>
              <a:ext cx="6" cy="1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0 w 18"/>
                <a:gd name="T5" fmla="*/ 0 h 45"/>
                <a:gd name="T6" fmla="*/ 0 w 18"/>
                <a:gd name="T7" fmla="*/ 0 h 45"/>
                <a:gd name="T8" fmla="*/ 0 w 18"/>
                <a:gd name="T9" fmla="*/ 0 h 45"/>
                <a:gd name="T10" fmla="*/ 0 w 1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5"/>
                <a:gd name="T20" fmla="*/ 18 w 1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5">
                  <a:moveTo>
                    <a:pt x="0" y="0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947" y="422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947" y="412"/>
              <a:ext cx="5" cy="7"/>
            </a:xfrm>
            <a:custGeom>
              <a:avLst/>
              <a:gdLst>
                <a:gd name="T0" fmla="*/ 0 w 15"/>
                <a:gd name="T1" fmla="*/ 0 h 21"/>
                <a:gd name="T2" fmla="*/ 0 w 15"/>
                <a:gd name="T3" fmla="*/ 0 h 21"/>
                <a:gd name="T4" fmla="*/ 0 w 15"/>
                <a:gd name="T5" fmla="*/ 0 h 21"/>
                <a:gd name="T6" fmla="*/ 0 w 15"/>
                <a:gd name="T7" fmla="*/ 0 h 21"/>
                <a:gd name="T8" fmla="*/ 0 w 15"/>
                <a:gd name="T9" fmla="*/ 0 h 21"/>
                <a:gd name="T10" fmla="*/ 0 w 15"/>
                <a:gd name="T11" fmla="*/ 0 h 21"/>
                <a:gd name="T12" fmla="*/ 0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0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15" y="13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943" y="410"/>
              <a:ext cx="4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24"/>
                  </a:moveTo>
                  <a:lnTo>
                    <a:pt x="14" y="5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901" y="409"/>
              <a:ext cx="46" cy="70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w 138"/>
                <a:gd name="T23" fmla="*/ 0 h 210"/>
                <a:gd name="T24" fmla="*/ 0 w 138"/>
                <a:gd name="T25" fmla="*/ 0 h 210"/>
                <a:gd name="T26" fmla="*/ 0 w 138"/>
                <a:gd name="T27" fmla="*/ 0 h 210"/>
                <a:gd name="T28" fmla="*/ 0 w 138"/>
                <a:gd name="T29" fmla="*/ 0 h 210"/>
                <a:gd name="T30" fmla="*/ 0 w 138"/>
                <a:gd name="T31" fmla="*/ 0 h 210"/>
                <a:gd name="T32" fmla="*/ 0 w 138"/>
                <a:gd name="T33" fmla="*/ 0 h 210"/>
                <a:gd name="T34" fmla="*/ 0 w 138"/>
                <a:gd name="T35" fmla="*/ 0 h 210"/>
                <a:gd name="T36" fmla="*/ 0 w 138"/>
                <a:gd name="T37" fmla="*/ 0 h 210"/>
                <a:gd name="T38" fmla="*/ 0 w 138"/>
                <a:gd name="T39" fmla="*/ 0 h 210"/>
                <a:gd name="T40" fmla="*/ 0 w 138"/>
                <a:gd name="T41" fmla="*/ 0 h 210"/>
                <a:gd name="T42" fmla="*/ 0 w 138"/>
                <a:gd name="T43" fmla="*/ 0 h 210"/>
                <a:gd name="T44" fmla="*/ 0 w 138"/>
                <a:gd name="T45" fmla="*/ 0 h 210"/>
                <a:gd name="T46" fmla="*/ 0 w 138"/>
                <a:gd name="T47" fmla="*/ 0 h 210"/>
                <a:gd name="T48" fmla="*/ 0 w 138"/>
                <a:gd name="T49" fmla="*/ 0 h 210"/>
                <a:gd name="T50" fmla="*/ 0 w 138"/>
                <a:gd name="T51" fmla="*/ 0 h 210"/>
                <a:gd name="T52" fmla="*/ 0 w 138"/>
                <a:gd name="T53" fmla="*/ 0 h 210"/>
                <a:gd name="T54" fmla="*/ 0 w 138"/>
                <a:gd name="T55" fmla="*/ 0 h 210"/>
                <a:gd name="T56" fmla="*/ 0 w 138"/>
                <a:gd name="T57" fmla="*/ 0 h 210"/>
                <a:gd name="T58" fmla="*/ 0 w 138"/>
                <a:gd name="T59" fmla="*/ 0 h 210"/>
                <a:gd name="T60" fmla="*/ 0 w 138"/>
                <a:gd name="T61" fmla="*/ 0 h 210"/>
                <a:gd name="T62" fmla="*/ 0 w 138"/>
                <a:gd name="T63" fmla="*/ 0 h 210"/>
                <a:gd name="T64" fmla="*/ 0 w 138"/>
                <a:gd name="T65" fmla="*/ 0 h 210"/>
                <a:gd name="T66" fmla="*/ 0 w 138"/>
                <a:gd name="T67" fmla="*/ 0 h 210"/>
                <a:gd name="T68" fmla="*/ 0 w 138"/>
                <a:gd name="T69" fmla="*/ 0 h 210"/>
                <a:gd name="T70" fmla="*/ 0 w 138"/>
                <a:gd name="T71" fmla="*/ 0 h 210"/>
                <a:gd name="T72" fmla="*/ 0 w 138"/>
                <a:gd name="T73" fmla="*/ 0 h 210"/>
                <a:gd name="T74" fmla="*/ 0 w 138"/>
                <a:gd name="T75" fmla="*/ 0 h 210"/>
                <a:gd name="T76" fmla="*/ 0 w 138"/>
                <a:gd name="T77" fmla="*/ 0 h 210"/>
                <a:gd name="T78" fmla="*/ 0 w 138"/>
                <a:gd name="T79" fmla="*/ 0 h 210"/>
                <a:gd name="T80" fmla="*/ 0 w 138"/>
                <a:gd name="T81" fmla="*/ 0 h 210"/>
                <a:gd name="T82" fmla="*/ 0 w 138"/>
                <a:gd name="T83" fmla="*/ 0 h 210"/>
                <a:gd name="T84" fmla="*/ 0 w 138"/>
                <a:gd name="T85" fmla="*/ 0 h 210"/>
                <a:gd name="T86" fmla="*/ 0 w 138"/>
                <a:gd name="T87" fmla="*/ 0 h 210"/>
                <a:gd name="T88" fmla="*/ 0 w 138"/>
                <a:gd name="T89" fmla="*/ 0 h 210"/>
                <a:gd name="T90" fmla="*/ 0 w 138"/>
                <a:gd name="T91" fmla="*/ 0 h 210"/>
                <a:gd name="T92" fmla="*/ 0 w 138"/>
                <a:gd name="T93" fmla="*/ 0 h 210"/>
                <a:gd name="T94" fmla="*/ 0 w 138"/>
                <a:gd name="T95" fmla="*/ 0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210"/>
                <a:gd name="T146" fmla="*/ 138 w 138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210">
                  <a:moveTo>
                    <a:pt x="138" y="54"/>
                  </a:moveTo>
                  <a:lnTo>
                    <a:pt x="138" y="37"/>
                  </a:lnTo>
                  <a:lnTo>
                    <a:pt x="112" y="37"/>
                  </a:lnTo>
                  <a:lnTo>
                    <a:pt x="114" y="1"/>
                  </a:lnTo>
                  <a:lnTo>
                    <a:pt x="97" y="0"/>
                  </a:lnTo>
                  <a:lnTo>
                    <a:pt x="97" y="37"/>
                  </a:lnTo>
                  <a:lnTo>
                    <a:pt x="20" y="37"/>
                  </a:lnTo>
                  <a:lnTo>
                    <a:pt x="20" y="114"/>
                  </a:lnTo>
                  <a:lnTo>
                    <a:pt x="14" y="164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7" y="210"/>
                  </a:lnTo>
                  <a:lnTo>
                    <a:pt x="27" y="176"/>
                  </a:lnTo>
                  <a:lnTo>
                    <a:pt x="37" y="137"/>
                  </a:lnTo>
                  <a:lnTo>
                    <a:pt x="37" y="99"/>
                  </a:lnTo>
                  <a:lnTo>
                    <a:pt x="68" y="99"/>
                  </a:lnTo>
                  <a:lnTo>
                    <a:pt x="68" y="131"/>
                  </a:lnTo>
                  <a:lnTo>
                    <a:pt x="63" y="147"/>
                  </a:lnTo>
                  <a:lnTo>
                    <a:pt x="53" y="151"/>
                  </a:lnTo>
                  <a:lnTo>
                    <a:pt x="45" y="151"/>
                  </a:lnTo>
                  <a:lnTo>
                    <a:pt x="53" y="167"/>
                  </a:lnTo>
                  <a:lnTo>
                    <a:pt x="75" y="163"/>
                  </a:lnTo>
                  <a:lnTo>
                    <a:pt x="85" y="142"/>
                  </a:lnTo>
                  <a:lnTo>
                    <a:pt x="85" y="82"/>
                  </a:lnTo>
                  <a:lnTo>
                    <a:pt x="37" y="82"/>
                  </a:lnTo>
                  <a:lnTo>
                    <a:pt x="37" y="54"/>
                  </a:lnTo>
                  <a:lnTo>
                    <a:pt x="97" y="54"/>
                  </a:lnTo>
                  <a:lnTo>
                    <a:pt x="101" y="99"/>
                  </a:lnTo>
                  <a:lnTo>
                    <a:pt x="110" y="148"/>
                  </a:lnTo>
                  <a:lnTo>
                    <a:pt x="85" y="174"/>
                  </a:lnTo>
                  <a:lnTo>
                    <a:pt x="58" y="193"/>
                  </a:lnTo>
                  <a:lnTo>
                    <a:pt x="71" y="206"/>
                  </a:lnTo>
                  <a:lnTo>
                    <a:pt x="94" y="189"/>
                  </a:lnTo>
                  <a:lnTo>
                    <a:pt x="114" y="167"/>
                  </a:lnTo>
                  <a:lnTo>
                    <a:pt x="123" y="186"/>
                  </a:lnTo>
                  <a:lnTo>
                    <a:pt x="130" y="199"/>
                  </a:lnTo>
                  <a:lnTo>
                    <a:pt x="138" y="209"/>
                  </a:lnTo>
                  <a:lnTo>
                    <a:pt x="138" y="186"/>
                  </a:lnTo>
                  <a:lnTo>
                    <a:pt x="131" y="171"/>
                  </a:lnTo>
                  <a:lnTo>
                    <a:pt x="124" y="155"/>
                  </a:lnTo>
                  <a:lnTo>
                    <a:pt x="138" y="131"/>
                  </a:lnTo>
                  <a:lnTo>
                    <a:pt x="138" y="86"/>
                  </a:lnTo>
                  <a:lnTo>
                    <a:pt x="131" y="108"/>
                  </a:lnTo>
                  <a:lnTo>
                    <a:pt x="120" y="131"/>
                  </a:lnTo>
                  <a:lnTo>
                    <a:pt x="114" y="91"/>
                  </a:lnTo>
                  <a:lnTo>
                    <a:pt x="112" y="54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01" y="452"/>
              <a:ext cx="4" cy="6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0 h 16"/>
                <a:gd name="T6" fmla="*/ 0 w 10"/>
                <a:gd name="T7" fmla="*/ 0 h 16"/>
                <a:gd name="T8" fmla="*/ 0 w 10"/>
                <a:gd name="T9" fmla="*/ 0 h 16"/>
                <a:gd name="T10" fmla="*/ 0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0" y="2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901" y="429"/>
              <a:ext cx="4" cy="6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0 w 10"/>
                <a:gd name="T7" fmla="*/ 0 h 17"/>
                <a:gd name="T8" fmla="*/ 0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0" y="0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83" y="410"/>
              <a:ext cx="18" cy="53"/>
            </a:xfrm>
            <a:custGeom>
              <a:avLst/>
              <a:gdLst>
                <a:gd name="T0" fmla="*/ 0 w 54"/>
                <a:gd name="T1" fmla="*/ 0 h 158"/>
                <a:gd name="T2" fmla="*/ 0 w 54"/>
                <a:gd name="T3" fmla="*/ 0 h 158"/>
                <a:gd name="T4" fmla="*/ 0 w 54"/>
                <a:gd name="T5" fmla="*/ 0 h 158"/>
                <a:gd name="T6" fmla="*/ 0 w 54"/>
                <a:gd name="T7" fmla="*/ 0 h 158"/>
                <a:gd name="T8" fmla="*/ 0 w 54"/>
                <a:gd name="T9" fmla="*/ 0 h 158"/>
                <a:gd name="T10" fmla="*/ 0 w 54"/>
                <a:gd name="T11" fmla="*/ 0 h 158"/>
                <a:gd name="T12" fmla="*/ 0 w 54"/>
                <a:gd name="T13" fmla="*/ 0 h 158"/>
                <a:gd name="T14" fmla="*/ 0 w 54"/>
                <a:gd name="T15" fmla="*/ 0 h 158"/>
                <a:gd name="T16" fmla="*/ 0 w 54"/>
                <a:gd name="T17" fmla="*/ 0 h 158"/>
                <a:gd name="T18" fmla="*/ 0 w 54"/>
                <a:gd name="T19" fmla="*/ 0 h 158"/>
                <a:gd name="T20" fmla="*/ 0 w 54"/>
                <a:gd name="T21" fmla="*/ 0 h 158"/>
                <a:gd name="T22" fmla="*/ 0 w 54"/>
                <a:gd name="T23" fmla="*/ 0 h 158"/>
                <a:gd name="T24" fmla="*/ 0 w 54"/>
                <a:gd name="T25" fmla="*/ 0 h 158"/>
                <a:gd name="T26" fmla="*/ 0 w 54"/>
                <a:gd name="T27" fmla="*/ 0 h 158"/>
                <a:gd name="T28" fmla="*/ 0 w 54"/>
                <a:gd name="T29" fmla="*/ 0 h 158"/>
                <a:gd name="T30" fmla="*/ 0 w 54"/>
                <a:gd name="T31" fmla="*/ 0 h 158"/>
                <a:gd name="T32" fmla="*/ 0 w 54"/>
                <a:gd name="T33" fmla="*/ 0 h 158"/>
                <a:gd name="T34" fmla="*/ 0 w 54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58"/>
                <a:gd name="T56" fmla="*/ 54 w 54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58">
                  <a:moveTo>
                    <a:pt x="54" y="74"/>
                  </a:moveTo>
                  <a:lnTo>
                    <a:pt x="54" y="57"/>
                  </a:lnTo>
                  <a:lnTo>
                    <a:pt x="42" y="57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25" y="74"/>
                  </a:lnTo>
                  <a:lnTo>
                    <a:pt x="25" y="136"/>
                  </a:lnTo>
                  <a:lnTo>
                    <a:pt x="0" y="140"/>
                  </a:lnTo>
                  <a:lnTo>
                    <a:pt x="9" y="158"/>
                  </a:lnTo>
                  <a:lnTo>
                    <a:pt x="54" y="143"/>
                  </a:lnTo>
                  <a:lnTo>
                    <a:pt x="54" y="129"/>
                  </a:lnTo>
                  <a:lnTo>
                    <a:pt x="42" y="132"/>
                  </a:lnTo>
                  <a:lnTo>
                    <a:pt x="42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899" y="472"/>
              <a:ext cx="2" cy="6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0 h 18"/>
                <a:gd name="T6" fmla="*/ 0 w 9"/>
                <a:gd name="T7" fmla="*/ 0 h 18"/>
                <a:gd name="T8" fmla="*/ 0 w 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8"/>
                <a:gd name="T17" fmla="*/ 9 w 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8">
                  <a:moveTo>
                    <a:pt x="9" y="18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973" y="429"/>
              <a:ext cx="58" cy="50"/>
            </a:xfrm>
            <a:custGeom>
              <a:avLst/>
              <a:gdLst>
                <a:gd name="T0" fmla="*/ 0 w 171"/>
                <a:gd name="T1" fmla="*/ 0 h 151"/>
                <a:gd name="T2" fmla="*/ 0 w 171"/>
                <a:gd name="T3" fmla="*/ 0 h 151"/>
                <a:gd name="T4" fmla="*/ 0 w 171"/>
                <a:gd name="T5" fmla="*/ 0 h 151"/>
                <a:gd name="T6" fmla="*/ 0 w 171"/>
                <a:gd name="T7" fmla="*/ 0 h 151"/>
                <a:gd name="T8" fmla="*/ 0 w 171"/>
                <a:gd name="T9" fmla="*/ 0 h 151"/>
                <a:gd name="T10" fmla="*/ 0 w 171"/>
                <a:gd name="T11" fmla="*/ 0 h 151"/>
                <a:gd name="T12" fmla="*/ 0 w 171"/>
                <a:gd name="T13" fmla="*/ 0 h 151"/>
                <a:gd name="T14" fmla="*/ 0 w 171"/>
                <a:gd name="T15" fmla="*/ 0 h 151"/>
                <a:gd name="T16" fmla="*/ 0 w 171"/>
                <a:gd name="T17" fmla="*/ 0 h 151"/>
                <a:gd name="T18" fmla="*/ 0 w 171"/>
                <a:gd name="T19" fmla="*/ 0 h 151"/>
                <a:gd name="T20" fmla="*/ 0 w 171"/>
                <a:gd name="T21" fmla="*/ 0 h 151"/>
                <a:gd name="T22" fmla="*/ 0 w 171"/>
                <a:gd name="T23" fmla="*/ 0 h 151"/>
                <a:gd name="T24" fmla="*/ 0 w 171"/>
                <a:gd name="T25" fmla="*/ 0 h 151"/>
                <a:gd name="T26" fmla="*/ 0 w 171"/>
                <a:gd name="T27" fmla="*/ 0 h 151"/>
                <a:gd name="T28" fmla="*/ 0 w 171"/>
                <a:gd name="T29" fmla="*/ 0 h 151"/>
                <a:gd name="T30" fmla="*/ 0 w 171"/>
                <a:gd name="T31" fmla="*/ 0 h 151"/>
                <a:gd name="T32" fmla="*/ 0 w 171"/>
                <a:gd name="T33" fmla="*/ 0 h 151"/>
                <a:gd name="T34" fmla="*/ 0 w 171"/>
                <a:gd name="T35" fmla="*/ 0 h 151"/>
                <a:gd name="T36" fmla="*/ 0 w 171"/>
                <a:gd name="T37" fmla="*/ 0 h 151"/>
                <a:gd name="T38" fmla="*/ 0 w 171"/>
                <a:gd name="T39" fmla="*/ 0 h 151"/>
                <a:gd name="T40" fmla="*/ 0 w 171"/>
                <a:gd name="T41" fmla="*/ 0 h 151"/>
                <a:gd name="T42" fmla="*/ 0 w 171"/>
                <a:gd name="T43" fmla="*/ 0 h 151"/>
                <a:gd name="T44" fmla="*/ 0 w 171"/>
                <a:gd name="T45" fmla="*/ 0 h 151"/>
                <a:gd name="T46" fmla="*/ 0 w 171"/>
                <a:gd name="T47" fmla="*/ 0 h 1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"/>
                <a:gd name="T73" fmla="*/ 0 h 151"/>
                <a:gd name="T74" fmla="*/ 171 w 171"/>
                <a:gd name="T75" fmla="*/ 151 h 1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" h="151">
                  <a:moveTo>
                    <a:pt x="77" y="0"/>
                  </a:moveTo>
                  <a:lnTo>
                    <a:pt x="77" y="23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40"/>
                  </a:lnTo>
                  <a:lnTo>
                    <a:pt x="77" y="40"/>
                  </a:lnTo>
                  <a:lnTo>
                    <a:pt x="77" y="151"/>
                  </a:lnTo>
                  <a:lnTo>
                    <a:pt x="93" y="151"/>
                  </a:lnTo>
                  <a:lnTo>
                    <a:pt x="93" y="40"/>
                  </a:lnTo>
                  <a:lnTo>
                    <a:pt x="153" y="40"/>
                  </a:lnTo>
                  <a:lnTo>
                    <a:pt x="153" y="96"/>
                  </a:lnTo>
                  <a:lnTo>
                    <a:pt x="151" y="109"/>
                  </a:lnTo>
                  <a:lnTo>
                    <a:pt x="133" y="115"/>
                  </a:lnTo>
                  <a:lnTo>
                    <a:pt x="116" y="115"/>
                  </a:lnTo>
                  <a:lnTo>
                    <a:pt x="123" y="134"/>
                  </a:lnTo>
                  <a:lnTo>
                    <a:pt x="136" y="134"/>
                  </a:lnTo>
                  <a:lnTo>
                    <a:pt x="162" y="127"/>
                  </a:lnTo>
                  <a:lnTo>
                    <a:pt x="171" y="104"/>
                  </a:lnTo>
                  <a:lnTo>
                    <a:pt x="171" y="23"/>
                  </a:lnTo>
                  <a:lnTo>
                    <a:pt x="93" y="23"/>
                  </a:lnTo>
                  <a:lnTo>
                    <a:pt x="9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967" y="421"/>
              <a:ext cx="70" cy="6"/>
            </a:xfrm>
            <a:custGeom>
              <a:avLst/>
              <a:gdLst>
                <a:gd name="T0" fmla="*/ 0 w 209"/>
                <a:gd name="T1" fmla="*/ 0 h 18"/>
                <a:gd name="T2" fmla="*/ 0 w 209"/>
                <a:gd name="T3" fmla="*/ 0 h 18"/>
                <a:gd name="T4" fmla="*/ 0 w 209"/>
                <a:gd name="T5" fmla="*/ 0 h 18"/>
                <a:gd name="T6" fmla="*/ 0 w 209"/>
                <a:gd name="T7" fmla="*/ 0 h 18"/>
                <a:gd name="T8" fmla="*/ 0 w 209"/>
                <a:gd name="T9" fmla="*/ 0 h 18"/>
                <a:gd name="T10" fmla="*/ 0 w 209"/>
                <a:gd name="T11" fmla="*/ 0 h 18"/>
                <a:gd name="T12" fmla="*/ 0 w 209"/>
                <a:gd name="T13" fmla="*/ 0 h 18"/>
                <a:gd name="T14" fmla="*/ 0 w 209"/>
                <a:gd name="T15" fmla="*/ 0 h 18"/>
                <a:gd name="T16" fmla="*/ 0 w 20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18"/>
                <a:gd name="T29" fmla="*/ 209 w 20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18">
                  <a:moveTo>
                    <a:pt x="112" y="18"/>
                  </a:moveTo>
                  <a:lnTo>
                    <a:pt x="209" y="18"/>
                  </a:lnTo>
                  <a:lnTo>
                    <a:pt x="209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995" y="409"/>
              <a:ext cx="10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32" y="24"/>
                  </a:moveTo>
                  <a:lnTo>
                    <a:pt x="18" y="0"/>
                  </a:lnTo>
                  <a:lnTo>
                    <a:pt x="0" y="4"/>
                  </a:lnTo>
                  <a:lnTo>
                    <a:pt x="15" y="3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843" y="465"/>
              <a:ext cx="25" cy="14"/>
            </a:xfrm>
            <a:custGeom>
              <a:avLst/>
              <a:gdLst>
                <a:gd name="T0" fmla="*/ 0 w 73"/>
                <a:gd name="T1" fmla="*/ 0 h 42"/>
                <a:gd name="T2" fmla="*/ 0 w 73"/>
                <a:gd name="T3" fmla="*/ 0 h 42"/>
                <a:gd name="T4" fmla="*/ 0 w 73"/>
                <a:gd name="T5" fmla="*/ 0 h 42"/>
                <a:gd name="T6" fmla="*/ 0 w 73"/>
                <a:gd name="T7" fmla="*/ 0 h 42"/>
                <a:gd name="T8" fmla="*/ 0 w 73"/>
                <a:gd name="T9" fmla="*/ 0 h 42"/>
                <a:gd name="T10" fmla="*/ 0 w 73"/>
                <a:gd name="T11" fmla="*/ 0 h 42"/>
                <a:gd name="T12" fmla="*/ 0 w 73"/>
                <a:gd name="T13" fmla="*/ 0 h 42"/>
                <a:gd name="T14" fmla="*/ 0 w 73"/>
                <a:gd name="T15" fmla="*/ 0 h 42"/>
                <a:gd name="T16" fmla="*/ 0 w 73"/>
                <a:gd name="T17" fmla="*/ 0 h 42"/>
                <a:gd name="T18" fmla="*/ 0 w 73"/>
                <a:gd name="T19" fmla="*/ 0 h 42"/>
                <a:gd name="T20" fmla="*/ 0 w 73"/>
                <a:gd name="T21" fmla="*/ 0 h 42"/>
                <a:gd name="T22" fmla="*/ 0 w 73"/>
                <a:gd name="T23" fmla="*/ 0 h 42"/>
                <a:gd name="T24" fmla="*/ 0 w 7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42"/>
                <a:gd name="T41" fmla="*/ 73 w 7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42">
                  <a:moveTo>
                    <a:pt x="0" y="26"/>
                  </a:moveTo>
                  <a:lnTo>
                    <a:pt x="0" y="42"/>
                  </a:lnTo>
                  <a:lnTo>
                    <a:pt x="45" y="42"/>
                  </a:lnTo>
                  <a:lnTo>
                    <a:pt x="61" y="35"/>
                  </a:lnTo>
                  <a:lnTo>
                    <a:pt x="68" y="26"/>
                  </a:lnTo>
                  <a:lnTo>
                    <a:pt x="71" y="16"/>
                  </a:lnTo>
                  <a:lnTo>
                    <a:pt x="73" y="6"/>
                  </a:lnTo>
                  <a:lnTo>
                    <a:pt x="55" y="0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38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843" y="409"/>
              <a:ext cx="28" cy="56"/>
            </a:xfrm>
            <a:custGeom>
              <a:avLst/>
              <a:gdLst>
                <a:gd name="T0" fmla="*/ 0 w 84"/>
                <a:gd name="T1" fmla="*/ 0 h 168"/>
                <a:gd name="T2" fmla="*/ 0 w 84"/>
                <a:gd name="T3" fmla="*/ 0 h 168"/>
                <a:gd name="T4" fmla="*/ 0 w 84"/>
                <a:gd name="T5" fmla="*/ 0 h 168"/>
                <a:gd name="T6" fmla="*/ 0 w 84"/>
                <a:gd name="T7" fmla="*/ 0 h 168"/>
                <a:gd name="T8" fmla="*/ 0 w 84"/>
                <a:gd name="T9" fmla="*/ 0 h 168"/>
                <a:gd name="T10" fmla="*/ 0 w 84"/>
                <a:gd name="T11" fmla="*/ 0 h 168"/>
                <a:gd name="T12" fmla="*/ 0 w 84"/>
                <a:gd name="T13" fmla="*/ 0 h 168"/>
                <a:gd name="T14" fmla="*/ 0 w 84"/>
                <a:gd name="T15" fmla="*/ 0 h 168"/>
                <a:gd name="T16" fmla="*/ 0 w 84"/>
                <a:gd name="T17" fmla="*/ 0 h 168"/>
                <a:gd name="T18" fmla="*/ 0 w 84"/>
                <a:gd name="T19" fmla="*/ 0 h 168"/>
                <a:gd name="T20" fmla="*/ 0 w 84"/>
                <a:gd name="T21" fmla="*/ 0 h 168"/>
                <a:gd name="T22" fmla="*/ 0 w 84"/>
                <a:gd name="T23" fmla="*/ 0 h 168"/>
                <a:gd name="T24" fmla="*/ 0 w 84"/>
                <a:gd name="T25" fmla="*/ 0 h 168"/>
                <a:gd name="T26" fmla="*/ 0 w 84"/>
                <a:gd name="T27" fmla="*/ 0 h 168"/>
                <a:gd name="T28" fmla="*/ 0 w 84"/>
                <a:gd name="T29" fmla="*/ 0 h 168"/>
                <a:gd name="T30" fmla="*/ 0 w 84"/>
                <a:gd name="T31" fmla="*/ 0 h 168"/>
                <a:gd name="T32" fmla="*/ 0 w 84"/>
                <a:gd name="T33" fmla="*/ 0 h 168"/>
                <a:gd name="T34" fmla="*/ 0 w 84"/>
                <a:gd name="T35" fmla="*/ 0 h 168"/>
                <a:gd name="T36" fmla="*/ 0 w 84"/>
                <a:gd name="T37" fmla="*/ 0 h 168"/>
                <a:gd name="T38" fmla="*/ 0 w 84"/>
                <a:gd name="T39" fmla="*/ 0 h 168"/>
                <a:gd name="T40" fmla="*/ 0 w 84"/>
                <a:gd name="T41" fmla="*/ 0 h 168"/>
                <a:gd name="T42" fmla="*/ 0 w 84"/>
                <a:gd name="T43" fmla="*/ 0 h 168"/>
                <a:gd name="T44" fmla="*/ 0 w 84"/>
                <a:gd name="T45" fmla="*/ 0 h 168"/>
                <a:gd name="T46" fmla="*/ 0 w 84"/>
                <a:gd name="T47" fmla="*/ 0 h 168"/>
                <a:gd name="T48" fmla="*/ 0 w 84"/>
                <a:gd name="T49" fmla="*/ 0 h 168"/>
                <a:gd name="T50" fmla="*/ 0 w 84"/>
                <a:gd name="T51" fmla="*/ 0 h 168"/>
                <a:gd name="T52" fmla="*/ 0 w 84"/>
                <a:gd name="T53" fmla="*/ 0 h 168"/>
                <a:gd name="T54" fmla="*/ 0 w 84"/>
                <a:gd name="T55" fmla="*/ 0 h 168"/>
                <a:gd name="T56" fmla="*/ 0 w 84"/>
                <a:gd name="T57" fmla="*/ 0 h 168"/>
                <a:gd name="T58" fmla="*/ 0 w 84"/>
                <a:gd name="T59" fmla="*/ 0 h 168"/>
                <a:gd name="T60" fmla="*/ 0 w 84"/>
                <a:gd name="T61" fmla="*/ 0 h 168"/>
                <a:gd name="T62" fmla="*/ 0 w 84"/>
                <a:gd name="T63" fmla="*/ 0 h 168"/>
                <a:gd name="T64" fmla="*/ 0 w 84"/>
                <a:gd name="T65" fmla="*/ 0 h 168"/>
                <a:gd name="T66" fmla="*/ 0 w 84"/>
                <a:gd name="T67" fmla="*/ 0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68"/>
                <a:gd name="T104" fmla="*/ 84 w 84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68">
                  <a:moveTo>
                    <a:pt x="0" y="150"/>
                  </a:moveTo>
                  <a:lnTo>
                    <a:pt x="0" y="168"/>
                  </a:lnTo>
                  <a:lnTo>
                    <a:pt x="42" y="168"/>
                  </a:lnTo>
                  <a:lnTo>
                    <a:pt x="42" y="116"/>
                  </a:lnTo>
                  <a:lnTo>
                    <a:pt x="58" y="127"/>
                  </a:lnTo>
                  <a:lnTo>
                    <a:pt x="70" y="134"/>
                  </a:lnTo>
                  <a:lnTo>
                    <a:pt x="84" y="117"/>
                  </a:lnTo>
                  <a:lnTo>
                    <a:pt x="63" y="107"/>
                  </a:lnTo>
                  <a:lnTo>
                    <a:pt x="42" y="88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35" y="71"/>
                  </a:lnTo>
                  <a:lnTo>
                    <a:pt x="35" y="46"/>
                  </a:lnTo>
                  <a:lnTo>
                    <a:pt x="73" y="46"/>
                  </a:lnTo>
                  <a:lnTo>
                    <a:pt x="73" y="29"/>
                  </a:lnTo>
                  <a:lnTo>
                    <a:pt x="35" y="29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1" y="88"/>
                  </a:lnTo>
                  <a:lnTo>
                    <a:pt x="29" y="98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26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817" y="409"/>
              <a:ext cx="26" cy="70"/>
            </a:xfrm>
            <a:custGeom>
              <a:avLst/>
              <a:gdLst>
                <a:gd name="T0" fmla="*/ 0 w 78"/>
                <a:gd name="T1" fmla="*/ 0 h 209"/>
                <a:gd name="T2" fmla="*/ 0 w 78"/>
                <a:gd name="T3" fmla="*/ 0 h 209"/>
                <a:gd name="T4" fmla="*/ 0 w 78"/>
                <a:gd name="T5" fmla="*/ 0 h 209"/>
                <a:gd name="T6" fmla="*/ 0 w 78"/>
                <a:gd name="T7" fmla="*/ 0 h 209"/>
                <a:gd name="T8" fmla="*/ 0 w 78"/>
                <a:gd name="T9" fmla="*/ 0 h 209"/>
                <a:gd name="T10" fmla="*/ 0 w 78"/>
                <a:gd name="T11" fmla="*/ 0 h 209"/>
                <a:gd name="T12" fmla="*/ 0 w 78"/>
                <a:gd name="T13" fmla="*/ 0 h 209"/>
                <a:gd name="T14" fmla="*/ 0 w 78"/>
                <a:gd name="T15" fmla="*/ 0 h 209"/>
                <a:gd name="T16" fmla="*/ 0 w 78"/>
                <a:gd name="T17" fmla="*/ 0 h 209"/>
                <a:gd name="T18" fmla="*/ 0 w 78"/>
                <a:gd name="T19" fmla="*/ 0 h 209"/>
                <a:gd name="T20" fmla="*/ 0 w 78"/>
                <a:gd name="T21" fmla="*/ 0 h 209"/>
                <a:gd name="T22" fmla="*/ 0 w 78"/>
                <a:gd name="T23" fmla="*/ 0 h 209"/>
                <a:gd name="T24" fmla="*/ 0 w 78"/>
                <a:gd name="T25" fmla="*/ 0 h 209"/>
                <a:gd name="T26" fmla="*/ 0 w 78"/>
                <a:gd name="T27" fmla="*/ 0 h 209"/>
                <a:gd name="T28" fmla="*/ 0 w 78"/>
                <a:gd name="T29" fmla="*/ 0 h 209"/>
                <a:gd name="T30" fmla="*/ 0 w 78"/>
                <a:gd name="T31" fmla="*/ 0 h 209"/>
                <a:gd name="T32" fmla="*/ 0 w 78"/>
                <a:gd name="T33" fmla="*/ 0 h 209"/>
                <a:gd name="T34" fmla="*/ 0 w 78"/>
                <a:gd name="T35" fmla="*/ 0 h 209"/>
                <a:gd name="T36" fmla="*/ 0 w 78"/>
                <a:gd name="T37" fmla="*/ 0 h 209"/>
                <a:gd name="T38" fmla="*/ 0 w 78"/>
                <a:gd name="T39" fmla="*/ 0 h 209"/>
                <a:gd name="T40" fmla="*/ 0 w 78"/>
                <a:gd name="T41" fmla="*/ 0 h 209"/>
                <a:gd name="T42" fmla="*/ 0 w 78"/>
                <a:gd name="T43" fmla="*/ 0 h 209"/>
                <a:gd name="T44" fmla="*/ 0 w 78"/>
                <a:gd name="T45" fmla="*/ 0 h 209"/>
                <a:gd name="T46" fmla="*/ 0 w 78"/>
                <a:gd name="T47" fmla="*/ 0 h 209"/>
                <a:gd name="T48" fmla="*/ 0 w 78"/>
                <a:gd name="T49" fmla="*/ 0 h 209"/>
                <a:gd name="T50" fmla="*/ 0 w 78"/>
                <a:gd name="T51" fmla="*/ 0 h 209"/>
                <a:gd name="T52" fmla="*/ 0 w 78"/>
                <a:gd name="T53" fmla="*/ 0 h 209"/>
                <a:gd name="T54" fmla="*/ 0 w 78"/>
                <a:gd name="T55" fmla="*/ 0 h 209"/>
                <a:gd name="T56" fmla="*/ 0 w 78"/>
                <a:gd name="T57" fmla="*/ 0 h 209"/>
                <a:gd name="T58" fmla="*/ 0 w 78"/>
                <a:gd name="T59" fmla="*/ 0 h 209"/>
                <a:gd name="T60" fmla="*/ 0 w 78"/>
                <a:gd name="T61" fmla="*/ 0 h 209"/>
                <a:gd name="T62" fmla="*/ 0 w 78"/>
                <a:gd name="T63" fmla="*/ 0 h 209"/>
                <a:gd name="T64" fmla="*/ 0 w 78"/>
                <a:gd name="T65" fmla="*/ 0 h 209"/>
                <a:gd name="T66" fmla="*/ 0 w 78"/>
                <a:gd name="T67" fmla="*/ 0 h 209"/>
                <a:gd name="T68" fmla="*/ 0 w 78"/>
                <a:gd name="T69" fmla="*/ 0 h 209"/>
                <a:gd name="T70" fmla="*/ 0 w 78"/>
                <a:gd name="T71" fmla="*/ 0 h 209"/>
                <a:gd name="T72" fmla="*/ 0 w 78"/>
                <a:gd name="T73" fmla="*/ 0 h 209"/>
                <a:gd name="T74" fmla="*/ 0 w 78"/>
                <a:gd name="T75" fmla="*/ 0 h 209"/>
                <a:gd name="T76" fmla="*/ 0 w 78"/>
                <a:gd name="T77" fmla="*/ 0 h 209"/>
                <a:gd name="T78" fmla="*/ 0 w 78"/>
                <a:gd name="T79" fmla="*/ 0 h 209"/>
                <a:gd name="T80" fmla="*/ 0 w 78"/>
                <a:gd name="T81" fmla="*/ 0 h 209"/>
                <a:gd name="T82" fmla="*/ 0 w 78"/>
                <a:gd name="T83" fmla="*/ 0 h 209"/>
                <a:gd name="T84" fmla="*/ 0 w 7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209"/>
                <a:gd name="T131" fmla="*/ 78 w 78"/>
                <a:gd name="T132" fmla="*/ 209 h 2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209">
                  <a:moveTo>
                    <a:pt x="78" y="44"/>
                  </a:moveTo>
                  <a:lnTo>
                    <a:pt x="78" y="27"/>
                  </a:lnTo>
                  <a:lnTo>
                    <a:pt x="63" y="27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11" y="27"/>
                  </a:lnTo>
                  <a:lnTo>
                    <a:pt x="11" y="44"/>
                  </a:lnTo>
                  <a:lnTo>
                    <a:pt x="45" y="44"/>
                  </a:lnTo>
                  <a:lnTo>
                    <a:pt x="45" y="69"/>
                  </a:lnTo>
                  <a:lnTo>
                    <a:pt x="9" y="69"/>
                  </a:lnTo>
                  <a:lnTo>
                    <a:pt x="9" y="86"/>
                  </a:lnTo>
                  <a:lnTo>
                    <a:pt x="42" y="86"/>
                  </a:lnTo>
                  <a:lnTo>
                    <a:pt x="21" y="10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2" y="132"/>
                  </a:lnTo>
                  <a:lnTo>
                    <a:pt x="24" y="125"/>
                  </a:lnTo>
                  <a:lnTo>
                    <a:pt x="35" y="116"/>
                  </a:lnTo>
                  <a:lnTo>
                    <a:pt x="35" y="190"/>
                  </a:lnTo>
                  <a:lnTo>
                    <a:pt x="41" y="202"/>
                  </a:lnTo>
                  <a:lnTo>
                    <a:pt x="54" y="209"/>
                  </a:lnTo>
                  <a:lnTo>
                    <a:pt x="78" y="209"/>
                  </a:lnTo>
                  <a:lnTo>
                    <a:pt x="78" y="193"/>
                  </a:lnTo>
                  <a:lnTo>
                    <a:pt x="63" y="193"/>
                  </a:lnTo>
                  <a:lnTo>
                    <a:pt x="55" y="189"/>
                  </a:lnTo>
                  <a:lnTo>
                    <a:pt x="51" y="177"/>
                  </a:lnTo>
                  <a:lnTo>
                    <a:pt x="51" y="166"/>
                  </a:lnTo>
                  <a:lnTo>
                    <a:pt x="78" y="166"/>
                  </a:lnTo>
                  <a:lnTo>
                    <a:pt x="78" y="148"/>
                  </a:lnTo>
                  <a:lnTo>
                    <a:pt x="51" y="148"/>
                  </a:lnTo>
                  <a:lnTo>
                    <a:pt x="51" y="125"/>
                  </a:lnTo>
                  <a:lnTo>
                    <a:pt x="78" y="125"/>
                  </a:lnTo>
                  <a:lnTo>
                    <a:pt x="78" y="111"/>
                  </a:lnTo>
                  <a:lnTo>
                    <a:pt x="44" y="111"/>
                  </a:lnTo>
                  <a:lnTo>
                    <a:pt x="54" y="96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78" y="69"/>
                  </a:lnTo>
                  <a:lnTo>
                    <a:pt x="63" y="69"/>
                  </a:lnTo>
                  <a:lnTo>
                    <a:pt x="63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817" y="448"/>
              <a:ext cx="2" cy="2"/>
            </a:xfrm>
            <a:custGeom>
              <a:avLst/>
              <a:gdLst>
                <a:gd name="T0" fmla="*/ 16384 w 1"/>
                <a:gd name="T1" fmla="*/ 0 h 6"/>
                <a:gd name="T2" fmla="*/ 16384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16384 w 1"/>
                <a:gd name="T9" fmla="*/ 0 h 6"/>
                <a:gd name="T10" fmla="*/ 16384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817" y="455"/>
              <a:ext cx="2" cy="4"/>
            </a:xfrm>
            <a:custGeom>
              <a:avLst/>
              <a:gdLst>
                <a:gd name="T0" fmla="*/ 16384 w 1"/>
                <a:gd name="T1" fmla="*/ 0 h 11"/>
                <a:gd name="T2" fmla="*/ 16384 w 1"/>
                <a:gd name="T3" fmla="*/ 0 h 11"/>
                <a:gd name="T4" fmla="*/ 0 w 1"/>
                <a:gd name="T5" fmla="*/ 0 h 11"/>
                <a:gd name="T6" fmla="*/ 0 w 1"/>
                <a:gd name="T7" fmla="*/ 0 h 11"/>
                <a:gd name="T8" fmla="*/ 16384 w 1"/>
                <a:gd name="T9" fmla="*/ 0 h 11"/>
                <a:gd name="T10" fmla="*/ 16384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1" y="1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803" y="410"/>
              <a:ext cx="14" cy="12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w 42"/>
                <a:gd name="T9" fmla="*/ 0 h 36"/>
                <a:gd name="T10" fmla="*/ 0 w 42"/>
                <a:gd name="T11" fmla="*/ 0 h 36"/>
                <a:gd name="T12" fmla="*/ 0 w 42"/>
                <a:gd name="T13" fmla="*/ 0 h 36"/>
                <a:gd name="T14" fmla="*/ 0 w 42"/>
                <a:gd name="T15" fmla="*/ 0 h 36"/>
                <a:gd name="T16" fmla="*/ 0 w 4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6"/>
                <a:gd name="T29" fmla="*/ 42 w 4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6">
                  <a:moveTo>
                    <a:pt x="42" y="23"/>
                  </a:moveTo>
                  <a:lnTo>
                    <a:pt x="42" y="20"/>
                  </a:lnTo>
                  <a:lnTo>
                    <a:pt x="29" y="1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17" y="23"/>
                  </a:lnTo>
                  <a:lnTo>
                    <a:pt x="32" y="36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800" y="452"/>
              <a:ext cx="17" cy="27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80"/>
                <a:gd name="T26" fmla="*/ 52 w 52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80">
                  <a:moveTo>
                    <a:pt x="52" y="19"/>
                  </a:moveTo>
                  <a:lnTo>
                    <a:pt x="52" y="8"/>
                  </a:lnTo>
                  <a:lnTo>
                    <a:pt x="46" y="0"/>
                  </a:lnTo>
                  <a:lnTo>
                    <a:pt x="25" y="35"/>
                  </a:lnTo>
                  <a:lnTo>
                    <a:pt x="0" y="68"/>
                  </a:lnTo>
                  <a:lnTo>
                    <a:pt x="13" y="8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799" y="431"/>
              <a:ext cx="16" cy="12"/>
            </a:xfrm>
            <a:custGeom>
              <a:avLst/>
              <a:gdLst>
                <a:gd name="T0" fmla="*/ 0 w 47"/>
                <a:gd name="T1" fmla="*/ 0 h 37"/>
                <a:gd name="T2" fmla="*/ 0 w 47"/>
                <a:gd name="T3" fmla="*/ 0 h 37"/>
                <a:gd name="T4" fmla="*/ 0 w 47"/>
                <a:gd name="T5" fmla="*/ 0 h 37"/>
                <a:gd name="T6" fmla="*/ 0 w 47"/>
                <a:gd name="T7" fmla="*/ 0 h 37"/>
                <a:gd name="T8" fmla="*/ 0 w 47"/>
                <a:gd name="T9" fmla="*/ 0 h 37"/>
                <a:gd name="T10" fmla="*/ 0 w 47"/>
                <a:gd name="T11" fmla="*/ 0 h 37"/>
                <a:gd name="T12" fmla="*/ 0 w 47"/>
                <a:gd name="T13" fmla="*/ 0 h 37"/>
                <a:gd name="T14" fmla="*/ 0 w 4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7"/>
                <a:gd name="T26" fmla="*/ 47 w 4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7">
                  <a:moveTo>
                    <a:pt x="0" y="13"/>
                  </a:moveTo>
                  <a:lnTo>
                    <a:pt x="20" y="24"/>
                  </a:lnTo>
                  <a:lnTo>
                    <a:pt x="37" y="37"/>
                  </a:lnTo>
                  <a:lnTo>
                    <a:pt x="47" y="21"/>
                  </a:lnTo>
                  <a:lnTo>
                    <a:pt x="30" y="8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00"/>
                <a:gd name="T32" fmla="*/ 135 w 135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00">
                  <a:moveTo>
                    <a:pt x="0" y="0"/>
                  </a:move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716" y="409"/>
              <a:ext cx="72" cy="41"/>
            </a:xfrm>
            <a:custGeom>
              <a:avLst/>
              <a:gdLst>
                <a:gd name="T0" fmla="*/ 0 w 215"/>
                <a:gd name="T1" fmla="*/ 0 h 122"/>
                <a:gd name="T2" fmla="*/ 0 w 215"/>
                <a:gd name="T3" fmla="*/ 0 h 122"/>
                <a:gd name="T4" fmla="*/ 0 w 215"/>
                <a:gd name="T5" fmla="*/ 0 h 122"/>
                <a:gd name="T6" fmla="*/ 0 w 215"/>
                <a:gd name="T7" fmla="*/ 0 h 122"/>
                <a:gd name="T8" fmla="*/ 0 w 215"/>
                <a:gd name="T9" fmla="*/ 0 h 122"/>
                <a:gd name="T10" fmla="*/ 0 w 215"/>
                <a:gd name="T11" fmla="*/ 0 h 122"/>
                <a:gd name="T12" fmla="*/ 0 w 215"/>
                <a:gd name="T13" fmla="*/ 0 h 122"/>
                <a:gd name="T14" fmla="*/ 0 w 215"/>
                <a:gd name="T15" fmla="*/ 0 h 122"/>
                <a:gd name="T16" fmla="*/ 0 w 215"/>
                <a:gd name="T17" fmla="*/ 0 h 122"/>
                <a:gd name="T18" fmla="*/ 0 w 215"/>
                <a:gd name="T19" fmla="*/ 0 h 122"/>
                <a:gd name="T20" fmla="*/ 0 w 215"/>
                <a:gd name="T21" fmla="*/ 0 h 122"/>
                <a:gd name="T22" fmla="*/ 0 w 215"/>
                <a:gd name="T23" fmla="*/ 0 h 122"/>
                <a:gd name="T24" fmla="*/ 0 w 215"/>
                <a:gd name="T25" fmla="*/ 0 h 122"/>
                <a:gd name="T26" fmla="*/ 0 w 215"/>
                <a:gd name="T27" fmla="*/ 0 h 122"/>
                <a:gd name="T28" fmla="*/ 0 w 215"/>
                <a:gd name="T29" fmla="*/ 0 h 122"/>
                <a:gd name="T30" fmla="*/ 0 w 215"/>
                <a:gd name="T31" fmla="*/ 0 h 122"/>
                <a:gd name="T32" fmla="*/ 0 w 215"/>
                <a:gd name="T33" fmla="*/ 0 h 122"/>
                <a:gd name="T34" fmla="*/ 0 w 215"/>
                <a:gd name="T35" fmla="*/ 0 h 122"/>
                <a:gd name="T36" fmla="*/ 0 w 215"/>
                <a:gd name="T37" fmla="*/ 0 h 122"/>
                <a:gd name="T38" fmla="*/ 0 w 215"/>
                <a:gd name="T39" fmla="*/ 0 h 122"/>
                <a:gd name="T40" fmla="*/ 0 w 215"/>
                <a:gd name="T41" fmla="*/ 0 h 122"/>
                <a:gd name="T42" fmla="*/ 0 w 215"/>
                <a:gd name="T43" fmla="*/ 0 h 122"/>
                <a:gd name="T44" fmla="*/ 0 w 215"/>
                <a:gd name="T45" fmla="*/ 0 h 122"/>
                <a:gd name="T46" fmla="*/ 0 w 215"/>
                <a:gd name="T47" fmla="*/ 0 h 122"/>
                <a:gd name="T48" fmla="*/ 0 w 215"/>
                <a:gd name="T49" fmla="*/ 0 h 122"/>
                <a:gd name="T50" fmla="*/ 0 w 215"/>
                <a:gd name="T51" fmla="*/ 0 h 122"/>
                <a:gd name="T52" fmla="*/ 0 w 215"/>
                <a:gd name="T53" fmla="*/ 0 h 122"/>
                <a:gd name="T54" fmla="*/ 0 w 215"/>
                <a:gd name="T55" fmla="*/ 0 h 122"/>
                <a:gd name="T56" fmla="*/ 0 w 215"/>
                <a:gd name="T57" fmla="*/ 0 h 122"/>
                <a:gd name="T58" fmla="*/ 0 w 215"/>
                <a:gd name="T59" fmla="*/ 0 h 122"/>
                <a:gd name="T60" fmla="*/ 0 w 215"/>
                <a:gd name="T61" fmla="*/ 0 h 122"/>
                <a:gd name="T62" fmla="*/ 0 w 215"/>
                <a:gd name="T63" fmla="*/ 0 h 122"/>
                <a:gd name="T64" fmla="*/ 0 w 215"/>
                <a:gd name="T65" fmla="*/ 0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22"/>
                <a:gd name="T101" fmla="*/ 215 w 21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22">
                  <a:moveTo>
                    <a:pt x="37" y="108"/>
                  </a:moveTo>
                  <a:lnTo>
                    <a:pt x="96" y="67"/>
                  </a:lnTo>
                  <a:lnTo>
                    <a:pt x="96" y="108"/>
                  </a:lnTo>
                  <a:lnTo>
                    <a:pt x="114" y="108"/>
                  </a:lnTo>
                  <a:lnTo>
                    <a:pt x="114" y="62"/>
                  </a:lnTo>
                  <a:lnTo>
                    <a:pt x="133" y="79"/>
                  </a:lnTo>
                  <a:lnTo>
                    <a:pt x="200" y="122"/>
                  </a:lnTo>
                  <a:lnTo>
                    <a:pt x="215" y="106"/>
                  </a:lnTo>
                  <a:lnTo>
                    <a:pt x="172" y="89"/>
                  </a:lnTo>
                  <a:lnTo>
                    <a:pt x="133" y="62"/>
                  </a:lnTo>
                  <a:lnTo>
                    <a:pt x="209" y="62"/>
                  </a:lnTo>
                  <a:lnTo>
                    <a:pt x="209" y="46"/>
                  </a:lnTo>
                  <a:lnTo>
                    <a:pt x="114" y="46"/>
                  </a:lnTo>
                  <a:lnTo>
                    <a:pt x="114" y="24"/>
                  </a:lnTo>
                  <a:lnTo>
                    <a:pt x="141" y="18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4" y="10"/>
                  </a:lnTo>
                  <a:lnTo>
                    <a:pt x="163" y="0"/>
                  </a:lnTo>
                  <a:lnTo>
                    <a:pt x="96" y="8"/>
                  </a:lnTo>
                  <a:lnTo>
                    <a:pt x="24" y="11"/>
                  </a:lnTo>
                  <a:lnTo>
                    <a:pt x="36" y="27"/>
                  </a:lnTo>
                  <a:lnTo>
                    <a:pt x="65" y="26"/>
                  </a:lnTo>
                  <a:lnTo>
                    <a:pt x="96" y="24"/>
                  </a:lnTo>
                  <a:lnTo>
                    <a:pt x="98" y="46"/>
                  </a:lnTo>
                  <a:lnTo>
                    <a:pt x="1" y="46"/>
                  </a:lnTo>
                  <a:lnTo>
                    <a:pt x="1" y="62"/>
                  </a:lnTo>
                  <a:lnTo>
                    <a:pt x="85" y="62"/>
                  </a:lnTo>
                  <a:lnTo>
                    <a:pt x="43" y="89"/>
                  </a:lnTo>
                  <a:lnTo>
                    <a:pt x="0" y="103"/>
                  </a:lnTo>
                  <a:lnTo>
                    <a:pt x="16" y="122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4" name="Freeform 74"/>
            <p:cNvSpPr>
              <a:spLocks/>
            </p:cNvSpPr>
            <p:nvPr/>
          </p:nvSpPr>
          <p:spPr bwMode="auto">
            <a:xfrm>
              <a:off x="4736" y="467"/>
              <a:ext cx="33" cy="6"/>
            </a:xfrm>
            <a:custGeom>
              <a:avLst/>
              <a:gdLst>
                <a:gd name="T0" fmla="*/ 0 w 101"/>
                <a:gd name="T1" fmla="*/ 0 h 18"/>
                <a:gd name="T2" fmla="*/ 0 w 101"/>
                <a:gd name="T3" fmla="*/ 0 h 18"/>
                <a:gd name="T4" fmla="*/ 0 w 101"/>
                <a:gd name="T5" fmla="*/ 0 h 18"/>
                <a:gd name="T6" fmla="*/ 0 w 101"/>
                <a:gd name="T7" fmla="*/ 0 h 18"/>
                <a:gd name="T8" fmla="*/ 0 w 101"/>
                <a:gd name="T9" fmla="*/ 0 h 18"/>
                <a:gd name="T10" fmla="*/ 0 w 10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8"/>
                <a:gd name="T20" fmla="*/ 101 w 10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8">
                  <a:moveTo>
                    <a:pt x="0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75" name="Freeform 75"/>
            <p:cNvSpPr>
              <a:spLocks/>
            </p:cNvSpPr>
            <p:nvPr/>
          </p:nvSpPr>
          <p:spPr bwMode="auto">
            <a:xfrm>
              <a:off x="4736" y="453"/>
              <a:ext cx="33" cy="8"/>
            </a:xfrm>
            <a:custGeom>
              <a:avLst/>
              <a:gdLst>
                <a:gd name="T0" fmla="*/ 0 w 101"/>
                <a:gd name="T1" fmla="*/ 0 h 22"/>
                <a:gd name="T2" fmla="*/ 0 w 101"/>
                <a:gd name="T3" fmla="*/ 0 h 22"/>
                <a:gd name="T4" fmla="*/ 0 w 101"/>
                <a:gd name="T5" fmla="*/ 0 h 22"/>
                <a:gd name="T6" fmla="*/ 0 w 101"/>
                <a:gd name="T7" fmla="*/ 0 h 22"/>
                <a:gd name="T8" fmla="*/ 0 w 101"/>
                <a:gd name="T9" fmla="*/ 0 h 22"/>
                <a:gd name="T10" fmla="*/ 0 w 10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2"/>
                <a:gd name="T20" fmla="*/ 101 w 10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2">
                  <a:moveTo>
                    <a:pt x="0" y="0"/>
                  </a:moveTo>
                  <a:lnTo>
                    <a:pt x="101" y="0"/>
                  </a:lnTo>
                  <a:lnTo>
                    <a:pt x="10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w 135"/>
                <a:gd name="T21" fmla="*/ 0 h 100"/>
                <a:gd name="T22" fmla="*/ 0 w 135"/>
                <a:gd name="T23" fmla="*/ 0 h 100"/>
                <a:gd name="T24" fmla="*/ 0 w 135"/>
                <a:gd name="T25" fmla="*/ 0 h 100"/>
                <a:gd name="T26" fmla="*/ 0 w 135"/>
                <a:gd name="T27" fmla="*/ 0 h 100"/>
                <a:gd name="T28" fmla="*/ 0 w 135"/>
                <a:gd name="T29" fmla="*/ 0 h 100"/>
                <a:gd name="T30" fmla="*/ 0 w 135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100"/>
                <a:gd name="T50" fmla="*/ 135 w 135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100">
                  <a:moveTo>
                    <a:pt x="0" y="0"/>
                  </a:moveTo>
                  <a:lnTo>
                    <a:pt x="0" y="100"/>
                  </a:lnTo>
                  <a:lnTo>
                    <a:pt x="17" y="100"/>
                  </a:lnTo>
                  <a:lnTo>
                    <a:pt x="17" y="93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35" y="100"/>
                  </a:ln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77" name="Egyenes összekötő 149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 w="12700">
            <a:solidFill>
              <a:srgbClr val="1DC1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772816"/>
            <a:ext cx="4030017" cy="6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919" y="2602379"/>
            <a:ext cx="935161" cy="35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61" y="3349479"/>
            <a:ext cx="1475345" cy="31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38937"/>
            <a:ext cx="4893882" cy="60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6660232" y="6422505"/>
            <a:ext cx="2375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Warren,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705</Words>
  <Application>Microsoft Office PowerPoint</Application>
  <PresentationFormat>On-screen Show (4:3)</PresentationFormat>
  <Paragraphs>194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Luzern</dc:creator>
  <cp:lastModifiedBy>Luzern</cp:lastModifiedBy>
  <cp:revision>27</cp:revision>
  <dcterms:created xsi:type="dcterms:W3CDTF">2014-11-04T07:35:27Z</dcterms:created>
  <dcterms:modified xsi:type="dcterms:W3CDTF">2014-11-19T08:08:14Z</dcterms:modified>
</cp:coreProperties>
</file>